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ink/ink1.xml" ContentType="application/inkml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30"/>
  </p:notesMasterIdLst>
  <p:sldIdLst>
    <p:sldId id="719" r:id="rId7"/>
    <p:sldId id="301" r:id="rId8"/>
    <p:sldId id="302" r:id="rId9"/>
    <p:sldId id="331" r:id="rId10"/>
    <p:sldId id="722" r:id="rId11"/>
    <p:sldId id="370" r:id="rId12"/>
    <p:sldId id="723" r:id="rId13"/>
    <p:sldId id="371" r:id="rId14"/>
    <p:sldId id="724" r:id="rId15"/>
    <p:sldId id="372" r:id="rId16"/>
    <p:sldId id="725" r:id="rId17"/>
    <p:sldId id="373" r:id="rId18"/>
    <p:sldId id="726" r:id="rId19"/>
    <p:sldId id="374" r:id="rId20"/>
    <p:sldId id="727" r:id="rId21"/>
    <p:sldId id="375" r:id="rId22"/>
    <p:sldId id="728" r:id="rId23"/>
    <p:sldId id="729" r:id="rId24"/>
    <p:sldId id="376" r:id="rId25"/>
    <p:sldId id="954" r:id="rId26"/>
    <p:sldId id="931" r:id="rId27"/>
    <p:sldId id="721" r:id="rId28"/>
    <p:sldId id="730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6A413A-7282-48F3-94F6-A17723E065CA}" v="1" dt="2025-11-27T11:59:38.274"/>
    <p1510:client id="{386AB93F-603D-4B5C-94D7-B54F01236F0E}" v="1" dt="2025-11-27T10:22:04.43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8" autoAdjust="0"/>
    <p:restoredTop sz="77253"/>
  </p:normalViewPr>
  <p:slideViewPr>
    <p:cSldViewPr snapToGrid="0">
      <p:cViewPr varScale="1">
        <p:scale>
          <a:sx n="76" d="100"/>
          <a:sy n="76" d="100"/>
        </p:scale>
        <p:origin x="669" y="6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34" Type="http://schemas.openxmlformats.org/officeDocument/2006/relationships/tableStyles" Target="tableStyle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microsoft.com/office/2015/10/relationships/revisionInfo" Target="revisionInfo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93DF969B-C49E-41BE-AC2E-9A5FC7F0D4BF}"/>
    <pc:docChg chg="custSel addSld modSld">
      <pc:chgData name="Stalin Jacob Wilson Packia Dhas" userId="050d7d71-3621-4503-95e8-1c9a9d962492" providerId="ADAL" clId="{93DF969B-C49E-41BE-AC2E-9A5FC7F0D4BF}" dt="2025-11-27T11:59:38.256" v="5"/>
      <pc:docMkLst>
        <pc:docMk/>
      </pc:docMkLst>
      <pc:sldChg chg="modSp add mod">
        <pc:chgData name="Stalin Jacob Wilson Packia Dhas" userId="050d7d71-3621-4503-95e8-1c9a9d962492" providerId="ADAL" clId="{93DF969B-C49E-41BE-AC2E-9A5FC7F0D4BF}" dt="2025-11-27T10:22:09.329" v="4" actId="20577"/>
        <pc:sldMkLst>
          <pc:docMk/>
          <pc:sldMk cId="67339031" sldId="931"/>
        </pc:sldMkLst>
        <pc:spChg chg="mod">
          <ac:chgData name="Stalin Jacob Wilson Packia Dhas" userId="050d7d71-3621-4503-95e8-1c9a9d962492" providerId="ADAL" clId="{93DF969B-C49E-41BE-AC2E-9A5FC7F0D4BF}" dt="2025-11-27T10:22:09.329" v="4" actId="20577"/>
          <ac:spMkLst>
            <pc:docMk/>
            <pc:sldMk cId="67339031" sldId="931"/>
            <ac:spMk id="5" creationId="{11EFDE3E-7BEA-6604-BB5C-A5F9E9AB4514}"/>
          </ac:spMkLst>
        </pc:spChg>
      </pc:sldChg>
      <pc:sldChg chg="add">
        <pc:chgData name="Stalin Jacob Wilson Packia Dhas" userId="050d7d71-3621-4503-95e8-1c9a9d962492" providerId="ADAL" clId="{93DF969B-C49E-41BE-AC2E-9A5FC7F0D4BF}" dt="2025-11-27T11:59:38.256" v="5"/>
        <pc:sldMkLst>
          <pc:docMk/>
          <pc:sldMk cId="685004140" sldId="954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in"/>
          <inkml:channel name="T" type="integer" max="2.14748E9" units="dev"/>
        </inkml:traceFormat>
        <inkml:channelProperties>
          <inkml:channelProperty channel="X" name="resolution" value="6301.34619" units="1/cm"/>
          <inkml:channelProperty channel="Y" name="resolution" value="6301.34619" units="1/cm"/>
          <inkml:channelProperty channel="F" name="resolution" value="3999.51147" units="1/in"/>
          <inkml:channelProperty channel="T" name="resolution" value="1" units="1/dev"/>
        </inkml:channelProperties>
      </inkml:inkSource>
      <inkml:timestamp xml:id="ts0" timeString="2023-10-26T15:22:05.695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8824 12540 22 0,'-13'-29'381'16,"1"0"56"-16,-8-1 40 0,7 1 24 16,7 3-142-16,-9 4-128 0,10 3-64 0,5 0-40 15,5 6-25-15,3-1-8 0,-1-2-4 16,12 6-11-16,7-2-8 0,0 5-12 16,7 3-13-16,-1 0-17 0,1 2-11 0,5 4-4 15,-5 2-7-15,-1 0-7 0,1 3-13 16,-13 5-17-16,-1-2-24 0,1 1-18 0,-14 0-15 15,2 3-6-15,-8-1 5 0,-8 0 15 16,2 2 18-16,-7-1 15 0,-8 2 12 16,3-2 9-16,-8 0 4 0,7 1 4 0,-13 0 3 15,4 1 2-15,2-3 3 0,0-1 3 16,1-1 1-16,6-1 0 0,4 1 0 0,3-3 2 16,5 3 0-16,1-3-4 0,6-2 1 15,6 2 1-15,7-1 2 0,1 1 1 0,6-5 3 16,-1 4 2-16,13-4 0 0,-6 5-2 15,8-1-1-15,-2-3 0 0,0 4-2 0,-1-2-4 16,3 3-17-16,-2 1-34 0,-5-3-49 16,-1-3-69-16,-7 4-81 0,-1-1-86 0,-2 1-70 15,-11-6-11-15,3 2 26 0,-8-4 53 16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05942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2124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03109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225167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168979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360697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895470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831494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FE7395-09C1-5AD0-EFC2-FB5F63CCF0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A3BB76A-8AE7-F336-3D9F-0E4B578E9D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C2F0CD-BA04-930A-91EA-29706FCBDB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D31AA5-71A7-9CB3-D713-FE04A592E6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9726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B91741-F462-69D5-CA1E-37CBBDE053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1003693-D8A5-5418-9C76-8E356E4A7B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0424054-14C5-5331-E955-0F61FD206C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E05FA3-E247-2741-C433-BF5DA44AA4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6160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7ADEC-2B17-4C92-BF53-17D4C1969749}" type="datetime1">
              <a:rPr lang="en-GB" smtClean="0"/>
              <a:t>27/11/2025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11/27/2025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3290883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85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.png"/></Relationships>
</file>

<file path=ppt/slides/_rels/slide20.xml.rels><?xml version="1.0" encoding="UTF-8" standalone="yes"?>
<Relationships xmlns="http://schemas.openxmlformats.org/package/2006/relationships"><Relationship Id="rId117" Type="http://schemas.openxmlformats.org/officeDocument/2006/relationships/tags" Target="../tags/tag117.xml"/><Relationship Id="rId671" Type="http://schemas.openxmlformats.org/officeDocument/2006/relationships/tags" Target="../tags/tag671.xml"/><Relationship Id="rId769" Type="http://schemas.openxmlformats.org/officeDocument/2006/relationships/tags" Target="../tags/tag769.xml"/><Relationship Id="rId21" Type="http://schemas.openxmlformats.org/officeDocument/2006/relationships/tags" Target="../tags/tag21.xml"/><Relationship Id="rId324" Type="http://schemas.openxmlformats.org/officeDocument/2006/relationships/tags" Target="../tags/tag324.xml"/><Relationship Id="rId531" Type="http://schemas.openxmlformats.org/officeDocument/2006/relationships/tags" Target="../tags/tag531.xml"/><Relationship Id="rId629" Type="http://schemas.openxmlformats.org/officeDocument/2006/relationships/tags" Target="../tags/tag629.xml"/><Relationship Id="rId170" Type="http://schemas.openxmlformats.org/officeDocument/2006/relationships/tags" Target="../tags/tag170.xml"/><Relationship Id="rId836" Type="http://schemas.openxmlformats.org/officeDocument/2006/relationships/tags" Target="../tags/tag836.xml"/><Relationship Id="rId268" Type="http://schemas.openxmlformats.org/officeDocument/2006/relationships/tags" Target="../tags/tag268.xml"/><Relationship Id="rId475" Type="http://schemas.openxmlformats.org/officeDocument/2006/relationships/tags" Target="../tags/tag475.xml"/><Relationship Id="rId682" Type="http://schemas.openxmlformats.org/officeDocument/2006/relationships/tags" Target="../tags/tag682.xml"/><Relationship Id="rId32" Type="http://schemas.openxmlformats.org/officeDocument/2006/relationships/tags" Target="../tags/tag32.xml"/><Relationship Id="rId128" Type="http://schemas.openxmlformats.org/officeDocument/2006/relationships/tags" Target="../tags/tag128.xml"/><Relationship Id="rId335" Type="http://schemas.openxmlformats.org/officeDocument/2006/relationships/tags" Target="../tags/tag335.xml"/><Relationship Id="rId542" Type="http://schemas.openxmlformats.org/officeDocument/2006/relationships/tags" Target="../tags/tag542.xml"/><Relationship Id="rId181" Type="http://schemas.openxmlformats.org/officeDocument/2006/relationships/tags" Target="../tags/tag181.xml"/><Relationship Id="rId402" Type="http://schemas.openxmlformats.org/officeDocument/2006/relationships/tags" Target="../tags/tag402.xml"/><Relationship Id="rId279" Type="http://schemas.openxmlformats.org/officeDocument/2006/relationships/tags" Target="../tags/tag279.xml"/><Relationship Id="rId486" Type="http://schemas.openxmlformats.org/officeDocument/2006/relationships/tags" Target="../tags/tag486.xml"/><Relationship Id="rId693" Type="http://schemas.openxmlformats.org/officeDocument/2006/relationships/tags" Target="../tags/tag693.xml"/><Relationship Id="rId707" Type="http://schemas.openxmlformats.org/officeDocument/2006/relationships/tags" Target="../tags/tag707.xml"/><Relationship Id="rId43" Type="http://schemas.openxmlformats.org/officeDocument/2006/relationships/tags" Target="../tags/tag43.xml"/><Relationship Id="rId139" Type="http://schemas.openxmlformats.org/officeDocument/2006/relationships/tags" Target="../tags/tag139.xml"/><Relationship Id="rId346" Type="http://schemas.openxmlformats.org/officeDocument/2006/relationships/tags" Target="../tags/tag346.xml"/><Relationship Id="rId553" Type="http://schemas.openxmlformats.org/officeDocument/2006/relationships/tags" Target="../tags/tag553.xml"/><Relationship Id="rId760" Type="http://schemas.openxmlformats.org/officeDocument/2006/relationships/tags" Target="../tags/tag760.xml"/><Relationship Id="rId192" Type="http://schemas.openxmlformats.org/officeDocument/2006/relationships/tags" Target="../tags/tag192.xml"/><Relationship Id="rId206" Type="http://schemas.openxmlformats.org/officeDocument/2006/relationships/tags" Target="../tags/tag206.xml"/><Relationship Id="rId413" Type="http://schemas.openxmlformats.org/officeDocument/2006/relationships/tags" Target="../tags/tag413.xml"/><Relationship Id="rId497" Type="http://schemas.openxmlformats.org/officeDocument/2006/relationships/tags" Target="../tags/tag497.xml"/><Relationship Id="rId620" Type="http://schemas.openxmlformats.org/officeDocument/2006/relationships/tags" Target="../tags/tag620.xml"/><Relationship Id="rId718" Type="http://schemas.openxmlformats.org/officeDocument/2006/relationships/tags" Target="../tags/tag718.xml"/><Relationship Id="rId357" Type="http://schemas.openxmlformats.org/officeDocument/2006/relationships/tags" Target="../tags/tag357.xml"/><Relationship Id="rId54" Type="http://schemas.openxmlformats.org/officeDocument/2006/relationships/tags" Target="../tags/tag54.xml"/><Relationship Id="rId217" Type="http://schemas.openxmlformats.org/officeDocument/2006/relationships/tags" Target="../tags/tag217.xml"/><Relationship Id="rId564" Type="http://schemas.openxmlformats.org/officeDocument/2006/relationships/tags" Target="../tags/tag564.xml"/><Relationship Id="rId771" Type="http://schemas.openxmlformats.org/officeDocument/2006/relationships/tags" Target="../tags/tag771.xml"/><Relationship Id="rId424" Type="http://schemas.openxmlformats.org/officeDocument/2006/relationships/tags" Target="../tags/tag424.xml"/><Relationship Id="rId631" Type="http://schemas.openxmlformats.org/officeDocument/2006/relationships/tags" Target="../tags/tag631.xml"/><Relationship Id="rId729" Type="http://schemas.openxmlformats.org/officeDocument/2006/relationships/tags" Target="../tags/tag729.xml"/><Relationship Id="rId270" Type="http://schemas.openxmlformats.org/officeDocument/2006/relationships/tags" Target="../tags/tag270.xml"/><Relationship Id="rId65" Type="http://schemas.openxmlformats.org/officeDocument/2006/relationships/tags" Target="../tags/tag65.xml"/><Relationship Id="rId130" Type="http://schemas.openxmlformats.org/officeDocument/2006/relationships/tags" Target="../tags/tag130.xml"/><Relationship Id="rId368" Type="http://schemas.openxmlformats.org/officeDocument/2006/relationships/tags" Target="../tags/tag368.xml"/><Relationship Id="rId575" Type="http://schemas.openxmlformats.org/officeDocument/2006/relationships/tags" Target="../tags/tag575.xml"/><Relationship Id="rId782" Type="http://schemas.openxmlformats.org/officeDocument/2006/relationships/tags" Target="../tags/tag782.xml"/><Relationship Id="rId228" Type="http://schemas.openxmlformats.org/officeDocument/2006/relationships/tags" Target="../tags/tag228.xml"/><Relationship Id="rId435" Type="http://schemas.openxmlformats.org/officeDocument/2006/relationships/tags" Target="../tags/tag435.xml"/><Relationship Id="rId642" Type="http://schemas.openxmlformats.org/officeDocument/2006/relationships/tags" Target="../tags/tag642.xml"/><Relationship Id="rId281" Type="http://schemas.openxmlformats.org/officeDocument/2006/relationships/tags" Target="../tags/tag281.xml"/><Relationship Id="rId502" Type="http://schemas.openxmlformats.org/officeDocument/2006/relationships/tags" Target="../tags/tag502.xml"/><Relationship Id="rId76" Type="http://schemas.openxmlformats.org/officeDocument/2006/relationships/tags" Target="../tags/tag76.xml"/><Relationship Id="rId141" Type="http://schemas.openxmlformats.org/officeDocument/2006/relationships/tags" Target="../tags/tag141.xml"/><Relationship Id="rId379" Type="http://schemas.openxmlformats.org/officeDocument/2006/relationships/tags" Target="../tags/tag379.xml"/><Relationship Id="rId586" Type="http://schemas.openxmlformats.org/officeDocument/2006/relationships/tags" Target="../tags/tag586.xml"/><Relationship Id="rId793" Type="http://schemas.openxmlformats.org/officeDocument/2006/relationships/tags" Target="../tags/tag793.xml"/><Relationship Id="rId807" Type="http://schemas.openxmlformats.org/officeDocument/2006/relationships/tags" Target="../tags/tag807.xml"/><Relationship Id="rId7" Type="http://schemas.openxmlformats.org/officeDocument/2006/relationships/tags" Target="../tags/tag7.xml"/><Relationship Id="rId239" Type="http://schemas.openxmlformats.org/officeDocument/2006/relationships/tags" Target="../tags/tag239.xml"/><Relationship Id="rId446" Type="http://schemas.openxmlformats.org/officeDocument/2006/relationships/tags" Target="../tags/tag446.xml"/><Relationship Id="rId653" Type="http://schemas.openxmlformats.org/officeDocument/2006/relationships/tags" Target="../tags/tag653.xml"/><Relationship Id="rId292" Type="http://schemas.openxmlformats.org/officeDocument/2006/relationships/tags" Target="../tags/tag292.xml"/><Relationship Id="rId306" Type="http://schemas.openxmlformats.org/officeDocument/2006/relationships/tags" Target="../tags/tag306.xml"/><Relationship Id="rId87" Type="http://schemas.openxmlformats.org/officeDocument/2006/relationships/tags" Target="../tags/tag87.xml"/><Relationship Id="rId513" Type="http://schemas.openxmlformats.org/officeDocument/2006/relationships/tags" Target="../tags/tag513.xml"/><Relationship Id="rId597" Type="http://schemas.openxmlformats.org/officeDocument/2006/relationships/tags" Target="../tags/tag597.xml"/><Relationship Id="rId720" Type="http://schemas.openxmlformats.org/officeDocument/2006/relationships/tags" Target="../tags/tag720.xml"/><Relationship Id="rId818" Type="http://schemas.openxmlformats.org/officeDocument/2006/relationships/tags" Target="../tags/tag818.xml"/><Relationship Id="rId152" Type="http://schemas.openxmlformats.org/officeDocument/2006/relationships/tags" Target="../tags/tag152.xml"/><Relationship Id="rId457" Type="http://schemas.openxmlformats.org/officeDocument/2006/relationships/tags" Target="../tags/tag457.xml"/><Relationship Id="rId664" Type="http://schemas.openxmlformats.org/officeDocument/2006/relationships/tags" Target="../tags/tag664.xml"/><Relationship Id="rId14" Type="http://schemas.openxmlformats.org/officeDocument/2006/relationships/tags" Target="../tags/tag14.xml"/><Relationship Id="rId317" Type="http://schemas.openxmlformats.org/officeDocument/2006/relationships/tags" Target="../tags/tag317.xml"/><Relationship Id="rId524" Type="http://schemas.openxmlformats.org/officeDocument/2006/relationships/tags" Target="../tags/tag524.xml"/><Relationship Id="rId731" Type="http://schemas.openxmlformats.org/officeDocument/2006/relationships/tags" Target="../tags/tag731.xml"/><Relationship Id="rId98" Type="http://schemas.openxmlformats.org/officeDocument/2006/relationships/tags" Target="../tags/tag98.xml"/><Relationship Id="rId163" Type="http://schemas.openxmlformats.org/officeDocument/2006/relationships/tags" Target="../tags/tag163.xml"/><Relationship Id="rId370" Type="http://schemas.openxmlformats.org/officeDocument/2006/relationships/tags" Target="../tags/tag370.xml"/><Relationship Id="rId829" Type="http://schemas.openxmlformats.org/officeDocument/2006/relationships/tags" Target="../tags/tag829.xml"/><Relationship Id="rId230" Type="http://schemas.openxmlformats.org/officeDocument/2006/relationships/tags" Target="../tags/tag230.xml"/><Relationship Id="rId468" Type="http://schemas.openxmlformats.org/officeDocument/2006/relationships/tags" Target="../tags/tag468.xml"/><Relationship Id="rId675" Type="http://schemas.openxmlformats.org/officeDocument/2006/relationships/tags" Target="../tags/tag675.xml"/><Relationship Id="rId25" Type="http://schemas.openxmlformats.org/officeDocument/2006/relationships/tags" Target="../tags/tag25.xml"/><Relationship Id="rId328" Type="http://schemas.openxmlformats.org/officeDocument/2006/relationships/tags" Target="../tags/tag328.xml"/><Relationship Id="rId535" Type="http://schemas.openxmlformats.org/officeDocument/2006/relationships/tags" Target="../tags/tag535.xml"/><Relationship Id="rId742" Type="http://schemas.openxmlformats.org/officeDocument/2006/relationships/tags" Target="../tags/tag742.xml"/><Relationship Id="rId174" Type="http://schemas.openxmlformats.org/officeDocument/2006/relationships/tags" Target="../tags/tag174.xml"/><Relationship Id="rId381" Type="http://schemas.openxmlformats.org/officeDocument/2006/relationships/tags" Target="../tags/tag381.xml"/><Relationship Id="rId602" Type="http://schemas.openxmlformats.org/officeDocument/2006/relationships/tags" Target="../tags/tag602.xml"/><Relationship Id="rId241" Type="http://schemas.openxmlformats.org/officeDocument/2006/relationships/tags" Target="../tags/tag241.xml"/><Relationship Id="rId479" Type="http://schemas.openxmlformats.org/officeDocument/2006/relationships/tags" Target="../tags/tag479.xml"/><Relationship Id="rId686" Type="http://schemas.openxmlformats.org/officeDocument/2006/relationships/tags" Target="../tags/tag686.xml"/><Relationship Id="rId36" Type="http://schemas.openxmlformats.org/officeDocument/2006/relationships/tags" Target="../tags/tag36.xml"/><Relationship Id="rId339" Type="http://schemas.openxmlformats.org/officeDocument/2006/relationships/tags" Target="../tags/tag339.xml"/><Relationship Id="rId546" Type="http://schemas.openxmlformats.org/officeDocument/2006/relationships/tags" Target="../tags/tag546.xml"/><Relationship Id="rId753" Type="http://schemas.openxmlformats.org/officeDocument/2006/relationships/tags" Target="../tags/tag753.xml"/><Relationship Id="rId101" Type="http://schemas.openxmlformats.org/officeDocument/2006/relationships/tags" Target="../tags/tag101.xml"/><Relationship Id="rId185" Type="http://schemas.openxmlformats.org/officeDocument/2006/relationships/tags" Target="../tags/tag185.xml"/><Relationship Id="rId406" Type="http://schemas.openxmlformats.org/officeDocument/2006/relationships/tags" Target="../tags/tag406.xml"/><Relationship Id="rId392" Type="http://schemas.openxmlformats.org/officeDocument/2006/relationships/tags" Target="../tags/tag392.xml"/><Relationship Id="rId613" Type="http://schemas.openxmlformats.org/officeDocument/2006/relationships/tags" Target="../tags/tag613.xml"/><Relationship Id="rId697" Type="http://schemas.openxmlformats.org/officeDocument/2006/relationships/tags" Target="../tags/tag697.xml"/><Relationship Id="rId820" Type="http://schemas.openxmlformats.org/officeDocument/2006/relationships/tags" Target="../tags/tag820.xml"/><Relationship Id="rId252" Type="http://schemas.openxmlformats.org/officeDocument/2006/relationships/tags" Target="../tags/tag252.xml"/><Relationship Id="rId47" Type="http://schemas.openxmlformats.org/officeDocument/2006/relationships/tags" Target="../tags/tag47.xml"/><Relationship Id="rId112" Type="http://schemas.openxmlformats.org/officeDocument/2006/relationships/tags" Target="../tags/tag112.xml"/><Relationship Id="rId557" Type="http://schemas.openxmlformats.org/officeDocument/2006/relationships/tags" Target="../tags/tag557.xml"/><Relationship Id="rId764" Type="http://schemas.openxmlformats.org/officeDocument/2006/relationships/tags" Target="../tags/tag764.xml"/><Relationship Id="rId196" Type="http://schemas.openxmlformats.org/officeDocument/2006/relationships/tags" Target="../tags/tag196.xml"/><Relationship Id="rId417" Type="http://schemas.openxmlformats.org/officeDocument/2006/relationships/tags" Target="../tags/tag417.xml"/><Relationship Id="rId624" Type="http://schemas.openxmlformats.org/officeDocument/2006/relationships/tags" Target="../tags/tag624.xml"/><Relationship Id="rId831" Type="http://schemas.openxmlformats.org/officeDocument/2006/relationships/tags" Target="../tags/tag831.xml"/><Relationship Id="rId263" Type="http://schemas.openxmlformats.org/officeDocument/2006/relationships/tags" Target="../tags/tag263.xml"/><Relationship Id="rId470" Type="http://schemas.openxmlformats.org/officeDocument/2006/relationships/tags" Target="../tags/tag470.xml"/><Relationship Id="rId58" Type="http://schemas.openxmlformats.org/officeDocument/2006/relationships/tags" Target="../tags/tag58.xml"/><Relationship Id="rId123" Type="http://schemas.openxmlformats.org/officeDocument/2006/relationships/tags" Target="../tags/tag123.xml"/><Relationship Id="rId330" Type="http://schemas.openxmlformats.org/officeDocument/2006/relationships/tags" Target="../tags/tag330.xml"/><Relationship Id="rId568" Type="http://schemas.openxmlformats.org/officeDocument/2006/relationships/tags" Target="../tags/tag568.xml"/><Relationship Id="rId775" Type="http://schemas.openxmlformats.org/officeDocument/2006/relationships/tags" Target="../tags/tag775.xml"/><Relationship Id="rId428" Type="http://schemas.openxmlformats.org/officeDocument/2006/relationships/tags" Target="../tags/tag428.xml"/><Relationship Id="rId635" Type="http://schemas.openxmlformats.org/officeDocument/2006/relationships/tags" Target="../tags/tag635.xml"/><Relationship Id="rId842" Type="http://schemas.openxmlformats.org/officeDocument/2006/relationships/tags" Target="../tags/tag842.xml"/><Relationship Id="rId274" Type="http://schemas.openxmlformats.org/officeDocument/2006/relationships/tags" Target="../tags/tag274.xml"/><Relationship Id="rId481" Type="http://schemas.openxmlformats.org/officeDocument/2006/relationships/tags" Target="../tags/tag481.xml"/><Relationship Id="rId702" Type="http://schemas.openxmlformats.org/officeDocument/2006/relationships/tags" Target="../tags/tag702.xml"/><Relationship Id="rId69" Type="http://schemas.openxmlformats.org/officeDocument/2006/relationships/tags" Target="../tags/tag69.xml"/><Relationship Id="rId134" Type="http://schemas.openxmlformats.org/officeDocument/2006/relationships/tags" Target="../tags/tag134.xml"/><Relationship Id="rId579" Type="http://schemas.openxmlformats.org/officeDocument/2006/relationships/tags" Target="../tags/tag579.xml"/><Relationship Id="rId786" Type="http://schemas.openxmlformats.org/officeDocument/2006/relationships/tags" Target="../tags/tag786.xml"/><Relationship Id="rId341" Type="http://schemas.openxmlformats.org/officeDocument/2006/relationships/tags" Target="../tags/tag341.xml"/><Relationship Id="rId439" Type="http://schemas.openxmlformats.org/officeDocument/2006/relationships/tags" Target="../tags/tag439.xml"/><Relationship Id="rId646" Type="http://schemas.openxmlformats.org/officeDocument/2006/relationships/tags" Target="../tags/tag646.xml"/><Relationship Id="rId201" Type="http://schemas.openxmlformats.org/officeDocument/2006/relationships/tags" Target="../tags/tag201.xml"/><Relationship Id="rId285" Type="http://schemas.openxmlformats.org/officeDocument/2006/relationships/tags" Target="../tags/tag285.xml"/><Relationship Id="rId506" Type="http://schemas.openxmlformats.org/officeDocument/2006/relationships/tags" Target="../tags/tag506.xml"/><Relationship Id="rId492" Type="http://schemas.openxmlformats.org/officeDocument/2006/relationships/tags" Target="../tags/tag492.xml"/><Relationship Id="rId713" Type="http://schemas.openxmlformats.org/officeDocument/2006/relationships/tags" Target="../tags/tag713.xml"/><Relationship Id="rId797" Type="http://schemas.openxmlformats.org/officeDocument/2006/relationships/tags" Target="../tags/tag797.xml"/><Relationship Id="rId145" Type="http://schemas.openxmlformats.org/officeDocument/2006/relationships/tags" Target="../tags/tag145.xml"/><Relationship Id="rId352" Type="http://schemas.openxmlformats.org/officeDocument/2006/relationships/tags" Target="../tags/tag352.xml"/><Relationship Id="rId212" Type="http://schemas.openxmlformats.org/officeDocument/2006/relationships/tags" Target="../tags/tag212.xml"/><Relationship Id="rId657" Type="http://schemas.openxmlformats.org/officeDocument/2006/relationships/tags" Target="../tags/tag657.xml"/><Relationship Id="rId296" Type="http://schemas.openxmlformats.org/officeDocument/2006/relationships/tags" Target="../tags/tag296.xml"/><Relationship Id="rId517" Type="http://schemas.openxmlformats.org/officeDocument/2006/relationships/tags" Target="../tags/tag517.xml"/><Relationship Id="rId724" Type="http://schemas.openxmlformats.org/officeDocument/2006/relationships/tags" Target="../tags/tag724.xml"/><Relationship Id="rId60" Type="http://schemas.openxmlformats.org/officeDocument/2006/relationships/tags" Target="../tags/tag60.xml"/><Relationship Id="rId156" Type="http://schemas.openxmlformats.org/officeDocument/2006/relationships/tags" Target="../tags/tag156.xml"/><Relationship Id="rId363" Type="http://schemas.openxmlformats.org/officeDocument/2006/relationships/tags" Target="../tags/tag363.xml"/><Relationship Id="rId570" Type="http://schemas.openxmlformats.org/officeDocument/2006/relationships/tags" Target="../tags/tag570.xml"/><Relationship Id="rId223" Type="http://schemas.openxmlformats.org/officeDocument/2006/relationships/tags" Target="../tags/tag223.xml"/><Relationship Id="rId430" Type="http://schemas.openxmlformats.org/officeDocument/2006/relationships/tags" Target="../tags/tag430.xml"/><Relationship Id="rId668" Type="http://schemas.openxmlformats.org/officeDocument/2006/relationships/tags" Target="../tags/tag668.xml"/><Relationship Id="rId18" Type="http://schemas.openxmlformats.org/officeDocument/2006/relationships/tags" Target="../tags/tag18.xml"/><Relationship Id="rId528" Type="http://schemas.openxmlformats.org/officeDocument/2006/relationships/tags" Target="../tags/tag528.xml"/><Relationship Id="rId735" Type="http://schemas.openxmlformats.org/officeDocument/2006/relationships/tags" Target="../tags/tag735.xml"/><Relationship Id="rId167" Type="http://schemas.openxmlformats.org/officeDocument/2006/relationships/tags" Target="../tags/tag167.xml"/><Relationship Id="rId374" Type="http://schemas.openxmlformats.org/officeDocument/2006/relationships/tags" Target="../tags/tag374.xml"/><Relationship Id="rId581" Type="http://schemas.openxmlformats.org/officeDocument/2006/relationships/tags" Target="../tags/tag581.xml"/><Relationship Id="rId71" Type="http://schemas.openxmlformats.org/officeDocument/2006/relationships/tags" Target="../tags/tag71.xml"/><Relationship Id="rId234" Type="http://schemas.openxmlformats.org/officeDocument/2006/relationships/tags" Target="../tags/tag234.xml"/><Relationship Id="rId679" Type="http://schemas.openxmlformats.org/officeDocument/2006/relationships/tags" Target="../tags/tag679.xml"/><Relationship Id="rId802" Type="http://schemas.openxmlformats.org/officeDocument/2006/relationships/tags" Target="../tags/tag802.xml"/><Relationship Id="rId2" Type="http://schemas.openxmlformats.org/officeDocument/2006/relationships/tags" Target="../tags/tag2.xml"/><Relationship Id="rId29" Type="http://schemas.openxmlformats.org/officeDocument/2006/relationships/tags" Target="../tags/tag29.xml"/><Relationship Id="rId441" Type="http://schemas.openxmlformats.org/officeDocument/2006/relationships/tags" Target="../tags/tag441.xml"/><Relationship Id="rId539" Type="http://schemas.openxmlformats.org/officeDocument/2006/relationships/tags" Target="../tags/tag539.xml"/><Relationship Id="rId746" Type="http://schemas.openxmlformats.org/officeDocument/2006/relationships/tags" Target="../tags/tag746.xml"/><Relationship Id="rId178" Type="http://schemas.openxmlformats.org/officeDocument/2006/relationships/tags" Target="../tags/tag178.xml"/><Relationship Id="rId301" Type="http://schemas.openxmlformats.org/officeDocument/2006/relationships/tags" Target="../tags/tag301.xml"/><Relationship Id="rId82" Type="http://schemas.openxmlformats.org/officeDocument/2006/relationships/tags" Target="../tags/tag82.xml"/><Relationship Id="rId385" Type="http://schemas.openxmlformats.org/officeDocument/2006/relationships/tags" Target="../tags/tag385.xml"/><Relationship Id="rId592" Type="http://schemas.openxmlformats.org/officeDocument/2006/relationships/tags" Target="../tags/tag592.xml"/><Relationship Id="rId606" Type="http://schemas.openxmlformats.org/officeDocument/2006/relationships/tags" Target="../tags/tag606.xml"/><Relationship Id="rId813" Type="http://schemas.openxmlformats.org/officeDocument/2006/relationships/tags" Target="../tags/tag813.xml"/><Relationship Id="rId245" Type="http://schemas.openxmlformats.org/officeDocument/2006/relationships/tags" Target="../tags/tag245.xml"/><Relationship Id="rId452" Type="http://schemas.openxmlformats.org/officeDocument/2006/relationships/tags" Target="../tags/tag452.xml"/><Relationship Id="rId105" Type="http://schemas.openxmlformats.org/officeDocument/2006/relationships/tags" Target="../tags/tag105.xml"/><Relationship Id="rId312" Type="http://schemas.openxmlformats.org/officeDocument/2006/relationships/tags" Target="../tags/tag312.xml"/><Relationship Id="rId757" Type="http://schemas.openxmlformats.org/officeDocument/2006/relationships/tags" Target="../tags/tag757.xml"/><Relationship Id="rId93" Type="http://schemas.openxmlformats.org/officeDocument/2006/relationships/tags" Target="../tags/tag93.xml"/><Relationship Id="rId189" Type="http://schemas.openxmlformats.org/officeDocument/2006/relationships/tags" Target="../tags/tag189.xml"/><Relationship Id="rId396" Type="http://schemas.openxmlformats.org/officeDocument/2006/relationships/tags" Target="../tags/tag396.xml"/><Relationship Id="rId617" Type="http://schemas.openxmlformats.org/officeDocument/2006/relationships/tags" Target="../tags/tag617.xml"/><Relationship Id="rId824" Type="http://schemas.openxmlformats.org/officeDocument/2006/relationships/tags" Target="../tags/tag824.xml"/><Relationship Id="rId256" Type="http://schemas.openxmlformats.org/officeDocument/2006/relationships/tags" Target="../tags/tag256.xml"/><Relationship Id="rId463" Type="http://schemas.openxmlformats.org/officeDocument/2006/relationships/tags" Target="../tags/tag463.xml"/><Relationship Id="rId670" Type="http://schemas.openxmlformats.org/officeDocument/2006/relationships/tags" Target="../tags/tag670.xml"/><Relationship Id="rId116" Type="http://schemas.openxmlformats.org/officeDocument/2006/relationships/tags" Target="../tags/tag116.xml"/><Relationship Id="rId323" Type="http://schemas.openxmlformats.org/officeDocument/2006/relationships/tags" Target="../tags/tag323.xml"/><Relationship Id="rId530" Type="http://schemas.openxmlformats.org/officeDocument/2006/relationships/tags" Target="../tags/tag530.xml"/><Relationship Id="rId768" Type="http://schemas.openxmlformats.org/officeDocument/2006/relationships/tags" Target="../tags/tag768.xml"/><Relationship Id="rId20" Type="http://schemas.openxmlformats.org/officeDocument/2006/relationships/tags" Target="../tags/tag20.xml"/><Relationship Id="rId628" Type="http://schemas.openxmlformats.org/officeDocument/2006/relationships/tags" Target="../tags/tag628.xml"/><Relationship Id="rId835" Type="http://schemas.openxmlformats.org/officeDocument/2006/relationships/tags" Target="../tags/tag835.xml"/><Relationship Id="rId267" Type="http://schemas.openxmlformats.org/officeDocument/2006/relationships/tags" Target="../tags/tag267.xml"/><Relationship Id="rId474" Type="http://schemas.openxmlformats.org/officeDocument/2006/relationships/tags" Target="../tags/tag474.xml"/><Relationship Id="rId127" Type="http://schemas.openxmlformats.org/officeDocument/2006/relationships/tags" Target="../tags/tag127.xml"/><Relationship Id="rId681" Type="http://schemas.openxmlformats.org/officeDocument/2006/relationships/tags" Target="../tags/tag681.xml"/><Relationship Id="rId779" Type="http://schemas.openxmlformats.org/officeDocument/2006/relationships/tags" Target="../tags/tag779.xml"/><Relationship Id="rId31" Type="http://schemas.openxmlformats.org/officeDocument/2006/relationships/tags" Target="../tags/tag31.xml"/><Relationship Id="rId334" Type="http://schemas.openxmlformats.org/officeDocument/2006/relationships/tags" Target="../tags/tag334.xml"/><Relationship Id="rId541" Type="http://schemas.openxmlformats.org/officeDocument/2006/relationships/tags" Target="../tags/tag541.xml"/><Relationship Id="rId639" Type="http://schemas.openxmlformats.org/officeDocument/2006/relationships/tags" Target="../tags/tag639.xml"/><Relationship Id="rId180" Type="http://schemas.openxmlformats.org/officeDocument/2006/relationships/tags" Target="../tags/tag180.xml"/><Relationship Id="rId278" Type="http://schemas.openxmlformats.org/officeDocument/2006/relationships/tags" Target="../tags/tag278.xml"/><Relationship Id="rId401" Type="http://schemas.openxmlformats.org/officeDocument/2006/relationships/tags" Target="../tags/tag401.xml"/><Relationship Id="rId485" Type="http://schemas.openxmlformats.org/officeDocument/2006/relationships/tags" Target="../tags/tag485.xml"/><Relationship Id="rId692" Type="http://schemas.openxmlformats.org/officeDocument/2006/relationships/tags" Target="../tags/tag692.xml"/><Relationship Id="rId706" Type="http://schemas.openxmlformats.org/officeDocument/2006/relationships/tags" Target="../tags/tag706.xml"/><Relationship Id="rId42" Type="http://schemas.openxmlformats.org/officeDocument/2006/relationships/tags" Target="../tags/tag42.xml"/><Relationship Id="rId138" Type="http://schemas.openxmlformats.org/officeDocument/2006/relationships/tags" Target="../tags/tag138.xml"/><Relationship Id="rId345" Type="http://schemas.openxmlformats.org/officeDocument/2006/relationships/tags" Target="../tags/tag345.xml"/><Relationship Id="rId552" Type="http://schemas.openxmlformats.org/officeDocument/2006/relationships/tags" Target="../tags/tag552.xml"/><Relationship Id="rId191" Type="http://schemas.openxmlformats.org/officeDocument/2006/relationships/tags" Target="../tags/tag191.xml"/><Relationship Id="rId205" Type="http://schemas.openxmlformats.org/officeDocument/2006/relationships/tags" Target="../tags/tag205.xml"/><Relationship Id="rId412" Type="http://schemas.openxmlformats.org/officeDocument/2006/relationships/tags" Target="../tags/tag412.xml"/><Relationship Id="rId289" Type="http://schemas.openxmlformats.org/officeDocument/2006/relationships/tags" Target="../tags/tag289.xml"/><Relationship Id="rId496" Type="http://schemas.openxmlformats.org/officeDocument/2006/relationships/tags" Target="../tags/tag496.xml"/><Relationship Id="rId717" Type="http://schemas.openxmlformats.org/officeDocument/2006/relationships/tags" Target="../tags/tag717.xml"/><Relationship Id="rId53" Type="http://schemas.openxmlformats.org/officeDocument/2006/relationships/tags" Target="../tags/tag53.xml"/><Relationship Id="rId149" Type="http://schemas.openxmlformats.org/officeDocument/2006/relationships/tags" Target="../tags/tag149.xml"/><Relationship Id="rId356" Type="http://schemas.openxmlformats.org/officeDocument/2006/relationships/tags" Target="../tags/tag356.xml"/><Relationship Id="rId563" Type="http://schemas.openxmlformats.org/officeDocument/2006/relationships/tags" Target="../tags/tag563.xml"/><Relationship Id="rId770" Type="http://schemas.openxmlformats.org/officeDocument/2006/relationships/tags" Target="../tags/tag770.xml"/><Relationship Id="rId216" Type="http://schemas.openxmlformats.org/officeDocument/2006/relationships/tags" Target="../tags/tag216.xml"/><Relationship Id="rId423" Type="http://schemas.openxmlformats.org/officeDocument/2006/relationships/tags" Target="../tags/tag423.xml"/><Relationship Id="rId630" Type="http://schemas.openxmlformats.org/officeDocument/2006/relationships/tags" Target="../tags/tag630.xml"/><Relationship Id="rId728" Type="http://schemas.openxmlformats.org/officeDocument/2006/relationships/tags" Target="../tags/tag728.xml"/><Relationship Id="rId64" Type="http://schemas.openxmlformats.org/officeDocument/2006/relationships/tags" Target="../tags/tag64.xml"/><Relationship Id="rId367" Type="http://schemas.openxmlformats.org/officeDocument/2006/relationships/tags" Target="../tags/tag367.xml"/><Relationship Id="rId574" Type="http://schemas.openxmlformats.org/officeDocument/2006/relationships/tags" Target="../tags/tag574.xml"/><Relationship Id="rId227" Type="http://schemas.openxmlformats.org/officeDocument/2006/relationships/tags" Target="../tags/tag227.xml"/><Relationship Id="rId781" Type="http://schemas.openxmlformats.org/officeDocument/2006/relationships/tags" Target="../tags/tag781.xml"/><Relationship Id="rId434" Type="http://schemas.openxmlformats.org/officeDocument/2006/relationships/tags" Target="../tags/tag434.xml"/><Relationship Id="rId641" Type="http://schemas.openxmlformats.org/officeDocument/2006/relationships/tags" Target="../tags/tag641.xml"/><Relationship Id="rId739" Type="http://schemas.openxmlformats.org/officeDocument/2006/relationships/tags" Target="../tags/tag739.xml"/><Relationship Id="rId280" Type="http://schemas.openxmlformats.org/officeDocument/2006/relationships/tags" Target="../tags/tag280.xml"/><Relationship Id="rId501" Type="http://schemas.openxmlformats.org/officeDocument/2006/relationships/tags" Target="../tags/tag501.xml"/><Relationship Id="rId75" Type="http://schemas.openxmlformats.org/officeDocument/2006/relationships/tags" Target="../tags/tag75.xml"/><Relationship Id="rId140" Type="http://schemas.openxmlformats.org/officeDocument/2006/relationships/tags" Target="../tags/tag140.xml"/><Relationship Id="rId378" Type="http://schemas.openxmlformats.org/officeDocument/2006/relationships/tags" Target="../tags/tag378.xml"/><Relationship Id="rId585" Type="http://schemas.openxmlformats.org/officeDocument/2006/relationships/tags" Target="../tags/tag585.xml"/><Relationship Id="rId792" Type="http://schemas.openxmlformats.org/officeDocument/2006/relationships/tags" Target="../tags/tag792.xml"/><Relationship Id="rId806" Type="http://schemas.openxmlformats.org/officeDocument/2006/relationships/tags" Target="../tags/tag806.xml"/><Relationship Id="rId6" Type="http://schemas.openxmlformats.org/officeDocument/2006/relationships/tags" Target="../tags/tag6.xml"/><Relationship Id="rId238" Type="http://schemas.openxmlformats.org/officeDocument/2006/relationships/tags" Target="../tags/tag238.xml"/><Relationship Id="rId445" Type="http://schemas.openxmlformats.org/officeDocument/2006/relationships/tags" Target="../tags/tag445.xml"/><Relationship Id="rId652" Type="http://schemas.openxmlformats.org/officeDocument/2006/relationships/tags" Target="../tags/tag652.xml"/><Relationship Id="rId291" Type="http://schemas.openxmlformats.org/officeDocument/2006/relationships/tags" Target="../tags/tag291.xml"/><Relationship Id="rId305" Type="http://schemas.openxmlformats.org/officeDocument/2006/relationships/tags" Target="../tags/tag305.xml"/><Relationship Id="rId512" Type="http://schemas.openxmlformats.org/officeDocument/2006/relationships/tags" Target="../tags/tag512.xml"/><Relationship Id="rId86" Type="http://schemas.openxmlformats.org/officeDocument/2006/relationships/tags" Target="../tags/tag86.xml"/><Relationship Id="rId151" Type="http://schemas.openxmlformats.org/officeDocument/2006/relationships/tags" Target="../tags/tag151.xml"/><Relationship Id="rId389" Type="http://schemas.openxmlformats.org/officeDocument/2006/relationships/tags" Target="../tags/tag389.xml"/><Relationship Id="rId596" Type="http://schemas.openxmlformats.org/officeDocument/2006/relationships/tags" Target="../tags/tag596.xml"/><Relationship Id="rId817" Type="http://schemas.openxmlformats.org/officeDocument/2006/relationships/tags" Target="../tags/tag817.xml"/><Relationship Id="rId249" Type="http://schemas.openxmlformats.org/officeDocument/2006/relationships/tags" Target="../tags/tag249.xml"/><Relationship Id="rId456" Type="http://schemas.openxmlformats.org/officeDocument/2006/relationships/tags" Target="../tags/tag456.xml"/><Relationship Id="rId663" Type="http://schemas.openxmlformats.org/officeDocument/2006/relationships/tags" Target="../tags/tag663.xml"/><Relationship Id="rId13" Type="http://schemas.openxmlformats.org/officeDocument/2006/relationships/tags" Target="../tags/tag13.xml"/><Relationship Id="rId109" Type="http://schemas.openxmlformats.org/officeDocument/2006/relationships/tags" Target="../tags/tag109.xml"/><Relationship Id="rId316" Type="http://schemas.openxmlformats.org/officeDocument/2006/relationships/tags" Target="../tags/tag316.xml"/><Relationship Id="rId523" Type="http://schemas.openxmlformats.org/officeDocument/2006/relationships/tags" Target="../tags/tag523.xml"/><Relationship Id="rId97" Type="http://schemas.openxmlformats.org/officeDocument/2006/relationships/tags" Target="../tags/tag97.xml"/><Relationship Id="rId730" Type="http://schemas.openxmlformats.org/officeDocument/2006/relationships/tags" Target="../tags/tag730.xml"/><Relationship Id="rId828" Type="http://schemas.openxmlformats.org/officeDocument/2006/relationships/tags" Target="../tags/tag828.xml"/><Relationship Id="rId162" Type="http://schemas.openxmlformats.org/officeDocument/2006/relationships/tags" Target="../tags/tag162.xml"/><Relationship Id="rId467" Type="http://schemas.openxmlformats.org/officeDocument/2006/relationships/tags" Target="../tags/tag467.xml"/><Relationship Id="rId271" Type="http://schemas.openxmlformats.org/officeDocument/2006/relationships/tags" Target="../tags/tag271.xml"/><Relationship Id="rId674" Type="http://schemas.openxmlformats.org/officeDocument/2006/relationships/tags" Target="../tags/tag674.xml"/><Relationship Id="rId24" Type="http://schemas.openxmlformats.org/officeDocument/2006/relationships/tags" Target="../tags/tag24.xml"/><Relationship Id="rId66" Type="http://schemas.openxmlformats.org/officeDocument/2006/relationships/tags" Target="../tags/tag66.xml"/><Relationship Id="rId131" Type="http://schemas.openxmlformats.org/officeDocument/2006/relationships/tags" Target="../tags/tag131.xml"/><Relationship Id="rId327" Type="http://schemas.openxmlformats.org/officeDocument/2006/relationships/tags" Target="../tags/tag327.xml"/><Relationship Id="rId369" Type="http://schemas.openxmlformats.org/officeDocument/2006/relationships/tags" Target="../tags/tag369.xml"/><Relationship Id="rId534" Type="http://schemas.openxmlformats.org/officeDocument/2006/relationships/tags" Target="../tags/tag534.xml"/><Relationship Id="rId576" Type="http://schemas.openxmlformats.org/officeDocument/2006/relationships/tags" Target="../tags/tag576.xml"/><Relationship Id="rId741" Type="http://schemas.openxmlformats.org/officeDocument/2006/relationships/tags" Target="../tags/tag741.xml"/><Relationship Id="rId783" Type="http://schemas.openxmlformats.org/officeDocument/2006/relationships/tags" Target="../tags/tag783.xml"/><Relationship Id="rId839" Type="http://schemas.openxmlformats.org/officeDocument/2006/relationships/tags" Target="../tags/tag839.xml"/><Relationship Id="rId173" Type="http://schemas.openxmlformats.org/officeDocument/2006/relationships/tags" Target="../tags/tag173.xml"/><Relationship Id="rId229" Type="http://schemas.openxmlformats.org/officeDocument/2006/relationships/tags" Target="../tags/tag229.xml"/><Relationship Id="rId380" Type="http://schemas.openxmlformats.org/officeDocument/2006/relationships/tags" Target="../tags/tag380.xml"/><Relationship Id="rId436" Type="http://schemas.openxmlformats.org/officeDocument/2006/relationships/tags" Target="../tags/tag436.xml"/><Relationship Id="rId601" Type="http://schemas.openxmlformats.org/officeDocument/2006/relationships/tags" Target="../tags/tag601.xml"/><Relationship Id="rId643" Type="http://schemas.openxmlformats.org/officeDocument/2006/relationships/tags" Target="../tags/tag643.xml"/><Relationship Id="rId240" Type="http://schemas.openxmlformats.org/officeDocument/2006/relationships/tags" Target="../tags/tag240.xml"/><Relationship Id="rId478" Type="http://schemas.openxmlformats.org/officeDocument/2006/relationships/tags" Target="../tags/tag478.xml"/><Relationship Id="rId685" Type="http://schemas.openxmlformats.org/officeDocument/2006/relationships/tags" Target="../tags/tag685.xml"/><Relationship Id="rId35" Type="http://schemas.openxmlformats.org/officeDocument/2006/relationships/tags" Target="../tags/tag35.xml"/><Relationship Id="rId77" Type="http://schemas.openxmlformats.org/officeDocument/2006/relationships/tags" Target="../tags/tag77.xml"/><Relationship Id="rId100" Type="http://schemas.openxmlformats.org/officeDocument/2006/relationships/tags" Target="../tags/tag100.xml"/><Relationship Id="rId282" Type="http://schemas.openxmlformats.org/officeDocument/2006/relationships/tags" Target="../tags/tag282.xml"/><Relationship Id="rId338" Type="http://schemas.openxmlformats.org/officeDocument/2006/relationships/tags" Target="../tags/tag338.xml"/><Relationship Id="rId503" Type="http://schemas.openxmlformats.org/officeDocument/2006/relationships/tags" Target="../tags/tag503.xml"/><Relationship Id="rId545" Type="http://schemas.openxmlformats.org/officeDocument/2006/relationships/tags" Target="../tags/tag545.xml"/><Relationship Id="rId587" Type="http://schemas.openxmlformats.org/officeDocument/2006/relationships/tags" Target="../tags/tag587.xml"/><Relationship Id="rId710" Type="http://schemas.openxmlformats.org/officeDocument/2006/relationships/tags" Target="../tags/tag710.xml"/><Relationship Id="rId752" Type="http://schemas.openxmlformats.org/officeDocument/2006/relationships/tags" Target="../tags/tag752.xml"/><Relationship Id="rId808" Type="http://schemas.openxmlformats.org/officeDocument/2006/relationships/tags" Target="../tags/tag808.xml"/><Relationship Id="rId8" Type="http://schemas.openxmlformats.org/officeDocument/2006/relationships/tags" Target="../tags/tag8.xml"/><Relationship Id="rId142" Type="http://schemas.openxmlformats.org/officeDocument/2006/relationships/tags" Target="../tags/tag142.xml"/><Relationship Id="rId184" Type="http://schemas.openxmlformats.org/officeDocument/2006/relationships/tags" Target="../tags/tag184.xml"/><Relationship Id="rId391" Type="http://schemas.openxmlformats.org/officeDocument/2006/relationships/tags" Target="../tags/tag391.xml"/><Relationship Id="rId405" Type="http://schemas.openxmlformats.org/officeDocument/2006/relationships/tags" Target="../tags/tag405.xml"/><Relationship Id="rId447" Type="http://schemas.openxmlformats.org/officeDocument/2006/relationships/tags" Target="../tags/tag447.xml"/><Relationship Id="rId612" Type="http://schemas.openxmlformats.org/officeDocument/2006/relationships/tags" Target="../tags/tag612.xml"/><Relationship Id="rId794" Type="http://schemas.openxmlformats.org/officeDocument/2006/relationships/tags" Target="../tags/tag794.xml"/><Relationship Id="rId251" Type="http://schemas.openxmlformats.org/officeDocument/2006/relationships/tags" Target="../tags/tag251.xml"/><Relationship Id="rId489" Type="http://schemas.openxmlformats.org/officeDocument/2006/relationships/tags" Target="../tags/tag489.xml"/><Relationship Id="rId654" Type="http://schemas.openxmlformats.org/officeDocument/2006/relationships/tags" Target="../tags/tag654.xml"/><Relationship Id="rId696" Type="http://schemas.openxmlformats.org/officeDocument/2006/relationships/tags" Target="../tags/tag696.xml"/><Relationship Id="rId46" Type="http://schemas.openxmlformats.org/officeDocument/2006/relationships/tags" Target="../tags/tag46.xml"/><Relationship Id="rId293" Type="http://schemas.openxmlformats.org/officeDocument/2006/relationships/tags" Target="../tags/tag293.xml"/><Relationship Id="rId307" Type="http://schemas.openxmlformats.org/officeDocument/2006/relationships/tags" Target="../tags/tag307.xml"/><Relationship Id="rId349" Type="http://schemas.openxmlformats.org/officeDocument/2006/relationships/tags" Target="../tags/tag349.xml"/><Relationship Id="rId514" Type="http://schemas.openxmlformats.org/officeDocument/2006/relationships/tags" Target="../tags/tag514.xml"/><Relationship Id="rId556" Type="http://schemas.openxmlformats.org/officeDocument/2006/relationships/tags" Target="../tags/tag556.xml"/><Relationship Id="rId721" Type="http://schemas.openxmlformats.org/officeDocument/2006/relationships/tags" Target="../tags/tag721.xml"/><Relationship Id="rId763" Type="http://schemas.openxmlformats.org/officeDocument/2006/relationships/tags" Target="../tags/tag763.xml"/><Relationship Id="rId88" Type="http://schemas.openxmlformats.org/officeDocument/2006/relationships/tags" Target="../tags/tag88.xml"/><Relationship Id="rId111" Type="http://schemas.openxmlformats.org/officeDocument/2006/relationships/tags" Target="../tags/tag111.xml"/><Relationship Id="rId153" Type="http://schemas.openxmlformats.org/officeDocument/2006/relationships/tags" Target="../tags/tag153.xml"/><Relationship Id="rId195" Type="http://schemas.openxmlformats.org/officeDocument/2006/relationships/tags" Target="../tags/tag195.xml"/><Relationship Id="rId209" Type="http://schemas.openxmlformats.org/officeDocument/2006/relationships/tags" Target="../tags/tag209.xml"/><Relationship Id="rId360" Type="http://schemas.openxmlformats.org/officeDocument/2006/relationships/tags" Target="../tags/tag360.xml"/><Relationship Id="rId416" Type="http://schemas.openxmlformats.org/officeDocument/2006/relationships/tags" Target="../tags/tag416.xml"/><Relationship Id="rId598" Type="http://schemas.openxmlformats.org/officeDocument/2006/relationships/tags" Target="../tags/tag598.xml"/><Relationship Id="rId819" Type="http://schemas.openxmlformats.org/officeDocument/2006/relationships/tags" Target="../tags/tag819.xml"/><Relationship Id="rId220" Type="http://schemas.openxmlformats.org/officeDocument/2006/relationships/tags" Target="../tags/tag220.xml"/><Relationship Id="rId458" Type="http://schemas.openxmlformats.org/officeDocument/2006/relationships/tags" Target="../tags/tag458.xml"/><Relationship Id="rId623" Type="http://schemas.openxmlformats.org/officeDocument/2006/relationships/tags" Target="../tags/tag623.xml"/><Relationship Id="rId665" Type="http://schemas.openxmlformats.org/officeDocument/2006/relationships/tags" Target="../tags/tag665.xml"/><Relationship Id="rId830" Type="http://schemas.openxmlformats.org/officeDocument/2006/relationships/tags" Target="../tags/tag830.xml"/><Relationship Id="rId15" Type="http://schemas.openxmlformats.org/officeDocument/2006/relationships/tags" Target="../tags/tag15.xml"/><Relationship Id="rId57" Type="http://schemas.openxmlformats.org/officeDocument/2006/relationships/tags" Target="../tags/tag57.xml"/><Relationship Id="rId262" Type="http://schemas.openxmlformats.org/officeDocument/2006/relationships/tags" Target="../tags/tag262.xml"/><Relationship Id="rId318" Type="http://schemas.openxmlformats.org/officeDocument/2006/relationships/tags" Target="../tags/tag318.xml"/><Relationship Id="rId525" Type="http://schemas.openxmlformats.org/officeDocument/2006/relationships/tags" Target="../tags/tag525.xml"/><Relationship Id="rId567" Type="http://schemas.openxmlformats.org/officeDocument/2006/relationships/tags" Target="../tags/tag567.xml"/><Relationship Id="rId732" Type="http://schemas.openxmlformats.org/officeDocument/2006/relationships/tags" Target="../tags/tag732.xml"/><Relationship Id="rId99" Type="http://schemas.openxmlformats.org/officeDocument/2006/relationships/tags" Target="../tags/tag99.xml"/><Relationship Id="rId122" Type="http://schemas.openxmlformats.org/officeDocument/2006/relationships/tags" Target="../tags/tag122.xml"/><Relationship Id="rId164" Type="http://schemas.openxmlformats.org/officeDocument/2006/relationships/tags" Target="../tags/tag164.xml"/><Relationship Id="rId371" Type="http://schemas.openxmlformats.org/officeDocument/2006/relationships/tags" Target="../tags/tag371.xml"/><Relationship Id="rId774" Type="http://schemas.openxmlformats.org/officeDocument/2006/relationships/tags" Target="../tags/tag774.xml"/><Relationship Id="rId427" Type="http://schemas.openxmlformats.org/officeDocument/2006/relationships/tags" Target="../tags/tag427.xml"/><Relationship Id="rId469" Type="http://schemas.openxmlformats.org/officeDocument/2006/relationships/tags" Target="../tags/tag469.xml"/><Relationship Id="rId634" Type="http://schemas.openxmlformats.org/officeDocument/2006/relationships/tags" Target="../tags/tag634.xml"/><Relationship Id="rId676" Type="http://schemas.openxmlformats.org/officeDocument/2006/relationships/tags" Target="../tags/tag676.xml"/><Relationship Id="rId841" Type="http://schemas.openxmlformats.org/officeDocument/2006/relationships/tags" Target="../tags/tag841.xml"/><Relationship Id="rId26" Type="http://schemas.openxmlformats.org/officeDocument/2006/relationships/tags" Target="../tags/tag26.xml"/><Relationship Id="rId231" Type="http://schemas.openxmlformats.org/officeDocument/2006/relationships/tags" Target="../tags/tag231.xml"/><Relationship Id="rId273" Type="http://schemas.openxmlformats.org/officeDocument/2006/relationships/tags" Target="../tags/tag273.xml"/><Relationship Id="rId329" Type="http://schemas.openxmlformats.org/officeDocument/2006/relationships/tags" Target="../tags/tag329.xml"/><Relationship Id="rId480" Type="http://schemas.openxmlformats.org/officeDocument/2006/relationships/tags" Target="../tags/tag480.xml"/><Relationship Id="rId536" Type="http://schemas.openxmlformats.org/officeDocument/2006/relationships/tags" Target="../tags/tag536.xml"/><Relationship Id="rId701" Type="http://schemas.openxmlformats.org/officeDocument/2006/relationships/tags" Target="../tags/tag701.xml"/><Relationship Id="rId68" Type="http://schemas.openxmlformats.org/officeDocument/2006/relationships/tags" Target="../tags/tag68.xml"/><Relationship Id="rId133" Type="http://schemas.openxmlformats.org/officeDocument/2006/relationships/tags" Target="../tags/tag133.xml"/><Relationship Id="rId175" Type="http://schemas.openxmlformats.org/officeDocument/2006/relationships/tags" Target="../tags/tag175.xml"/><Relationship Id="rId340" Type="http://schemas.openxmlformats.org/officeDocument/2006/relationships/tags" Target="../tags/tag340.xml"/><Relationship Id="rId578" Type="http://schemas.openxmlformats.org/officeDocument/2006/relationships/tags" Target="../tags/tag578.xml"/><Relationship Id="rId743" Type="http://schemas.openxmlformats.org/officeDocument/2006/relationships/tags" Target="../tags/tag743.xml"/><Relationship Id="rId785" Type="http://schemas.openxmlformats.org/officeDocument/2006/relationships/tags" Target="../tags/tag785.xml"/><Relationship Id="rId200" Type="http://schemas.openxmlformats.org/officeDocument/2006/relationships/tags" Target="../tags/tag200.xml"/><Relationship Id="rId382" Type="http://schemas.openxmlformats.org/officeDocument/2006/relationships/tags" Target="../tags/tag382.xml"/><Relationship Id="rId438" Type="http://schemas.openxmlformats.org/officeDocument/2006/relationships/tags" Target="../tags/tag438.xml"/><Relationship Id="rId603" Type="http://schemas.openxmlformats.org/officeDocument/2006/relationships/tags" Target="../tags/tag603.xml"/><Relationship Id="rId645" Type="http://schemas.openxmlformats.org/officeDocument/2006/relationships/tags" Target="../tags/tag645.xml"/><Relationship Id="rId687" Type="http://schemas.openxmlformats.org/officeDocument/2006/relationships/tags" Target="../tags/tag687.xml"/><Relationship Id="rId810" Type="http://schemas.openxmlformats.org/officeDocument/2006/relationships/tags" Target="../tags/tag810.xml"/><Relationship Id="rId242" Type="http://schemas.openxmlformats.org/officeDocument/2006/relationships/tags" Target="../tags/tag242.xml"/><Relationship Id="rId284" Type="http://schemas.openxmlformats.org/officeDocument/2006/relationships/tags" Target="../tags/tag284.xml"/><Relationship Id="rId491" Type="http://schemas.openxmlformats.org/officeDocument/2006/relationships/tags" Target="../tags/tag491.xml"/><Relationship Id="rId505" Type="http://schemas.openxmlformats.org/officeDocument/2006/relationships/tags" Target="../tags/tag505.xml"/><Relationship Id="rId712" Type="http://schemas.openxmlformats.org/officeDocument/2006/relationships/tags" Target="../tags/tag712.xml"/><Relationship Id="rId37" Type="http://schemas.openxmlformats.org/officeDocument/2006/relationships/tags" Target="../tags/tag37.xml"/><Relationship Id="rId79" Type="http://schemas.openxmlformats.org/officeDocument/2006/relationships/tags" Target="../tags/tag79.xml"/><Relationship Id="rId102" Type="http://schemas.openxmlformats.org/officeDocument/2006/relationships/tags" Target="../tags/tag102.xml"/><Relationship Id="rId144" Type="http://schemas.openxmlformats.org/officeDocument/2006/relationships/tags" Target="../tags/tag144.xml"/><Relationship Id="rId547" Type="http://schemas.openxmlformats.org/officeDocument/2006/relationships/tags" Target="../tags/tag547.xml"/><Relationship Id="rId589" Type="http://schemas.openxmlformats.org/officeDocument/2006/relationships/tags" Target="../tags/tag589.xml"/><Relationship Id="rId754" Type="http://schemas.openxmlformats.org/officeDocument/2006/relationships/tags" Target="../tags/tag754.xml"/><Relationship Id="rId796" Type="http://schemas.openxmlformats.org/officeDocument/2006/relationships/tags" Target="../tags/tag796.xml"/><Relationship Id="rId90" Type="http://schemas.openxmlformats.org/officeDocument/2006/relationships/tags" Target="../tags/tag90.xml"/><Relationship Id="rId186" Type="http://schemas.openxmlformats.org/officeDocument/2006/relationships/tags" Target="../tags/tag186.xml"/><Relationship Id="rId351" Type="http://schemas.openxmlformats.org/officeDocument/2006/relationships/tags" Target="../tags/tag351.xml"/><Relationship Id="rId393" Type="http://schemas.openxmlformats.org/officeDocument/2006/relationships/tags" Target="../tags/tag393.xml"/><Relationship Id="rId407" Type="http://schemas.openxmlformats.org/officeDocument/2006/relationships/tags" Target="../tags/tag407.xml"/><Relationship Id="rId449" Type="http://schemas.openxmlformats.org/officeDocument/2006/relationships/tags" Target="../tags/tag449.xml"/><Relationship Id="rId614" Type="http://schemas.openxmlformats.org/officeDocument/2006/relationships/tags" Target="../tags/tag614.xml"/><Relationship Id="rId656" Type="http://schemas.openxmlformats.org/officeDocument/2006/relationships/tags" Target="../tags/tag656.xml"/><Relationship Id="rId821" Type="http://schemas.openxmlformats.org/officeDocument/2006/relationships/tags" Target="../tags/tag821.xml"/><Relationship Id="rId211" Type="http://schemas.openxmlformats.org/officeDocument/2006/relationships/tags" Target="../tags/tag211.xml"/><Relationship Id="rId253" Type="http://schemas.openxmlformats.org/officeDocument/2006/relationships/tags" Target="../tags/tag253.xml"/><Relationship Id="rId295" Type="http://schemas.openxmlformats.org/officeDocument/2006/relationships/tags" Target="../tags/tag295.xml"/><Relationship Id="rId309" Type="http://schemas.openxmlformats.org/officeDocument/2006/relationships/tags" Target="../tags/tag309.xml"/><Relationship Id="rId460" Type="http://schemas.openxmlformats.org/officeDocument/2006/relationships/tags" Target="../tags/tag460.xml"/><Relationship Id="rId516" Type="http://schemas.openxmlformats.org/officeDocument/2006/relationships/tags" Target="../tags/tag516.xml"/><Relationship Id="rId698" Type="http://schemas.openxmlformats.org/officeDocument/2006/relationships/tags" Target="../tags/tag698.xml"/><Relationship Id="rId48" Type="http://schemas.openxmlformats.org/officeDocument/2006/relationships/tags" Target="../tags/tag48.xml"/><Relationship Id="rId113" Type="http://schemas.openxmlformats.org/officeDocument/2006/relationships/tags" Target="../tags/tag113.xml"/><Relationship Id="rId320" Type="http://schemas.openxmlformats.org/officeDocument/2006/relationships/tags" Target="../tags/tag320.xml"/><Relationship Id="rId558" Type="http://schemas.openxmlformats.org/officeDocument/2006/relationships/tags" Target="../tags/tag558.xml"/><Relationship Id="rId723" Type="http://schemas.openxmlformats.org/officeDocument/2006/relationships/tags" Target="../tags/tag723.xml"/><Relationship Id="rId765" Type="http://schemas.openxmlformats.org/officeDocument/2006/relationships/tags" Target="../tags/tag765.xml"/><Relationship Id="rId155" Type="http://schemas.openxmlformats.org/officeDocument/2006/relationships/tags" Target="../tags/tag155.xml"/><Relationship Id="rId197" Type="http://schemas.openxmlformats.org/officeDocument/2006/relationships/tags" Target="../tags/tag197.xml"/><Relationship Id="rId362" Type="http://schemas.openxmlformats.org/officeDocument/2006/relationships/tags" Target="../tags/tag362.xml"/><Relationship Id="rId418" Type="http://schemas.openxmlformats.org/officeDocument/2006/relationships/tags" Target="../tags/tag418.xml"/><Relationship Id="rId625" Type="http://schemas.openxmlformats.org/officeDocument/2006/relationships/tags" Target="../tags/tag625.xml"/><Relationship Id="rId832" Type="http://schemas.openxmlformats.org/officeDocument/2006/relationships/tags" Target="../tags/tag832.xml"/><Relationship Id="rId222" Type="http://schemas.openxmlformats.org/officeDocument/2006/relationships/tags" Target="../tags/tag222.xml"/><Relationship Id="rId264" Type="http://schemas.openxmlformats.org/officeDocument/2006/relationships/tags" Target="../tags/tag264.xml"/><Relationship Id="rId471" Type="http://schemas.openxmlformats.org/officeDocument/2006/relationships/tags" Target="../tags/tag471.xml"/><Relationship Id="rId667" Type="http://schemas.openxmlformats.org/officeDocument/2006/relationships/tags" Target="../tags/tag667.xml"/><Relationship Id="rId17" Type="http://schemas.openxmlformats.org/officeDocument/2006/relationships/tags" Target="../tags/tag17.xml"/><Relationship Id="rId59" Type="http://schemas.openxmlformats.org/officeDocument/2006/relationships/tags" Target="../tags/tag59.xml"/><Relationship Id="rId124" Type="http://schemas.openxmlformats.org/officeDocument/2006/relationships/tags" Target="../tags/tag124.xml"/><Relationship Id="rId527" Type="http://schemas.openxmlformats.org/officeDocument/2006/relationships/tags" Target="../tags/tag527.xml"/><Relationship Id="rId569" Type="http://schemas.openxmlformats.org/officeDocument/2006/relationships/tags" Target="../tags/tag569.xml"/><Relationship Id="rId734" Type="http://schemas.openxmlformats.org/officeDocument/2006/relationships/tags" Target="../tags/tag734.xml"/><Relationship Id="rId776" Type="http://schemas.openxmlformats.org/officeDocument/2006/relationships/tags" Target="../tags/tag776.xml"/><Relationship Id="rId70" Type="http://schemas.openxmlformats.org/officeDocument/2006/relationships/tags" Target="../tags/tag70.xml"/><Relationship Id="rId166" Type="http://schemas.openxmlformats.org/officeDocument/2006/relationships/tags" Target="../tags/tag166.xml"/><Relationship Id="rId331" Type="http://schemas.openxmlformats.org/officeDocument/2006/relationships/tags" Target="../tags/tag331.xml"/><Relationship Id="rId373" Type="http://schemas.openxmlformats.org/officeDocument/2006/relationships/tags" Target="../tags/tag373.xml"/><Relationship Id="rId429" Type="http://schemas.openxmlformats.org/officeDocument/2006/relationships/tags" Target="../tags/tag429.xml"/><Relationship Id="rId580" Type="http://schemas.openxmlformats.org/officeDocument/2006/relationships/tags" Target="../tags/tag580.xml"/><Relationship Id="rId636" Type="http://schemas.openxmlformats.org/officeDocument/2006/relationships/tags" Target="../tags/tag636.xml"/><Relationship Id="rId801" Type="http://schemas.openxmlformats.org/officeDocument/2006/relationships/tags" Target="../tags/tag801.xml"/><Relationship Id="rId1" Type="http://schemas.openxmlformats.org/officeDocument/2006/relationships/tags" Target="../tags/tag1.xml"/><Relationship Id="rId233" Type="http://schemas.openxmlformats.org/officeDocument/2006/relationships/tags" Target="../tags/tag233.xml"/><Relationship Id="rId440" Type="http://schemas.openxmlformats.org/officeDocument/2006/relationships/tags" Target="../tags/tag440.xml"/><Relationship Id="rId678" Type="http://schemas.openxmlformats.org/officeDocument/2006/relationships/tags" Target="../tags/tag678.xml"/><Relationship Id="rId843" Type="http://schemas.openxmlformats.org/officeDocument/2006/relationships/slideLayout" Target="../slideLayouts/slideLayout7.xml"/><Relationship Id="rId28" Type="http://schemas.openxmlformats.org/officeDocument/2006/relationships/tags" Target="../tags/tag28.xml"/><Relationship Id="rId275" Type="http://schemas.openxmlformats.org/officeDocument/2006/relationships/tags" Target="../tags/tag275.xml"/><Relationship Id="rId300" Type="http://schemas.openxmlformats.org/officeDocument/2006/relationships/tags" Target="../tags/tag300.xml"/><Relationship Id="rId482" Type="http://schemas.openxmlformats.org/officeDocument/2006/relationships/tags" Target="../tags/tag482.xml"/><Relationship Id="rId538" Type="http://schemas.openxmlformats.org/officeDocument/2006/relationships/tags" Target="../tags/tag538.xml"/><Relationship Id="rId703" Type="http://schemas.openxmlformats.org/officeDocument/2006/relationships/tags" Target="../tags/tag703.xml"/><Relationship Id="rId745" Type="http://schemas.openxmlformats.org/officeDocument/2006/relationships/tags" Target="../tags/tag745.xml"/><Relationship Id="rId81" Type="http://schemas.openxmlformats.org/officeDocument/2006/relationships/tags" Target="../tags/tag81.xml"/><Relationship Id="rId135" Type="http://schemas.openxmlformats.org/officeDocument/2006/relationships/tags" Target="../tags/tag135.xml"/><Relationship Id="rId177" Type="http://schemas.openxmlformats.org/officeDocument/2006/relationships/tags" Target="../tags/tag177.xml"/><Relationship Id="rId342" Type="http://schemas.openxmlformats.org/officeDocument/2006/relationships/tags" Target="../tags/tag342.xml"/><Relationship Id="rId384" Type="http://schemas.openxmlformats.org/officeDocument/2006/relationships/tags" Target="../tags/tag384.xml"/><Relationship Id="rId591" Type="http://schemas.openxmlformats.org/officeDocument/2006/relationships/tags" Target="../tags/tag591.xml"/><Relationship Id="rId605" Type="http://schemas.openxmlformats.org/officeDocument/2006/relationships/tags" Target="../tags/tag605.xml"/><Relationship Id="rId787" Type="http://schemas.openxmlformats.org/officeDocument/2006/relationships/tags" Target="../tags/tag787.xml"/><Relationship Id="rId812" Type="http://schemas.openxmlformats.org/officeDocument/2006/relationships/tags" Target="../tags/tag812.xml"/><Relationship Id="rId202" Type="http://schemas.openxmlformats.org/officeDocument/2006/relationships/tags" Target="../tags/tag202.xml"/><Relationship Id="rId244" Type="http://schemas.openxmlformats.org/officeDocument/2006/relationships/tags" Target="../tags/tag244.xml"/><Relationship Id="rId647" Type="http://schemas.openxmlformats.org/officeDocument/2006/relationships/tags" Target="../tags/tag647.xml"/><Relationship Id="rId689" Type="http://schemas.openxmlformats.org/officeDocument/2006/relationships/tags" Target="../tags/tag689.xml"/><Relationship Id="rId39" Type="http://schemas.openxmlformats.org/officeDocument/2006/relationships/tags" Target="../tags/tag39.xml"/><Relationship Id="rId286" Type="http://schemas.openxmlformats.org/officeDocument/2006/relationships/tags" Target="../tags/tag286.xml"/><Relationship Id="rId451" Type="http://schemas.openxmlformats.org/officeDocument/2006/relationships/tags" Target="../tags/tag451.xml"/><Relationship Id="rId493" Type="http://schemas.openxmlformats.org/officeDocument/2006/relationships/tags" Target="../tags/tag493.xml"/><Relationship Id="rId507" Type="http://schemas.openxmlformats.org/officeDocument/2006/relationships/tags" Target="../tags/tag507.xml"/><Relationship Id="rId549" Type="http://schemas.openxmlformats.org/officeDocument/2006/relationships/tags" Target="../tags/tag549.xml"/><Relationship Id="rId714" Type="http://schemas.openxmlformats.org/officeDocument/2006/relationships/tags" Target="../tags/tag714.xml"/><Relationship Id="rId756" Type="http://schemas.openxmlformats.org/officeDocument/2006/relationships/tags" Target="../tags/tag756.xml"/><Relationship Id="rId50" Type="http://schemas.openxmlformats.org/officeDocument/2006/relationships/tags" Target="../tags/tag50.xml"/><Relationship Id="rId104" Type="http://schemas.openxmlformats.org/officeDocument/2006/relationships/tags" Target="../tags/tag104.xml"/><Relationship Id="rId146" Type="http://schemas.openxmlformats.org/officeDocument/2006/relationships/tags" Target="../tags/tag146.xml"/><Relationship Id="rId188" Type="http://schemas.openxmlformats.org/officeDocument/2006/relationships/tags" Target="../tags/tag188.xml"/><Relationship Id="rId311" Type="http://schemas.openxmlformats.org/officeDocument/2006/relationships/tags" Target="../tags/tag311.xml"/><Relationship Id="rId353" Type="http://schemas.openxmlformats.org/officeDocument/2006/relationships/tags" Target="../tags/tag353.xml"/><Relationship Id="rId395" Type="http://schemas.openxmlformats.org/officeDocument/2006/relationships/tags" Target="../tags/tag395.xml"/><Relationship Id="rId409" Type="http://schemas.openxmlformats.org/officeDocument/2006/relationships/tags" Target="../tags/tag409.xml"/><Relationship Id="rId560" Type="http://schemas.openxmlformats.org/officeDocument/2006/relationships/tags" Target="../tags/tag560.xml"/><Relationship Id="rId798" Type="http://schemas.openxmlformats.org/officeDocument/2006/relationships/tags" Target="../tags/tag798.xml"/><Relationship Id="rId92" Type="http://schemas.openxmlformats.org/officeDocument/2006/relationships/tags" Target="../tags/tag92.xml"/><Relationship Id="rId213" Type="http://schemas.openxmlformats.org/officeDocument/2006/relationships/tags" Target="../tags/tag213.xml"/><Relationship Id="rId420" Type="http://schemas.openxmlformats.org/officeDocument/2006/relationships/tags" Target="../tags/tag420.xml"/><Relationship Id="rId616" Type="http://schemas.openxmlformats.org/officeDocument/2006/relationships/tags" Target="../tags/tag616.xml"/><Relationship Id="rId658" Type="http://schemas.openxmlformats.org/officeDocument/2006/relationships/tags" Target="../tags/tag658.xml"/><Relationship Id="rId823" Type="http://schemas.openxmlformats.org/officeDocument/2006/relationships/tags" Target="../tags/tag823.xml"/><Relationship Id="rId255" Type="http://schemas.openxmlformats.org/officeDocument/2006/relationships/tags" Target="../tags/tag255.xml"/><Relationship Id="rId297" Type="http://schemas.openxmlformats.org/officeDocument/2006/relationships/tags" Target="../tags/tag297.xml"/><Relationship Id="rId462" Type="http://schemas.openxmlformats.org/officeDocument/2006/relationships/tags" Target="../tags/tag462.xml"/><Relationship Id="rId518" Type="http://schemas.openxmlformats.org/officeDocument/2006/relationships/tags" Target="../tags/tag518.xml"/><Relationship Id="rId725" Type="http://schemas.openxmlformats.org/officeDocument/2006/relationships/tags" Target="../tags/tag725.xml"/><Relationship Id="rId115" Type="http://schemas.openxmlformats.org/officeDocument/2006/relationships/tags" Target="../tags/tag115.xml"/><Relationship Id="rId157" Type="http://schemas.openxmlformats.org/officeDocument/2006/relationships/tags" Target="../tags/tag157.xml"/><Relationship Id="rId322" Type="http://schemas.openxmlformats.org/officeDocument/2006/relationships/tags" Target="../tags/tag322.xml"/><Relationship Id="rId364" Type="http://schemas.openxmlformats.org/officeDocument/2006/relationships/tags" Target="../tags/tag364.xml"/><Relationship Id="rId767" Type="http://schemas.openxmlformats.org/officeDocument/2006/relationships/tags" Target="../tags/tag767.xml"/><Relationship Id="rId61" Type="http://schemas.openxmlformats.org/officeDocument/2006/relationships/tags" Target="../tags/tag61.xml"/><Relationship Id="rId199" Type="http://schemas.openxmlformats.org/officeDocument/2006/relationships/tags" Target="../tags/tag199.xml"/><Relationship Id="rId571" Type="http://schemas.openxmlformats.org/officeDocument/2006/relationships/tags" Target="../tags/tag571.xml"/><Relationship Id="rId627" Type="http://schemas.openxmlformats.org/officeDocument/2006/relationships/tags" Target="../tags/tag627.xml"/><Relationship Id="rId669" Type="http://schemas.openxmlformats.org/officeDocument/2006/relationships/tags" Target="../tags/tag669.xml"/><Relationship Id="rId834" Type="http://schemas.openxmlformats.org/officeDocument/2006/relationships/tags" Target="../tags/tag834.xml"/><Relationship Id="rId19" Type="http://schemas.openxmlformats.org/officeDocument/2006/relationships/tags" Target="../tags/tag19.xml"/><Relationship Id="rId224" Type="http://schemas.openxmlformats.org/officeDocument/2006/relationships/tags" Target="../tags/tag224.xml"/><Relationship Id="rId266" Type="http://schemas.openxmlformats.org/officeDocument/2006/relationships/tags" Target="../tags/tag266.xml"/><Relationship Id="rId431" Type="http://schemas.openxmlformats.org/officeDocument/2006/relationships/tags" Target="../tags/tag431.xml"/><Relationship Id="rId473" Type="http://schemas.openxmlformats.org/officeDocument/2006/relationships/tags" Target="../tags/tag473.xml"/><Relationship Id="rId529" Type="http://schemas.openxmlformats.org/officeDocument/2006/relationships/tags" Target="../tags/tag529.xml"/><Relationship Id="rId680" Type="http://schemas.openxmlformats.org/officeDocument/2006/relationships/tags" Target="../tags/tag680.xml"/><Relationship Id="rId736" Type="http://schemas.openxmlformats.org/officeDocument/2006/relationships/tags" Target="../tags/tag736.xml"/><Relationship Id="rId30" Type="http://schemas.openxmlformats.org/officeDocument/2006/relationships/tags" Target="../tags/tag30.xml"/><Relationship Id="rId126" Type="http://schemas.openxmlformats.org/officeDocument/2006/relationships/tags" Target="../tags/tag126.xml"/><Relationship Id="rId168" Type="http://schemas.openxmlformats.org/officeDocument/2006/relationships/tags" Target="../tags/tag168.xml"/><Relationship Id="rId333" Type="http://schemas.openxmlformats.org/officeDocument/2006/relationships/tags" Target="../tags/tag333.xml"/><Relationship Id="rId540" Type="http://schemas.openxmlformats.org/officeDocument/2006/relationships/tags" Target="../tags/tag540.xml"/><Relationship Id="rId778" Type="http://schemas.openxmlformats.org/officeDocument/2006/relationships/tags" Target="../tags/tag778.xml"/><Relationship Id="rId72" Type="http://schemas.openxmlformats.org/officeDocument/2006/relationships/tags" Target="../tags/tag72.xml"/><Relationship Id="rId375" Type="http://schemas.openxmlformats.org/officeDocument/2006/relationships/tags" Target="../tags/tag375.xml"/><Relationship Id="rId582" Type="http://schemas.openxmlformats.org/officeDocument/2006/relationships/tags" Target="../tags/tag582.xml"/><Relationship Id="rId638" Type="http://schemas.openxmlformats.org/officeDocument/2006/relationships/tags" Target="../tags/tag638.xml"/><Relationship Id="rId803" Type="http://schemas.openxmlformats.org/officeDocument/2006/relationships/tags" Target="../tags/tag803.xml"/><Relationship Id="rId3" Type="http://schemas.openxmlformats.org/officeDocument/2006/relationships/tags" Target="../tags/tag3.xml"/><Relationship Id="rId235" Type="http://schemas.openxmlformats.org/officeDocument/2006/relationships/tags" Target="../tags/tag235.xml"/><Relationship Id="rId277" Type="http://schemas.openxmlformats.org/officeDocument/2006/relationships/tags" Target="../tags/tag277.xml"/><Relationship Id="rId400" Type="http://schemas.openxmlformats.org/officeDocument/2006/relationships/tags" Target="../tags/tag400.xml"/><Relationship Id="rId442" Type="http://schemas.openxmlformats.org/officeDocument/2006/relationships/tags" Target="../tags/tag442.xml"/><Relationship Id="rId484" Type="http://schemas.openxmlformats.org/officeDocument/2006/relationships/tags" Target="../tags/tag484.xml"/><Relationship Id="rId705" Type="http://schemas.openxmlformats.org/officeDocument/2006/relationships/tags" Target="../tags/tag705.xml"/><Relationship Id="rId137" Type="http://schemas.openxmlformats.org/officeDocument/2006/relationships/tags" Target="../tags/tag137.xml"/><Relationship Id="rId302" Type="http://schemas.openxmlformats.org/officeDocument/2006/relationships/tags" Target="../tags/tag302.xml"/><Relationship Id="rId344" Type="http://schemas.openxmlformats.org/officeDocument/2006/relationships/tags" Target="../tags/tag344.xml"/><Relationship Id="rId691" Type="http://schemas.openxmlformats.org/officeDocument/2006/relationships/tags" Target="../tags/tag691.xml"/><Relationship Id="rId747" Type="http://schemas.openxmlformats.org/officeDocument/2006/relationships/tags" Target="../tags/tag747.xml"/><Relationship Id="rId789" Type="http://schemas.openxmlformats.org/officeDocument/2006/relationships/tags" Target="../tags/tag789.xml"/><Relationship Id="rId41" Type="http://schemas.openxmlformats.org/officeDocument/2006/relationships/tags" Target="../tags/tag41.xml"/><Relationship Id="rId83" Type="http://schemas.openxmlformats.org/officeDocument/2006/relationships/tags" Target="../tags/tag83.xml"/><Relationship Id="rId179" Type="http://schemas.openxmlformats.org/officeDocument/2006/relationships/tags" Target="../tags/tag179.xml"/><Relationship Id="rId386" Type="http://schemas.openxmlformats.org/officeDocument/2006/relationships/tags" Target="../tags/tag386.xml"/><Relationship Id="rId551" Type="http://schemas.openxmlformats.org/officeDocument/2006/relationships/tags" Target="../tags/tag551.xml"/><Relationship Id="rId593" Type="http://schemas.openxmlformats.org/officeDocument/2006/relationships/tags" Target="../tags/tag593.xml"/><Relationship Id="rId607" Type="http://schemas.openxmlformats.org/officeDocument/2006/relationships/tags" Target="../tags/tag607.xml"/><Relationship Id="rId649" Type="http://schemas.openxmlformats.org/officeDocument/2006/relationships/tags" Target="../tags/tag649.xml"/><Relationship Id="rId814" Type="http://schemas.openxmlformats.org/officeDocument/2006/relationships/tags" Target="../tags/tag814.xml"/><Relationship Id="rId190" Type="http://schemas.openxmlformats.org/officeDocument/2006/relationships/tags" Target="../tags/tag190.xml"/><Relationship Id="rId204" Type="http://schemas.openxmlformats.org/officeDocument/2006/relationships/tags" Target="../tags/tag204.xml"/><Relationship Id="rId246" Type="http://schemas.openxmlformats.org/officeDocument/2006/relationships/tags" Target="../tags/tag246.xml"/><Relationship Id="rId288" Type="http://schemas.openxmlformats.org/officeDocument/2006/relationships/tags" Target="../tags/tag288.xml"/><Relationship Id="rId411" Type="http://schemas.openxmlformats.org/officeDocument/2006/relationships/tags" Target="../tags/tag411.xml"/><Relationship Id="rId453" Type="http://schemas.openxmlformats.org/officeDocument/2006/relationships/tags" Target="../tags/tag453.xml"/><Relationship Id="rId509" Type="http://schemas.openxmlformats.org/officeDocument/2006/relationships/tags" Target="../tags/tag509.xml"/><Relationship Id="rId660" Type="http://schemas.openxmlformats.org/officeDocument/2006/relationships/tags" Target="../tags/tag660.xml"/><Relationship Id="rId106" Type="http://schemas.openxmlformats.org/officeDocument/2006/relationships/tags" Target="../tags/tag106.xml"/><Relationship Id="rId313" Type="http://schemas.openxmlformats.org/officeDocument/2006/relationships/tags" Target="../tags/tag313.xml"/><Relationship Id="rId495" Type="http://schemas.openxmlformats.org/officeDocument/2006/relationships/tags" Target="../tags/tag495.xml"/><Relationship Id="rId716" Type="http://schemas.openxmlformats.org/officeDocument/2006/relationships/tags" Target="../tags/tag716.xml"/><Relationship Id="rId758" Type="http://schemas.openxmlformats.org/officeDocument/2006/relationships/tags" Target="../tags/tag758.xml"/><Relationship Id="rId10" Type="http://schemas.openxmlformats.org/officeDocument/2006/relationships/tags" Target="../tags/tag10.xml"/><Relationship Id="rId52" Type="http://schemas.openxmlformats.org/officeDocument/2006/relationships/tags" Target="../tags/tag52.xml"/><Relationship Id="rId94" Type="http://schemas.openxmlformats.org/officeDocument/2006/relationships/tags" Target="../tags/tag94.xml"/><Relationship Id="rId148" Type="http://schemas.openxmlformats.org/officeDocument/2006/relationships/tags" Target="../tags/tag148.xml"/><Relationship Id="rId355" Type="http://schemas.openxmlformats.org/officeDocument/2006/relationships/tags" Target="../tags/tag355.xml"/><Relationship Id="rId397" Type="http://schemas.openxmlformats.org/officeDocument/2006/relationships/tags" Target="../tags/tag397.xml"/><Relationship Id="rId520" Type="http://schemas.openxmlformats.org/officeDocument/2006/relationships/tags" Target="../tags/tag520.xml"/><Relationship Id="rId562" Type="http://schemas.openxmlformats.org/officeDocument/2006/relationships/tags" Target="../tags/tag562.xml"/><Relationship Id="rId618" Type="http://schemas.openxmlformats.org/officeDocument/2006/relationships/tags" Target="../tags/tag618.xml"/><Relationship Id="rId825" Type="http://schemas.openxmlformats.org/officeDocument/2006/relationships/tags" Target="../tags/tag825.xml"/><Relationship Id="rId215" Type="http://schemas.openxmlformats.org/officeDocument/2006/relationships/tags" Target="../tags/tag215.xml"/><Relationship Id="rId257" Type="http://schemas.openxmlformats.org/officeDocument/2006/relationships/tags" Target="../tags/tag257.xml"/><Relationship Id="rId422" Type="http://schemas.openxmlformats.org/officeDocument/2006/relationships/tags" Target="../tags/tag422.xml"/><Relationship Id="rId464" Type="http://schemas.openxmlformats.org/officeDocument/2006/relationships/tags" Target="../tags/tag464.xml"/><Relationship Id="rId299" Type="http://schemas.openxmlformats.org/officeDocument/2006/relationships/tags" Target="../tags/tag299.xml"/><Relationship Id="rId727" Type="http://schemas.openxmlformats.org/officeDocument/2006/relationships/tags" Target="../tags/tag727.xml"/><Relationship Id="rId63" Type="http://schemas.openxmlformats.org/officeDocument/2006/relationships/tags" Target="../tags/tag63.xml"/><Relationship Id="rId159" Type="http://schemas.openxmlformats.org/officeDocument/2006/relationships/tags" Target="../tags/tag159.xml"/><Relationship Id="rId366" Type="http://schemas.openxmlformats.org/officeDocument/2006/relationships/tags" Target="../tags/tag366.xml"/><Relationship Id="rId573" Type="http://schemas.openxmlformats.org/officeDocument/2006/relationships/tags" Target="../tags/tag573.xml"/><Relationship Id="rId780" Type="http://schemas.openxmlformats.org/officeDocument/2006/relationships/tags" Target="../tags/tag780.xml"/><Relationship Id="rId226" Type="http://schemas.openxmlformats.org/officeDocument/2006/relationships/tags" Target="../tags/tag226.xml"/><Relationship Id="rId433" Type="http://schemas.openxmlformats.org/officeDocument/2006/relationships/tags" Target="../tags/tag433.xml"/><Relationship Id="rId640" Type="http://schemas.openxmlformats.org/officeDocument/2006/relationships/tags" Target="../tags/tag640.xml"/><Relationship Id="rId738" Type="http://schemas.openxmlformats.org/officeDocument/2006/relationships/tags" Target="../tags/tag738.xml"/><Relationship Id="rId74" Type="http://schemas.openxmlformats.org/officeDocument/2006/relationships/tags" Target="../tags/tag74.xml"/><Relationship Id="rId377" Type="http://schemas.openxmlformats.org/officeDocument/2006/relationships/tags" Target="../tags/tag377.xml"/><Relationship Id="rId500" Type="http://schemas.openxmlformats.org/officeDocument/2006/relationships/tags" Target="../tags/tag500.xml"/><Relationship Id="rId584" Type="http://schemas.openxmlformats.org/officeDocument/2006/relationships/tags" Target="../tags/tag584.xml"/><Relationship Id="rId805" Type="http://schemas.openxmlformats.org/officeDocument/2006/relationships/tags" Target="../tags/tag805.xml"/><Relationship Id="rId5" Type="http://schemas.openxmlformats.org/officeDocument/2006/relationships/tags" Target="../tags/tag5.xml"/><Relationship Id="rId237" Type="http://schemas.openxmlformats.org/officeDocument/2006/relationships/tags" Target="../tags/tag237.xml"/><Relationship Id="rId791" Type="http://schemas.openxmlformats.org/officeDocument/2006/relationships/tags" Target="../tags/tag791.xml"/><Relationship Id="rId444" Type="http://schemas.openxmlformats.org/officeDocument/2006/relationships/tags" Target="../tags/tag444.xml"/><Relationship Id="rId651" Type="http://schemas.openxmlformats.org/officeDocument/2006/relationships/tags" Target="../tags/tag651.xml"/><Relationship Id="rId749" Type="http://schemas.openxmlformats.org/officeDocument/2006/relationships/tags" Target="../tags/tag749.xml"/><Relationship Id="rId290" Type="http://schemas.openxmlformats.org/officeDocument/2006/relationships/tags" Target="../tags/tag290.xml"/><Relationship Id="rId304" Type="http://schemas.openxmlformats.org/officeDocument/2006/relationships/tags" Target="../tags/tag304.xml"/><Relationship Id="rId388" Type="http://schemas.openxmlformats.org/officeDocument/2006/relationships/tags" Target="../tags/tag388.xml"/><Relationship Id="rId511" Type="http://schemas.openxmlformats.org/officeDocument/2006/relationships/tags" Target="../tags/tag511.xml"/><Relationship Id="rId609" Type="http://schemas.openxmlformats.org/officeDocument/2006/relationships/tags" Target="../tags/tag609.xml"/><Relationship Id="rId85" Type="http://schemas.openxmlformats.org/officeDocument/2006/relationships/tags" Target="../tags/tag85.xml"/><Relationship Id="rId150" Type="http://schemas.openxmlformats.org/officeDocument/2006/relationships/tags" Target="../tags/tag150.xml"/><Relationship Id="rId595" Type="http://schemas.openxmlformats.org/officeDocument/2006/relationships/tags" Target="../tags/tag595.xml"/><Relationship Id="rId816" Type="http://schemas.openxmlformats.org/officeDocument/2006/relationships/tags" Target="../tags/tag816.xml"/><Relationship Id="rId248" Type="http://schemas.openxmlformats.org/officeDocument/2006/relationships/tags" Target="../tags/tag248.xml"/><Relationship Id="rId455" Type="http://schemas.openxmlformats.org/officeDocument/2006/relationships/tags" Target="../tags/tag455.xml"/><Relationship Id="rId662" Type="http://schemas.openxmlformats.org/officeDocument/2006/relationships/tags" Target="../tags/tag662.xml"/><Relationship Id="rId12" Type="http://schemas.openxmlformats.org/officeDocument/2006/relationships/tags" Target="../tags/tag12.xml"/><Relationship Id="rId108" Type="http://schemas.openxmlformats.org/officeDocument/2006/relationships/tags" Target="../tags/tag108.xml"/><Relationship Id="rId315" Type="http://schemas.openxmlformats.org/officeDocument/2006/relationships/tags" Target="../tags/tag315.xml"/><Relationship Id="rId522" Type="http://schemas.openxmlformats.org/officeDocument/2006/relationships/tags" Target="../tags/tag522.xml"/><Relationship Id="rId96" Type="http://schemas.openxmlformats.org/officeDocument/2006/relationships/tags" Target="../tags/tag96.xml"/><Relationship Id="rId161" Type="http://schemas.openxmlformats.org/officeDocument/2006/relationships/tags" Target="../tags/tag161.xml"/><Relationship Id="rId399" Type="http://schemas.openxmlformats.org/officeDocument/2006/relationships/tags" Target="../tags/tag399.xml"/><Relationship Id="rId827" Type="http://schemas.openxmlformats.org/officeDocument/2006/relationships/tags" Target="../tags/tag827.xml"/><Relationship Id="rId259" Type="http://schemas.openxmlformats.org/officeDocument/2006/relationships/tags" Target="../tags/tag259.xml"/><Relationship Id="rId466" Type="http://schemas.openxmlformats.org/officeDocument/2006/relationships/tags" Target="../tags/tag466.xml"/><Relationship Id="rId673" Type="http://schemas.openxmlformats.org/officeDocument/2006/relationships/tags" Target="../tags/tag673.xml"/><Relationship Id="rId23" Type="http://schemas.openxmlformats.org/officeDocument/2006/relationships/tags" Target="../tags/tag23.xml"/><Relationship Id="rId119" Type="http://schemas.openxmlformats.org/officeDocument/2006/relationships/tags" Target="../tags/tag119.xml"/><Relationship Id="rId326" Type="http://schemas.openxmlformats.org/officeDocument/2006/relationships/tags" Target="../tags/tag326.xml"/><Relationship Id="rId533" Type="http://schemas.openxmlformats.org/officeDocument/2006/relationships/tags" Target="../tags/tag533.xml"/><Relationship Id="rId740" Type="http://schemas.openxmlformats.org/officeDocument/2006/relationships/tags" Target="../tags/tag740.xml"/><Relationship Id="rId838" Type="http://schemas.openxmlformats.org/officeDocument/2006/relationships/tags" Target="../tags/tag838.xml"/><Relationship Id="rId172" Type="http://schemas.openxmlformats.org/officeDocument/2006/relationships/tags" Target="../tags/tag172.xml"/><Relationship Id="rId477" Type="http://schemas.openxmlformats.org/officeDocument/2006/relationships/tags" Target="../tags/tag477.xml"/><Relationship Id="rId600" Type="http://schemas.openxmlformats.org/officeDocument/2006/relationships/tags" Target="../tags/tag600.xml"/><Relationship Id="rId684" Type="http://schemas.openxmlformats.org/officeDocument/2006/relationships/tags" Target="../tags/tag684.xml"/><Relationship Id="rId337" Type="http://schemas.openxmlformats.org/officeDocument/2006/relationships/tags" Target="../tags/tag337.xml"/><Relationship Id="rId34" Type="http://schemas.openxmlformats.org/officeDocument/2006/relationships/tags" Target="../tags/tag34.xml"/><Relationship Id="rId544" Type="http://schemas.openxmlformats.org/officeDocument/2006/relationships/tags" Target="../tags/tag544.xml"/><Relationship Id="rId751" Type="http://schemas.openxmlformats.org/officeDocument/2006/relationships/tags" Target="../tags/tag751.xml"/><Relationship Id="rId183" Type="http://schemas.openxmlformats.org/officeDocument/2006/relationships/tags" Target="../tags/tag183.xml"/><Relationship Id="rId390" Type="http://schemas.openxmlformats.org/officeDocument/2006/relationships/tags" Target="../tags/tag390.xml"/><Relationship Id="rId404" Type="http://schemas.openxmlformats.org/officeDocument/2006/relationships/tags" Target="../tags/tag404.xml"/><Relationship Id="rId611" Type="http://schemas.openxmlformats.org/officeDocument/2006/relationships/tags" Target="../tags/tag611.xml"/><Relationship Id="rId250" Type="http://schemas.openxmlformats.org/officeDocument/2006/relationships/tags" Target="../tags/tag250.xml"/><Relationship Id="rId488" Type="http://schemas.openxmlformats.org/officeDocument/2006/relationships/tags" Target="../tags/tag488.xml"/><Relationship Id="rId695" Type="http://schemas.openxmlformats.org/officeDocument/2006/relationships/tags" Target="../tags/tag695.xml"/><Relationship Id="rId709" Type="http://schemas.openxmlformats.org/officeDocument/2006/relationships/tags" Target="../tags/tag709.xml"/><Relationship Id="rId45" Type="http://schemas.openxmlformats.org/officeDocument/2006/relationships/tags" Target="../tags/tag45.xml"/><Relationship Id="rId110" Type="http://schemas.openxmlformats.org/officeDocument/2006/relationships/tags" Target="../tags/tag110.xml"/><Relationship Id="rId348" Type="http://schemas.openxmlformats.org/officeDocument/2006/relationships/tags" Target="../tags/tag348.xml"/><Relationship Id="rId555" Type="http://schemas.openxmlformats.org/officeDocument/2006/relationships/tags" Target="../tags/tag555.xml"/><Relationship Id="rId762" Type="http://schemas.openxmlformats.org/officeDocument/2006/relationships/tags" Target="../tags/tag762.xml"/><Relationship Id="rId194" Type="http://schemas.openxmlformats.org/officeDocument/2006/relationships/tags" Target="../tags/tag194.xml"/><Relationship Id="rId208" Type="http://schemas.openxmlformats.org/officeDocument/2006/relationships/tags" Target="../tags/tag208.xml"/><Relationship Id="rId415" Type="http://schemas.openxmlformats.org/officeDocument/2006/relationships/tags" Target="../tags/tag415.xml"/><Relationship Id="rId622" Type="http://schemas.openxmlformats.org/officeDocument/2006/relationships/tags" Target="../tags/tag622.xml"/><Relationship Id="rId261" Type="http://schemas.openxmlformats.org/officeDocument/2006/relationships/tags" Target="../tags/tag261.xml"/><Relationship Id="rId499" Type="http://schemas.openxmlformats.org/officeDocument/2006/relationships/tags" Target="../tags/tag499.xml"/><Relationship Id="rId56" Type="http://schemas.openxmlformats.org/officeDocument/2006/relationships/tags" Target="../tags/tag56.xml"/><Relationship Id="rId359" Type="http://schemas.openxmlformats.org/officeDocument/2006/relationships/tags" Target="../tags/tag359.xml"/><Relationship Id="rId566" Type="http://schemas.openxmlformats.org/officeDocument/2006/relationships/tags" Target="../tags/tag566.xml"/><Relationship Id="rId773" Type="http://schemas.openxmlformats.org/officeDocument/2006/relationships/tags" Target="../tags/tag773.xml"/><Relationship Id="rId121" Type="http://schemas.openxmlformats.org/officeDocument/2006/relationships/tags" Target="../tags/tag121.xml"/><Relationship Id="rId219" Type="http://schemas.openxmlformats.org/officeDocument/2006/relationships/tags" Target="../tags/tag219.xml"/><Relationship Id="rId426" Type="http://schemas.openxmlformats.org/officeDocument/2006/relationships/tags" Target="../tags/tag426.xml"/><Relationship Id="rId633" Type="http://schemas.openxmlformats.org/officeDocument/2006/relationships/tags" Target="../tags/tag633.xml"/><Relationship Id="rId840" Type="http://schemas.openxmlformats.org/officeDocument/2006/relationships/tags" Target="../tags/tag840.xml"/><Relationship Id="rId67" Type="http://schemas.openxmlformats.org/officeDocument/2006/relationships/tags" Target="../tags/tag67.xml"/><Relationship Id="rId272" Type="http://schemas.openxmlformats.org/officeDocument/2006/relationships/tags" Target="../tags/tag272.xml"/><Relationship Id="rId577" Type="http://schemas.openxmlformats.org/officeDocument/2006/relationships/tags" Target="../tags/tag577.xml"/><Relationship Id="rId700" Type="http://schemas.openxmlformats.org/officeDocument/2006/relationships/tags" Target="../tags/tag700.xml"/><Relationship Id="rId132" Type="http://schemas.openxmlformats.org/officeDocument/2006/relationships/tags" Target="../tags/tag132.xml"/><Relationship Id="rId784" Type="http://schemas.openxmlformats.org/officeDocument/2006/relationships/tags" Target="../tags/tag784.xml"/><Relationship Id="rId437" Type="http://schemas.openxmlformats.org/officeDocument/2006/relationships/tags" Target="../tags/tag437.xml"/><Relationship Id="rId644" Type="http://schemas.openxmlformats.org/officeDocument/2006/relationships/tags" Target="../tags/tag644.xml"/><Relationship Id="rId283" Type="http://schemas.openxmlformats.org/officeDocument/2006/relationships/tags" Target="../tags/tag283.xml"/><Relationship Id="rId490" Type="http://schemas.openxmlformats.org/officeDocument/2006/relationships/tags" Target="../tags/tag490.xml"/><Relationship Id="rId504" Type="http://schemas.openxmlformats.org/officeDocument/2006/relationships/tags" Target="../tags/tag504.xml"/><Relationship Id="rId711" Type="http://schemas.openxmlformats.org/officeDocument/2006/relationships/tags" Target="../tags/tag711.xml"/><Relationship Id="rId78" Type="http://schemas.openxmlformats.org/officeDocument/2006/relationships/tags" Target="../tags/tag78.xml"/><Relationship Id="rId143" Type="http://schemas.openxmlformats.org/officeDocument/2006/relationships/tags" Target="../tags/tag143.xml"/><Relationship Id="rId350" Type="http://schemas.openxmlformats.org/officeDocument/2006/relationships/tags" Target="../tags/tag350.xml"/><Relationship Id="rId588" Type="http://schemas.openxmlformats.org/officeDocument/2006/relationships/tags" Target="../tags/tag588.xml"/><Relationship Id="rId795" Type="http://schemas.openxmlformats.org/officeDocument/2006/relationships/tags" Target="../tags/tag795.xml"/><Relationship Id="rId809" Type="http://schemas.openxmlformats.org/officeDocument/2006/relationships/tags" Target="../tags/tag809.xml"/><Relationship Id="rId9" Type="http://schemas.openxmlformats.org/officeDocument/2006/relationships/tags" Target="../tags/tag9.xml"/><Relationship Id="rId210" Type="http://schemas.openxmlformats.org/officeDocument/2006/relationships/tags" Target="../tags/tag210.xml"/><Relationship Id="rId448" Type="http://schemas.openxmlformats.org/officeDocument/2006/relationships/tags" Target="../tags/tag448.xml"/><Relationship Id="rId655" Type="http://schemas.openxmlformats.org/officeDocument/2006/relationships/tags" Target="../tags/tag655.xml"/><Relationship Id="rId294" Type="http://schemas.openxmlformats.org/officeDocument/2006/relationships/tags" Target="../tags/tag294.xml"/><Relationship Id="rId308" Type="http://schemas.openxmlformats.org/officeDocument/2006/relationships/tags" Target="../tags/tag308.xml"/><Relationship Id="rId515" Type="http://schemas.openxmlformats.org/officeDocument/2006/relationships/tags" Target="../tags/tag515.xml"/><Relationship Id="rId722" Type="http://schemas.openxmlformats.org/officeDocument/2006/relationships/tags" Target="../tags/tag722.xml"/><Relationship Id="rId89" Type="http://schemas.openxmlformats.org/officeDocument/2006/relationships/tags" Target="../tags/tag89.xml"/><Relationship Id="rId154" Type="http://schemas.openxmlformats.org/officeDocument/2006/relationships/tags" Target="../tags/tag154.xml"/><Relationship Id="rId361" Type="http://schemas.openxmlformats.org/officeDocument/2006/relationships/tags" Target="../tags/tag361.xml"/><Relationship Id="rId599" Type="http://schemas.openxmlformats.org/officeDocument/2006/relationships/tags" Target="../tags/tag599.xml"/><Relationship Id="rId459" Type="http://schemas.openxmlformats.org/officeDocument/2006/relationships/tags" Target="../tags/tag459.xml"/><Relationship Id="rId666" Type="http://schemas.openxmlformats.org/officeDocument/2006/relationships/tags" Target="../tags/tag666.xml"/><Relationship Id="rId16" Type="http://schemas.openxmlformats.org/officeDocument/2006/relationships/tags" Target="../tags/tag16.xml"/><Relationship Id="rId221" Type="http://schemas.openxmlformats.org/officeDocument/2006/relationships/tags" Target="../tags/tag221.xml"/><Relationship Id="rId319" Type="http://schemas.openxmlformats.org/officeDocument/2006/relationships/tags" Target="../tags/tag319.xml"/><Relationship Id="rId526" Type="http://schemas.openxmlformats.org/officeDocument/2006/relationships/tags" Target="../tags/tag526.xml"/><Relationship Id="rId733" Type="http://schemas.openxmlformats.org/officeDocument/2006/relationships/tags" Target="../tags/tag733.xml"/><Relationship Id="rId165" Type="http://schemas.openxmlformats.org/officeDocument/2006/relationships/tags" Target="../tags/tag165.xml"/><Relationship Id="rId372" Type="http://schemas.openxmlformats.org/officeDocument/2006/relationships/tags" Target="../tags/tag372.xml"/><Relationship Id="rId677" Type="http://schemas.openxmlformats.org/officeDocument/2006/relationships/tags" Target="../tags/tag677.xml"/><Relationship Id="rId800" Type="http://schemas.openxmlformats.org/officeDocument/2006/relationships/tags" Target="../tags/tag800.xml"/><Relationship Id="rId232" Type="http://schemas.openxmlformats.org/officeDocument/2006/relationships/tags" Target="../tags/tag232.xml"/><Relationship Id="rId27" Type="http://schemas.openxmlformats.org/officeDocument/2006/relationships/tags" Target="../tags/tag27.xml"/><Relationship Id="rId537" Type="http://schemas.openxmlformats.org/officeDocument/2006/relationships/tags" Target="../tags/tag537.xml"/><Relationship Id="rId744" Type="http://schemas.openxmlformats.org/officeDocument/2006/relationships/tags" Target="../tags/tag744.xml"/><Relationship Id="rId80" Type="http://schemas.openxmlformats.org/officeDocument/2006/relationships/tags" Target="../tags/tag80.xml"/><Relationship Id="rId176" Type="http://schemas.openxmlformats.org/officeDocument/2006/relationships/tags" Target="../tags/tag176.xml"/><Relationship Id="rId383" Type="http://schemas.openxmlformats.org/officeDocument/2006/relationships/tags" Target="../tags/tag383.xml"/><Relationship Id="rId590" Type="http://schemas.openxmlformats.org/officeDocument/2006/relationships/tags" Target="../tags/tag590.xml"/><Relationship Id="rId604" Type="http://schemas.openxmlformats.org/officeDocument/2006/relationships/tags" Target="../tags/tag604.xml"/><Relationship Id="rId811" Type="http://schemas.openxmlformats.org/officeDocument/2006/relationships/tags" Target="../tags/tag811.xml"/><Relationship Id="rId243" Type="http://schemas.openxmlformats.org/officeDocument/2006/relationships/tags" Target="../tags/tag243.xml"/><Relationship Id="rId450" Type="http://schemas.openxmlformats.org/officeDocument/2006/relationships/tags" Target="../tags/tag450.xml"/><Relationship Id="rId688" Type="http://schemas.openxmlformats.org/officeDocument/2006/relationships/tags" Target="../tags/tag688.xml"/><Relationship Id="rId38" Type="http://schemas.openxmlformats.org/officeDocument/2006/relationships/tags" Target="../tags/tag38.xml"/><Relationship Id="rId103" Type="http://schemas.openxmlformats.org/officeDocument/2006/relationships/tags" Target="../tags/tag103.xml"/><Relationship Id="rId310" Type="http://schemas.openxmlformats.org/officeDocument/2006/relationships/tags" Target="../tags/tag310.xml"/><Relationship Id="rId548" Type="http://schemas.openxmlformats.org/officeDocument/2006/relationships/tags" Target="../tags/tag548.xml"/><Relationship Id="rId755" Type="http://schemas.openxmlformats.org/officeDocument/2006/relationships/tags" Target="../tags/tag755.xml"/><Relationship Id="rId91" Type="http://schemas.openxmlformats.org/officeDocument/2006/relationships/tags" Target="../tags/tag91.xml"/><Relationship Id="rId187" Type="http://schemas.openxmlformats.org/officeDocument/2006/relationships/tags" Target="../tags/tag187.xml"/><Relationship Id="rId394" Type="http://schemas.openxmlformats.org/officeDocument/2006/relationships/tags" Target="../tags/tag394.xml"/><Relationship Id="rId408" Type="http://schemas.openxmlformats.org/officeDocument/2006/relationships/tags" Target="../tags/tag408.xml"/><Relationship Id="rId615" Type="http://schemas.openxmlformats.org/officeDocument/2006/relationships/tags" Target="../tags/tag615.xml"/><Relationship Id="rId822" Type="http://schemas.openxmlformats.org/officeDocument/2006/relationships/tags" Target="../tags/tag822.xml"/><Relationship Id="rId254" Type="http://schemas.openxmlformats.org/officeDocument/2006/relationships/tags" Target="../tags/tag254.xml"/><Relationship Id="rId699" Type="http://schemas.openxmlformats.org/officeDocument/2006/relationships/tags" Target="../tags/tag699.xml"/><Relationship Id="rId49" Type="http://schemas.openxmlformats.org/officeDocument/2006/relationships/tags" Target="../tags/tag49.xml"/><Relationship Id="rId114" Type="http://schemas.openxmlformats.org/officeDocument/2006/relationships/tags" Target="../tags/tag114.xml"/><Relationship Id="rId461" Type="http://schemas.openxmlformats.org/officeDocument/2006/relationships/tags" Target="../tags/tag461.xml"/><Relationship Id="rId559" Type="http://schemas.openxmlformats.org/officeDocument/2006/relationships/tags" Target="../tags/tag559.xml"/><Relationship Id="rId766" Type="http://schemas.openxmlformats.org/officeDocument/2006/relationships/tags" Target="../tags/tag766.xml"/><Relationship Id="rId198" Type="http://schemas.openxmlformats.org/officeDocument/2006/relationships/tags" Target="../tags/tag198.xml"/><Relationship Id="rId321" Type="http://schemas.openxmlformats.org/officeDocument/2006/relationships/tags" Target="../tags/tag321.xml"/><Relationship Id="rId419" Type="http://schemas.openxmlformats.org/officeDocument/2006/relationships/tags" Target="../tags/tag419.xml"/><Relationship Id="rId626" Type="http://schemas.openxmlformats.org/officeDocument/2006/relationships/tags" Target="../tags/tag626.xml"/><Relationship Id="rId833" Type="http://schemas.openxmlformats.org/officeDocument/2006/relationships/tags" Target="../tags/tag833.xml"/><Relationship Id="rId265" Type="http://schemas.openxmlformats.org/officeDocument/2006/relationships/tags" Target="../tags/tag265.xml"/><Relationship Id="rId472" Type="http://schemas.openxmlformats.org/officeDocument/2006/relationships/tags" Target="../tags/tag472.xml"/><Relationship Id="rId125" Type="http://schemas.openxmlformats.org/officeDocument/2006/relationships/tags" Target="../tags/tag125.xml"/><Relationship Id="rId332" Type="http://schemas.openxmlformats.org/officeDocument/2006/relationships/tags" Target="../tags/tag332.xml"/><Relationship Id="rId777" Type="http://schemas.openxmlformats.org/officeDocument/2006/relationships/tags" Target="../tags/tag777.xml"/><Relationship Id="rId637" Type="http://schemas.openxmlformats.org/officeDocument/2006/relationships/tags" Target="../tags/tag637.xml"/><Relationship Id="rId276" Type="http://schemas.openxmlformats.org/officeDocument/2006/relationships/tags" Target="../tags/tag276.xml"/><Relationship Id="rId483" Type="http://schemas.openxmlformats.org/officeDocument/2006/relationships/tags" Target="../tags/tag483.xml"/><Relationship Id="rId690" Type="http://schemas.openxmlformats.org/officeDocument/2006/relationships/tags" Target="../tags/tag690.xml"/><Relationship Id="rId704" Type="http://schemas.openxmlformats.org/officeDocument/2006/relationships/tags" Target="../tags/tag704.xml"/><Relationship Id="rId40" Type="http://schemas.openxmlformats.org/officeDocument/2006/relationships/tags" Target="../tags/tag40.xml"/><Relationship Id="rId136" Type="http://schemas.openxmlformats.org/officeDocument/2006/relationships/tags" Target="../tags/tag136.xml"/><Relationship Id="rId343" Type="http://schemas.openxmlformats.org/officeDocument/2006/relationships/tags" Target="../tags/tag343.xml"/><Relationship Id="rId550" Type="http://schemas.openxmlformats.org/officeDocument/2006/relationships/tags" Target="../tags/tag550.xml"/><Relationship Id="rId788" Type="http://schemas.openxmlformats.org/officeDocument/2006/relationships/tags" Target="../tags/tag788.xml"/><Relationship Id="rId203" Type="http://schemas.openxmlformats.org/officeDocument/2006/relationships/tags" Target="../tags/tag203.xml"/><Relationship Id="rId648" Type="http://schemas.openxmlformats.org/officeDocument/2006/relationships/tags" Target="../tags/tag648.xml"/><Relationship Id="rId287" Type="http://schemas.openxmlformats.org/officeDocument/2006/relationships/tags" Target="../tags/tag287.xml"/><Relationship Id="rId410" Type="http://schemas.openxmlformats.org/officeDocument/2006/relationships/tags" Target="../tags/tag410.xml"/><Relationship Id="rId494" Type="http://schemas.openxmlformats.org/officeDocument/2006/relationships/tags" Target="../tags/tag494.xml"/><Relationship Id="rId508" Type="http://schemas.openxmlformats.org/officeDocument/2006/relationships/tags" Target="../tags/tag508.xml"/><Relationship Id="rId715" Type="http://schemas.openxmlformats.org/officeDocument/2006/relationships/tags" Target="../tags/tag715.xml"/><Relationship Id="rId147" Type="http://schemas.openxmlformats.org/officeDocument/2006/relationships/tags" Target="../tags/tag147.xml"/><Relationship Id="rId354" Type="http://schemas.openxmlformats.org/officeDocument/2006/relationships/tags" Target="../tags/tag354.xml"/><Relationship Id="rId799" Type="http://schemas.openxmlformats.org/officeDocument/2006/relationships/tags" Target="../tags/tag799.xml"/><Relationship Id="rId51" Type="http://schemas.openxmlformats.org/officeDocument/2006/relationships/tags" Target="../tags/tag51.xml"/><Relationship Id="rId561" Type="http://schemas.openxmlformats.org/officeDocument/2006/relationships/tags" Target="../tags/tag561.xml"/><Relationship Id="rId659" Type="http://schemas.openxmlformats.org/officeDocument/2006/relationships/tags" Target="../tags/tag659.xml"/><Relationship Id="rId214" Type="http://schemas.openxmlformats.org/officeDocument/2006/relationships/tags" Target="../tags/tag214.xml"/><Relationship Id="rId298" Type="http://schemas.openxmlformats.org/officeDocument/2006/relationships/tags" Target="../tags/tag298.xml"/><Relationship Id="rId421" Type="http://schemas.openxmlformats.org/officeDocument/2006/relationships/tags" Target="../tags/tag421.xml"/><Relationship Id="rId519" Type="http://schemas.openxmlformats.org/officeDocument/2006/relationships/tags" Target="../tags/tag519.xml"/><Relationship Id="rId158" Type="http://schemas.openxmlformats.org/officeDocument/2006/relationships/tags" Target="../tags/tag158.xml"/><Relationship Id="rId726" Type="http://schemas.openxmlformats.org/officeDocument/2006/relationships/tags" Target="../tags/tag726.xml"/><Relationship Id="rId62" Type="http://schemas.openxmlformats.org/officeDocument/2006/relationships/tags" Target="../tags/tag62.xml"/><Relationship Id="rId365" Type="http://schemas.openxmlformats.org/officeDocument/2006/relationships/tags" Target="../tags/tag365.xml"/><Relationship Id="rId572" Type="http://schemas.openxmlformats.org/officeDocument/2006/relationships/tags" Target="../tags/tag572.xml"/><Relationship Id="rId225" Type="http://schemas.openxmlformats.org/officeDocument/2006/relationships/tags" Target="../tags/tag225.xml"/><Relationship Id="rId432" Type="http://schemas.openxmlformats.org/officeDocument/2006/relationships/tags" Target="../tags/tag432.xml"/><Relationship Id="rId737" Type="http://schemas.openxmlformats.org/officeDocument/2006/relationships/tags" Target="../tags/tag737.xml"/><Relationship Id="rId73" Type="http://schemas.openxmlformats.org/officeDocument/2006/relationships/tags" Target="../tags/tag73.xml"/><Relationship Id="rId169" Type="http://schemas.openxmlformats.org/officeDocument/2006/relationships/tags" Target="../tags/tag169.xml"/><Relationship Id="rId376" Type="http://schemas.openxmlformats.org/officeDocument/2006/relationships/tags" Target="../tags/tag376.xml"/><Relationship Id="rId583" Type="http://schemas.openxmlformats.org/officeDocument/2006/relationships/tags" Target="../tags/tag583.xml"/><Relationship Id="rId790" Type="http://schemas.openxmlformats.org/officeDocument/2006/relationships/tags" Target="../tags/tag790.xml"/><Relationship Id="rId804" Type="http://schemas.openxmlformats.org/officeDocument/2006/relationships/tags" Target="../tags/tag804.xml"/><Relationship Id="rId4" Type="http://schemas.openxmlformats.org/officeDocument/2006/relationships/tags" Target="../tags/tag4.xml"/><Relationship Id="rId236" Type="http://schemas.openxmlformats.org/officeDocument/2006/relationships/tags" Target="../tags/tag236.xml"/><Relationship Id="rId443" Type="http://schemas.openxmlformats.org/officeDocument/2006/relationships/tags" Target="../tags/tag443.xml"/><Relationship Id="rId650" Type="http://schemas.openxmlformats.org/officeDocument/2006/relationships/tags" Target="../tags/tag650.xml"/><Relationship Id="rId303" Type="http://schemas.openxmlformats.org/officeDocument/2006/relationships/tags" Target="../tags/tag303.xml"/><Relationship Id="rId748" Type="http://schemas.openxmlformats.org/officeDocument/2006/relationships/tags" Target="../tags/tag748.xml"/><Relationship Id="rId84" Type="http://schemas.openxmlformats.org/officeDocument/2006/relationships/tags" Target="../tags/tag84.xml"/><Relationship Id="rId387" Type="http://schemas.openxmlformats.org/officeDocument/2006/relationships/tags" Target="../tags/tag387.xml"/><Relationship Id="rId510" Type="http://schemas.openxmlformats.org/officeDocument/2006/relationships/tags" Target="../tags/tag510.xml"/><Relationship Id="rId594" Type="http://schemas.openxmlformats.org/officeDocument/2006/relationships/tags" Target="../tags/tag594.xml"/><Relationship Id="rId608" Type="http://schemas.openxmlformats.org/officeDocument/2006/relationships/tags" Target="../tags/tag608.xml"/><Relationship Id="rId815" Type="http://schemas.openxmlformats.org/officeDocument/2006/relationships/tags" Target="../tags/tag815.xml"/><Relationship Id="rId247" Type="http://schemas.openxmlformats.org/officeDocument/2006/relationships/tags" Target="../tags/tag247.xml"/><Relationship Id="rId107" Type="http://schemas.openxmlformats.org/officeDocument/2006/relationships/tags" Target="../tags/tag107.xml"/><Relationship Id="rId454" Type="http://schemas.openxmlformats.org/officeDocument/2006/relationships/tags" Target="../tags/tag454.xml"/><Relationship Id="rId661" Type="http://schemas.openxmlformats.org/officeDocument/2006/relationships/tags" Target="../tags/tag661.xml"/><Relationship Id="rId759" Type="http://schemas.openxmlformats.org/officeDocument/2006/relationships/tags" Target="../tags/tag759.xml"/><Relationship Id="rId11" Type="http://schemas.openxmlformats.org/officeDocument/2006/relationships/tags" Target="../tags/tag11.xml"/><Relationship Id="rId314" Type="http://schemas.openxmlformats.org/officeDocument/2006/relationships/tags" Target="../tags/tag314.xml"/><Relationship Id="rId398" Type="http://schemas.openxmlformats.org/officeDocument/2006/relationships/tags" Target="../tags/tag398.xml"/><Relationship Id="rId521" Type="http://schemas.openxmlformats.org/officeDocument/2006/relationships/tags" Target="../tags/tag521.xml"/><Relationship Id="rId619" Type="http://schemas.openxmlformats.org/officeDocument/2006/relationships/tags" Target="../tags/tag619.xml"/><Relationship Id="rId95" Type="http://schemas.openxmlformats.org/officeDocument/2006/relationships/tags" Target="../tags/tag95.xml"/><Relationship Id="rId160" Type="http://schemas.openxmlformats.org/officeDocument/2006/relationships/tags" Target="../tags/tag160.xml"/><Relationship Id="rId826" Type="http://schemas.openxmlformats.org/officeDocument/2006/relationships/tags" Target="../tags/tag826.xml"/><Relationship Id="rId258" Type="http://schemas.openxmlformats.org/officeDocument/2006/relationships/tags" Target="../tags/tag258.xml"/><Relationship Id="rId465" Type="http://schemas.openxmlformats.org/officeDocument/2006/relationships/tags" Target="../tags/tag465.xml"/><Relationship Id="rId672" Type="http://schemas.openxmlformats.org/officeDocument/2006/relationships/tags" Target="../tags/tag672.xml"/><Relationship Id="rId22" Type="http://schemas.openxmlformats.org/officeDocument/2006/relationships/tags" Target="../tags/tag22.xml"/><Relationship Id="rId118" Type="http://schemas.openxmlformats.org/officeDocument/2006/relationships/tags" Target="../tags/tag118.xml"/><Relationship Id="rId325" Type="http://schemas.openxmlformats.org/officeDocument/2006/relationships/tags" Target="../tags/tag325.xml"/><Relationship Id="rId532" Type="http://schemas.openxmlformats.org/officeDocument/2006/relationships/tags" Target="../tags/tag532.xml"/><Relationship Id="rId171" Type="http://schemas.openxmlformats.org/officeDocument/2006/relationships/tags" Target="../tags/tag171.xml"/><Relationship Id="rId837" Type="http://schemas.openxmlformats.org/officeDocument/2006/relationships/tags" Target="../tags/tag837.xml"/><Relationship Id="rId269" Type="http://schemas.openxmlformats.org/officeDocument/2006/relationships/tags" Target="../tags/tag269.xml"/><Relationship Id="rId476" Type="http://schemas.openxmlformats.org/officeDocument/2006/relationships/tags" Target="../tags/tag476.xml"/><Relationship Id="rId683" Type="http://schemas.openxmlformats.org/officeDocument/2006/relationships/tags" Target="../tags/tag683.xml"/><Relationship Id="rId33" Type="http://schemas.openxmlformats.org/officeDocument/2006/relationships/tags" Target="../tags/tag33.xml"/><Relationship Id="rId129" Type="http://schemas.openxmlformats.org/officeDocument/2006/relationships/tags" Target="../tags/tag129.xml"/><Relationship Id="rId336" Type="http://schemas.openxmlformats.org/officeDocument/2006/relationships/tags" Target="../tags/tag336.xml"/><Relationship Id="rId543" Type="http://schemas.openxmlformats.org/officeDocument/2006/relationships/tags" Target="../tags/tag543.xml"/><Relationship Id="rId182" Type="http://schemas.openxmlformats.org/officeDocument/2006/relationships/tags" Target="../tags/tag182.xml"/><Relationship Id="rId403" Type="http://schemas.openxmlformats.org/officeDocument/2006/relationships/tags" Target="../tags/tag403.xml"/><Relationship Id="rId750" Type="http://schemas.openxmlformats.org/officeDocument/2006/relationships/tags" Target="../tags/tag750.xml"/><Relationship Id="rId487" Type="http://schemas.openxmlformats.org/officeDocument/2006/relationships/tags" Target="../tags/tag487.xml"/><Relationship Id="rId610" Type="http://schemas.openxmlformats.org/officeDocument/2006/relationships/tags" Target="../tags/tag610.xml"/><Relationship Id="rId694" Type="http://schemas.openxmlformats.org/officeDocument/2006/relationships/tags" Target="../tags/tag694.xml"/><Relationship Id="rId708" Type="http://schemas.openxmlformats.org/officeDocument/2006/relationships/tags" Target="../tags/tag708.xml"/><Relationship Id="rId347" Type="http://schemas.openxmlformats.org/officeDocument/2006/relationships/tags" Target="../tags/tag347.xml"/><Relationship Id="rId44" Type="http://schemas.openxmlformats.org/officeDocument/2006/relationships/tags" Target="../tags/tag44.xml"/><Relationship Id="rId554" Type="http://schemas.openxmlformats.org/officeDocument/2006/relationships/tags" Target="../tags/tag554.xml"/><Relationship Id="rId761" Type="http://schemas.openxmlformats.org/officeDocument/2006/relationships/tags" Target="../tags/tag761.xml"/><Relationship Id="rId193" Type="http://schemas.openxmlformats.org/officeDocument/2006/relationships/tags" Target="../tags/tag193.xml"/><Relationship Id="rId207" Type="http://schemas.openxmlformats.org/officeDocument/2006/relationships/tags" Target="../tags/tag207.xml"/><Relationship Id="rId414" Type="http://schemas.openxmlformats.org/officeDocument/2006/relationships/tags" Target="../tags/tag414.xml"/><Relationship Id="rId498" Type="http://schemas.openxmlformats.org/officeDocument/2006/relationships/tags" Target="../tags/tag498.xml"/><Relationship Id="rId621" Type="http://schemas.openxmlformats.org/officeDocument/2006/relationships/tags" Target="../tags/tag621.xml"/><Relationship Id="rId260" Type="http://schemas.openxmlformats.org/officeDocument/2006/relationships/tags" Target="../tags/tag260.xml"/><Relationship Id="rId719" Type="http://schemas.openxmlformats.org/officeDocument/2006/relationships/tags" Target="../tags/tag719.xml"/><Relationship Id="rId55" Type="http://schemas.openxmlformats.org/officeDocument/2006/relationships/tags" Target="../tags/tag55.xml"/><Relationship Id="rId120" Type="http://schemas.openxmlformats.org/officeDocument/2006/relationships/tags" Target="../tags/tag120.xml"/><Relationship Id="rId358" Type="http://schemas.openxmlformats.org/officeDocument/2006/relationships/tags" Target="../tags/tag358.xml"/><Relationship Id="rId565" Type="http://schemas.openxmlformats.org/officeDocument/2006/relationships/tags" Target="../tags/tag565.xml"/><Relationship Id="rId772" Type="http://schemas.openxmlformats.org/officeDocument/2006/relationships/tags" Target="../tags/tag772.xml"/><Relationship Id="rId218" Type="http://schemas.openxmlformats.org/officeDocument/2006/relationships/tags" Target="../tags/tag218.xml"/><Relationship Id="rId425" Type="http://schemas.openxmlformats.org/officeDocument/2006/relationships/tags" Target="../tags/tag425.xml"/><Relationship Id="rId632" Type="http://schemas.openxmlformats.org/officeDocument/2006/relationships/tags" Target="../tags/tag63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Computer Systems </a:t>
            </a:r>
          </a:p>
          <a:p>
            <a:r>
              <a:rPr lang="en-GB" sz="4800" dirty="0"/>
              <a:t>Fundamentals</a:t>
            </a:r>
          </a:p>
          <a:p>
            <a:r>
              <a:rPr lang="en-GB" sz="4800" dirty="0"/>
              <a:t>(ACCA4028)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</a:t>
            </a:r>
            <a:r>
              <a:rPr lang="en-GB" sz="3600" i="1">
                <a:solidFill>
                  <a:srgbClr val="FFC000"/>
                </a:solidFill>
              </a:rPr>
              <a:t>- 6</a:t>
            </a:r>
            <a:endParaRPr lang="en-GB" sz="3600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pPr marL="446088" indent="-357188"/>
            <a:r>
              <a:rPr lang="en-IN" sz="3627" b="1" dirty="0"/>
              <a:t>Introduction</a:t>
            </a:r>
          </a:p>
          <a:p>
            <a:pPr marL="446088" indent="-357188"/>
            <a:r>
              <a:rPr lang="en-IN" sz="3627" b="1" dirty="0"/>
              <a:t>Logic Gates </a:t>
            </a:r>
          </a:p>
          <a:p>
            <a:pPr marL="898525" lvl="1" indent="-358775"/>
            <a:r>
              <a:rPr lang="en-IN" b="1" dirty="0"/>
              <a:t>AND Gate</a:t>
            </a:r>
          </a:p>
          <a:p>
            <a:pPr marL="898525" lvl="1" indent="-358775"/>
            <a:r>
              <a:rPr lang="en-IN" b="1" dirty="0"/>
              <a:t>OR Gate</a:t>
            </a:r>
          </a:p>
          <a:p>
            <a:pPr marL="898525" lvl="1" indent="-358775"/>
            <a:r>
              <a:rPr lang="en-IN" b="1" dirty="0"/>
              <a:t>NOT Gate</a:t>
            </a:r>
          </a:p>
          <a:p>
            <a:pPr marL="898525" lvl="1" indent="-358775"/>
            <a:r>
              <a:rPr lang="en-IN" b="1" dirty="0"/>
              <a:t>NAND Gate</a:t>
            </a:r>
          </a:p>
          <a:p>
            <a:pPr marL="898525" lvl="1" indent="-358775"/>
            <a:r>
              <a:rPr lang="en-IN" b="1" dirty="0"/>
              <a:t>NOR Gate</a:t>
            </a:r>
          </a:p>
          <a:p>
            <a:pPr marL="898525" lvl="1" indent="-358775"/>
            <a:r>
              <a:rPr lang="en-IN" b="1" dirty="0"/>
              <a:t>Exclusive OR Gate </a:t>
            </a:r>
          </a:p>
          <a:p>
            <a:pPr marL="898525" lvl="1" indent="-358775"/>
            <a:r>
              <a:rPr lang="en-IN" b="1" dirty="0"/>
              <a:t>Exclusive NOR Gate </a:t>
            </a:r>
          </a:p>
          <a:p>
            <a:pPr marL="88900" indent="0">
              <a:buNone/>
            </a:pPr>
            <a:endParaRPr lang="en-GB" sz="40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Computer Systems Fundamentals 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200" dirty="0"/>
              <a:t>Define the logic gates.</a:t>
            </a:r>
          </a:p>
          <a:p>
            <a:r>
              <a:rPr lang="en-IN" sz="3200" dirty="0"/>
              <a:t>Describe the functions of each logic gates.</a:t>
            </a:r>
          </a:p>
          <a:p>
            <a:r>
              <a:rPr lang="en-IN" sz="3200" dirty="0"/>
              <a:t>Design the truth table.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/>
              <a:t>Introduction</a:t>
            </a:r>
            <a:endParaRPr lang="en-US" dirty="0"/>
          </a:p>
          <a:p>
            <a:r>
              <a:rPr lang="en-US" dirty="0"/>
              <a:t>Logic gates perform logical operation. </a:t>
            </a:r>
          </a:p>
          <a:p>
            <a:r>
              <a:rPr lang="en-US" dirty="0"/>
              <a:t>Each gate has one or more input and only one output. AND, OR, and NOT are </a:t>
            </a:r>
            <a:r>
              <a:rPr lang="en-US" b="1" dirty="0"/>
              <a:t>basic gates</a:t>
            </a:r>
            <a:r>
              <a:rPr lang="en-US" dirty="0"/>
              <a:t>. </a:t>
            </a:r>
          </a:p>
          <a:p>
            <a:r>
              <a:rPr lang="en-US" dirty="0"/>
              <a:t>NAND and NOR gates are known as </a:t>
            </a:r>
            <a:r>
              <a:rPr lang="en-US" b="1" dirty="0"/>
              <a:t>universal gates,</a:t>
            </a:r>
            <a:r>
              <a:rPr lang="en-US" dirty="0"/>
              <a:t> from which basic gates can be derived. </a:t>
            </a:r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649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/>
              <a:t>The Different types of Gates are:</a:t>
            </a:r>
          </a:p>
          <a:p>
            <a:pPr marL="898525" lvl="1" indent="-358775"/>
            <a:r>
              <a:rPr lang="en-IN" b="1" dirty="0"/>
              <a:t>AND Gate</a:t>
            </a:r>
          </a:p>
          <a:p>
            <a:pPr marL="898525" lvl="1" indent="-358775"/>
            <a:r>
              <a:rPr lang="en-IN" b="1" dirty="0"/>
              <a:t>OR Gate</a:t>
            </a:r>
          </a:p>
          <a:p>
            <a:pPr marL="898525" lvl="1" indent="-358775"/>
            <a:r>
              <a:rPr lang="en-IN" b="1" dirty="0"/>
              <a:t>NOT Gate</a:t>
            </a:r>
          </a:p>
          <a:p>
            <a:pPr marL="898525" lvl="1" indent="-358775"/>
            <a:r>
              <a:rPr lang="en-IN" b="1" dirty="0"/>
              <a:t>NAND Gate</a:t>
            </a:r>
          </a:p>
          <a:p>
            <a:pPr marL="898525" lvl="1" indent="-358775"/>
            <a:r>
              <a:rPr lang="en-IN" b="1" dirty="0"/>
              <a:t>NOR Gate</a:t>
            </a:r>
          </a:p>
          <a:p>
            <a:pPr marL="898525" lvl="1" indent="-358775"/>
            <a:r>
              <a:rPr lang="en-IN" b="1"/>
              <a:t>Exclusive OR Gate </a:t>
            </a:r>
            <a:endParaRPr lang="en-IN" b="1" dirty="0"/>
          </a:p>
          <a:p>
            <a:pPr marL="898525" lvl="1" indent="-358775"/>
            <a:r>
              <a:rPr lang="en-IN" b="1" dirty="0"/>
              <a:t>Exclusive NOR Gate </a:t>
            </a:r>
          </a:p>
          <a:p>
            <a:pPr>
              <a:buNone/>
            </a:pPr>
            <a:r>
              <a:rPr lang="en-US" b="1" dirty="0"/>
              <a:t> </a:t>
            </a:r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C43CFBAB-3D26-E971-9C83-E85196A303ED}"/>
                  </a:ext>
                </a:extLst>
              </p14:cNvPr>
              <p14:cNvContentPartPr/>
              <p14:nvPr/>
            </p14:nvContentPartPr>
            <p14:xfrm>
              <a:off x="3146400" y="4411800"/>
              <a:ext cx="192960" cy="1580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C43CFBAB-3D26-E971-9C83-E85196A303ED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137040" y="4402440"/>
                <a:ext cx="211680" cy="1767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9362892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9622" y="26223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AND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1831" y="1517314"/>
            <a:ext cx="10334651" cy="4392533"/>
          </a:xfrm>
        </p:spPr>
        <p:txBody>
          <a:bodyPr>
            <a:normAutofit/>
          </a:bodyPr>
          <a:lstStyle/>
          <a:p>
            <a:r>
              <a:rPr lang="en-US" dirty="0"/>
              <a:t>The AND gate performs a </a:t>
            </a:r>
            <a:r>
              <a:rPr lang="en-US" b="1" dirty="0"/>
              <a:t>logical multiplication </a:t>
            </a:r>
            <a:r>
              <a:rPr lang="en-US" dirty="0"/>
              <a:t>commonly known as </a:t>
            </a:r>
            <a:r>
              <a:rPr lang="en-US" b="1" dirty="0"/>
              <a:t>AND function</a:t>
            </a:r>
            <a:r>
              <a:rPr lang="en-US" dirty="0"/>
              <a:t>. </a:t>
            </a:r>
          </a:p>
          <a:p>
            <a:r>
              <a:rPr lang="en-US" dirty="0"/>
              <a:t>The output is </a:t>
            </a:r>
            <a:r>
              <a:rPr lang="en-US" b="1" dirty="0"/>
              <a:t>high (1) </a:t>
            </a:r>
            <a:r>
              <a:rPr lang="en-US" dirty="0"/>
              <a:t>when both the inputs are </a:t>
            </a:r>
            <a:r>
              <a:rPr lang="en-US" b="1" dirty="0"/>
              <a:t>high (1).</a:t>
            </a:r>
          </a:p>
          <a:p>
            <a:r>
              <a:rPr lang="en-US" dirty="0"/>
              <a:t>The output is </a:t>
            </a:r>
            <a:r>
              <a:rPr lang="en-US" b="1" dirty="0"/>
              <a:t>low (0) </a:t>
            </a:r>
            <a:r>
              <a:rPr lang="en-US" dirty="0"/>
              <a:t>when any one of the inputs is </a:t>
            </a:r>
            <a:r>
              <a:rPr lang="en-US" b="1" dirty="0"/>
              <a:t>low (0).</a:t>
            </a:r>
          </a:p>
          <a:p>
            <a:r>
              <a:rPr lang="en-US" dirty="0"/>
              <a:t>If the</a:t>
            </a:r>
            <a:r>
              <a:rPr lang="en-US" b="1" dirty="0"/>
              <a:t> inputs are A and B </a:t>
            </a:r>
            <a:r>
              <a:rPr lang="en-US" dirty="0"/>
              <a:t>and the </a:t>
            </a:r>
            <a:r>
              <a:rPr lang="en-US" b="1" dirty="0"/>
              <a:t>output is Y</a:t>
            </a:r>
          </a:p>
          <a:p>
            <a:r>
              <a:rPr lang="en-US" b="1" dirty="0"/>
              <a:t>AND</a:t>
            </a:r>
            <a:r>
              <a:rPr lang="en-US" dirty="0"/>
              <a:t> operation can be </a:t>
            </a:r>
            <a:r>
              <a:rPr lang="en-US" b="1" dirty="0"/>
              <a:t>represented as Y=A.B</a:t>
            </a:r>
            <a:r>
              <a:rPr lang="en-US" b="1" i="1" dirty="0"/>
              <a:t>			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8534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9622" y="26223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AND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1831" y="1517314"/>
            <a:ext cx="10334651" cy="35931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i="1" dirty="0"/>
              <a:t>Logic symbol				Truth table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6" name="Picture 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2572" y="2903062"/>
            <a:ext cx="2487537" cy="1475398"/>
          </a:xfrm>
          <a:prstGeom prst="rect">
            <a:avLst/>
          </a:prstGeom>
        </p:spPr>
      </p:pic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8913266"/>
              </p:ext>
            </p:extLst>
          </p:nvPr>
        </p:nvGraphicFramePr>
        <p:xfrm>
          <a:off x="6320947" y="2551863"/>
          <a:ext cx="3698196" cy="2177796"/>
        </p:xfrm>
        <a:graphic>
          <a:graphicData uri="http://schemas.openxmlformats.org/drawingml/2006/table">
            <a:tbl>
              <a:tblPr/>
              <a:tblGrid>
                <a:gridCol w="12327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3273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3273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59023"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Input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Output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A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B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Y=A.B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90919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36124" y="112393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OR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6918" y="1546675"/>
            <a:ext cx="10665954" cy="4344761"/>
          </a:xfrm>
        </p:spPr>
        <p:txBody>
          <a:bodyPr>
            <a:normAutofit/>
          </a:bodyPr>
          <a:lstStyle/>
          <a:p>
            <a:r>
              <a:rPr lang="en-GB" sz="3200" dirty="0"/>
              <a:t>The </a:t>
            </a:r>
            <a:r>
              <a:rPr lang="en-GB" sz="3200" b="1" dirty="0"/>
              <a:t>OR gate </a:t>
            </a:r>
            <a:r>
              <a:rPr lang="en-GB" sz="3200" dirty="0"/>
              <a:t>performs a </a:t>
            </a:r>
            <a:r>
              <a:rPr lang="en-GB" sz="3200" b="1" dirty="0"/>
              <a:t>logical addition</a:t>
            </a:r>
            <a:r>
              <a:rPr lang="en-GB" sz="3200" dirty="0"/>
              <a:t>. </a:t>
            </a:r>
          </a:p>
          <a:p>
            <a:r>
              <a:rPr lang="en-GB" sz="3200" dirty="0"/>
              <a:t>The </a:t>
            </a:r>
            <a:r>
              <a:rPr lang="en-GB" sz="3200" b="1" dirty="0"/>
              <a:t>output is high (1) </a:t>
            </a:r>
            <a:r>
              <a:rPr lang="en-GB" sz="3200" dirty="0"/>
              <a:t>when any one of the </a:t>
            </a:r>
            <a:r>
              <a:rPr lang="en-GB" sz="3200" b="1" dirty="0"/>
              <a:t>inputs is high (1)</a:t>
            </a:r>
            <a:r>
              <a:rPr lang="en-GB" sz="3200" dirty="0"/>
              <a:t>. </a:t>
            </a:r>
          </a:p>
          <a:p>
            <a:r>
              <a:rPr lang="en-GB" sz="3200" dirty="0"/>
              <a:t>The </a:t>
            </a:r>
            <a:r>
              <a:rPr lang="en-GB" sz="3200" b="1" dirty="0"/>
              <a:t>output is low (0) </a:t>
            </a:r>
            <a:r>
              <a:rPr lang="en-GB" sz="3200" dirty="0"/>
              <a:t>when </a:t>
            </a:r>
            <a:r>
              <a:rPr lang="en-GB" sz="3200" b="1" dirty="0"/>
              <a:t>both the inputs are low (0)</a:t>
            </a:r>
            <a:r>
              <a:rPr lang="en-GB" sz="3200" dirty="0"/>
              <a:t>.</a:t>
            </a:r>
          </a:p>
          <a:p>
            <a:r>
              <a:rPr lang="en-US" sz="3200" dirty="0"/>
              <a:t>If the</a:t>
            </a:r>
            <a:r>
              <a:rPr lang="en-US" sz="3200" b="1" dirty="0"/>
              <a:t> inputs are A and B </a:t>
            </a:r>
            <a:r>
              <a:rPr lang="en-US" sz="3200" dirty="0"/>
              <a:t>and the </a:t>
            </a:r>
            <a:r>
              <a:rPr lang="en-US" sz="3200" b="1" dirty="0"/>
              <a:t>output is Y</a:t>
            </a:r>
          </a:p>
          <a:p>
            <a:r>
              <a:rPr lang="en-US" sz="3200" b="1" dirty="0"/>
              <a:t>OR</a:t>
            </a:r>
            <a:r>
              <a:rPr lang="en-US" sz="3200" dirty="0"/>
              <a:t> operation can be </a:t>
            </a:r>
            <a:r>
              <a:rPr lang="en-US" sz="3200" b="1" dirty="0"/>
              <a:t>represented as Y=A+B</a:t>
            </a: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2140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36124" y="112393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OR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6918" y="1546675"/>
            <a:ext cx="9819061" cy="3593107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 i="1" dirty="0"/>
          </a:p>
          <a:p>
            <a:pPr>
              <a:buNone/>
            </a:pPr>
            <a:r>
              <a:rPr lang="en-US" b="1" i="1" dirty="0"/>
              <a:t>Logic symbol				Truth table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8549327"/>
              </p:ext>
            </p:extLst>
          </p:nvPr>
        </p:nvGraphicFramePr>
        <p:xfrm>
          <a:off x="6106187" y="2961986"/>
          <a:ext cx="3698196" cy="2177796"/>
        </p:xfrm>
        <a:graphic>
          <a:graphicData uri="http://schemas.openxmlformats.org/drawingml/2006/table">
            <a:tbl>
              <a:tblPr/>
              <a:tblGrid>
                <a:gridCol w="12327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3273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3273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59023"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Input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Output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A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B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Y=A+B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10" name="Picture 9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094" y="3016458"/>
            <a:ext cx="3205166" cy="1560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1967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1576" y="17274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NOT Gate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249766" y="1632446"/>
                <a:ext cx="10244672" cy="4271264"/>
              </a:xfrm>
            </p:spPr>
            <p:txBody>
              <a:bodyPr>
                <a:normAutofit/>
              </a:bodyPr>
              <a:lstStyle/>
              <a:p>
                <a:r>
                  <a:rPr lang="en-US" sz="3200" dirty="0"/>
                  <a:t>The NOT gate is called an </a:t>
                </a:r>
                <a:r>
                  <a:rPr lang="en-US" sz="3200" b="1" dirty="0"/>
                  <a:t>inverter. </a:t>
                </a:r>
              </a:p>
              <a:p>
                <a:r>
                  <a:rPr lang="en-US" sz="3200" dirty="0"/>
                  <a:t>The </a:t>
                </a:r>
                <a:r>
                  <a:rPr lang="en-US" sz="3200" b="1" dirty="0"/>
                  <a:t>output is high (1) </a:t>
                </a:r>
                <a:r>
                  <a:rPr lang="en-US" sz="3200" dirty="0"/>
                  <a:t>when the </a:t>
                </a:r>
                <a:r>
                  <a:rPr lang="en-US" sz="3200" b="1" dirty="0"/>
                  <a:t>input is low (0) </a:t>
                </a:r>
                <a:r>
                  <a:rPr lang="en-US" sz="3200" dirty="0"/>
                  <a:t>and </a:t>
                </a:r>
              </a:p>
              <a:p>
                <a:r>
                  <a:rPr lang="en-US" sz="3200" dirty="0"/>
                  <a:t>the </a:t>
                </a:r>
                <a:r>
                  <a:rPr lang="en-US" sz="3200" b="1" dirty="0"/>
                  <a:t>output is low (0) </a:t>
                </a:r>
                <a:r>
                  <a:rPr lang="en-US" sz="3200" dirty="0"/>
                  <a:t>when the </a:t>
                </a:r>
                <a:r>
                  <a:rPr lang="en-US" sz="3200" b="1" dirty="0"/>
                  <a:t>input is high (1)</a:t>
                </a:r>
                <a:r>
                  <a:rPr lang="en-US" sz="3200" dirty="0"/>
                  <a:t>.</a:t>
                </a:r>
              </a:p>
              <a:p>
                <a:r>
                  <a:rPr lang="en-US" sz="3200" dirty="0"/>
                  <a:t>If the</a:t>
                </a:r>
                <a:r>
                  <a:rPr lang="en-US" sz="3200" b="1" dirty="0"/>
                  <a:t> inputs A </a:t>
                </a:r>
                <a:r>
                  <a:rPr lang="en-US" sz="3200" dirty="0"/>
                  <a:t>and the </a:t>
                </a:r>
                <a:r>
                  <a:rPr lang="en-US" sz="3200" b="1" dirty="0"/>
                  <a:t>output is Y</a:t>
                </a:r>
              </a:p>
              <a:p>
                <a:r>
                  <a:rPr lang="en-US" sz="3200" b="1" dirty="0"/>
                  <a:t>NOT</a:t>
                </a:r>
                <a:r>
                  <a:rPr lang="en-US" sz="3200" dirty="0"/>
                  <a:t> operation can be </a:t>
                </a:r>
                <a:r>
                  <a:rPr lang="en-US" sz="3200" b="1" dirty="0"/>
                  <a:t>represented as </a:t>
                </a:r>
                <a14:m>
                  <m:oMath xmlns:m="http://schemas.openxmlformats.org/officeDocument/2006/math">
                    <m:r>
                      <a:rPr lang="en-GB" sz="3200" b="1" i="0" smtClean="0">
                        <a:latin typeface="Cambria Math" panose="02040503050406030204" pitchFamily="18" charset="0"/>
                      </a:rPr>
                      <m:t>𝐘</m:t>
                    </m:r>
                    <m:r>
                      <a:rPr lang="en-GB" sz="3200" b="1" i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sz="3200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r>
                  <a:rPr lang="en-US" i="1" dirty="0"/>
                  <a:t>					</a:t>
                </a:r>
                <a:endParaRPr lang="en-US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249766" y="1632446"/>
                <a:ext cx="10244672" cy="4271264"/>
              </a:xfrm>
              <a:blipFill>
                <a:blip r:embed="rId3"/>
                <a:stretch>
                  <a:fillRect l="-1368" t="-3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61441" name="Picture 1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249766" y="0"/>
            <a:ext cx="77736" cy="17274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46175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1576" y="17274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NOT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49766" y="1632446"/>
            <a:ext cx="10244672" cy="3593107"/>
          </a:xfrm>
        </p:spPr>
        <p:txBody>
          <a:bodyPr>
            <a:normAutofit/>
          </a:bodyPr>
          <a:lstStyle/>
          <a:p>
            <a:endParaRPr lang="en-US" dirty="0"/>
          </a:p>
          <a:p>
            <a:pPr>
              <a:buNone/>
            </a:pPr>
            <a:r>
              <a:rPr lang="en-US" b="1" i="1" dirty="0"/>
              <a:t>Logic symbol				Truth table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11" name="Picture 10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525" y="3198347"/>
            <a:ext cx="3800403" cy="1344882"/>
          </a:xfrm>
          <a:prstGeom prst="rect">
            <a:avLst/>
          </a:prstGeom>
        </p:spPr>
      </p:pic>
      <p:graphicFrame>
        <p:nvGraphicFramePr>
          <p:cNvPr id="12" name="Table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599452"/>
              </p:ext>
            </p:extLst>
          </p:nvPr>
        </p:nvGraphicFramePr>
        <p:xfrm>
          <a:off x="6846182" y="3198347"/>
          <a:ext cx="2655002" cy="1621276"/>
        </p:xfrm>
        <a:graphic>
          <a:graphicData uri="http://schemas.openxmlformats.org/drawingml/2006/table">
            <a:tbl>
              <a:tblPr/>
              <a:tblGrid>
                <a:gridCol w="1326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2820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0531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+mn-lt"/>
                          <a:ea typeface="Calibri"/>
                          <a:cs typeface="Times New Roman"/>
                        </a:rPr>
                        <a:t>Input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+mn-lt"/>
                          <a:ea typeface="Calibri"/>
                          <a:cs typeface="Times New Roman"/>
                        </a:rPr>
                        <a:t>Output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531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+mn-lt"/>
                          <a:ea typeface="Calibri"/>
                          <a:cs typeface="Times New Roman"/>
                        </a:rPr>
                        <a:t>Y= </a:t>
                      </a:r>
                      <a:r>
                        <a:rPr lang="el-GR" sz="2200" dirty="0">
                          <a:latin typeface="+mn-lt"/>
                          <a:ea typeface="Calibri"/>
                          <a:cs typeface="Times New Roman"/>
                        </a:rPr>
                        <a:t>Ᾱ</a:t>
                      </a:r>
                      <a:endParaRPr lang="en-US" sz="22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531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531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61441" name="Picture 1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249766" y="0"/>
            <a:ext cx="77736" cy="17274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70412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9059" y="17296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NAND Gate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073961" y="1466287"/>
                <a:ext cx="9242502" cy="4198083"/>
              </a:xfrm>
            </p:spPr>
            <p:txBody>
              <a:bodyPr>
                <a:normAutofit/>
              </a:bodyPr>
              <a:lstStyle/>
              <a:p>
                <a:r>
                  <a:rPr lang="en-US" dirty="0"/>
                  <a:t>The NAND gate is a contraction of </a:t>
                </a:r>
                <a:r>
                  <a:rPr lang="en-US" b="1" dirty="0"/>
                  <a:t>AND-NOT gates</a:t>
                </a:r>
                <a:r>
                  <a:rPr lang="en-US" dirty="0"/>
                  <a:t>. 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high(1) </a:t>
                </a:r>
                <a:r>
                  <a:rPr lang="en-US" dirty="0"/>
                  <a:t>when </a:t>
                </a:r>
                <a:r>
                  <a:rPr lang="en-US" b="1" dirty="0"/>
                  <a:t>both inputs are low (0) </a:t>
                </a:r>
                <a:r>
                  <a:rPr lang="en-US" dirty="0"/>
                  <a:t>and </a:t>
                </a:r>
                <a:r>
                  <a:rPr lang="en-US" b="1" dirty="0"/>
                  <a:t>any one of the input is low (0) .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low(0) </a:t>
                </a:r>
                <a:r>
                  <a:rPr lang="en-US" dirty="0"/>
                  <a:t>when </a:t>
                </a:r>
                <a:r>
                  <a:rPr lang="en-US" b="1" dirty="0"/>
                  <a:t>both inputs are high (1).</a:t>
                </a:r>
              </a:p>
              <a:p>
                <a:r>
                  <a:rPr lang="en-US" dirty="0"/>
                  <a:t>If the</a:t>
                </a:r>
                <a:r>
                  <a:rPr lang="en-US" b="1" dirty="0"/>
                  <a:t> inputs are A and B </a:t>
                </a:r>
                <a:r>
                  <a:rPr lang="en-US" dirty="0"/>
                  <a:t>and the </a:t>
                </a:r>
                <a:r>
                  <a:rPr lang="en-US" b="1" dirty="0"/>
                  <a:t>output is Y</a:t>
                </a:r>
              </a:p>
              <a:p>
                <a:r>
                  <a:rPr lang="en-US" b="1" dirty="0"/>
                  <a:t>NAND</a:t>
                </a:r>
                <a:r>
                  <a:rPr lang="en-US" dirty="0"/>
                  <a:t> operation can be </a:t>
                </a:r>
                <a:r>
                  <a:rPr lang="en-US" b="1" dirty="0"/>
                  <a:t>represented as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𝐘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r>
                  <a:rPr lang="en-US" b="1" i="1" dirty="0"/>
                  <a:t>				</a:t>
                </a:r>
                <a:r>
                  <a:rPr lang="en-US" i="1" dirty="0"/>
                  <a:t>					</a:t>
                </a:r>
                <a:endParaRPr lang="en-US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073961" y="1466287"/>
                <a:ext cx="9242502" cy="4198083"/>
              </a:xfrm>
              <a:blipFill>
                <a:blip r:embed="rId3"/>
                <a:stretch>
                  <a:fillRect l="-1187" t="-2471" r="-6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14528C8-DEBB-FBAE-DD31-ECC3D20C1B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7269" y="4785254"/>
            <a:ext cx="5505450" cy="1438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807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9059" y="17296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NAND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3961" y="1466287"/>
            <a:ext cx="9242502" cy="35931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i="1" dirty="0"/>
              <a:t>Logic symbol					Truth table</a:t>
            </a:r>
            <a:r>
              <a:rPr lang="en-US" i="1" dirty="0"/>
              <a:t>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9" name="Picture 8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5465" y="2787173"/>
            <a:ext cx="3040322" cy="1621277"/>
          </a:xfrm>
          <a:prstGeom prst="rect">
            <a:avLst/>
          </a:prstGeom>
        </p:spPr>
      </p:pic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612682"/>
              </p:ext>
            </p:extLst>
          </p:nvPr>
        </p:nvGraphicFramePr>
        <p:xfrm>
          <a:off x="8401701" y="2430711"/>
          <a:ext cx="3593107" cy="2112545"/>
        </p:xfrm>
        <a:graphic>
          <a:graphicData uri="http://schemas.openxmlformats.org/drawingml/2006/table">
            <a:tbl>
              <a:tblPr/>
              <a:tblGrid>
                <a:gridCol w="11972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972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9854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08140"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Input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latin typeface="+mn-lt"/>
                          <a:ea typeface="Calibri"/>
                          <a:cs typeface="Times New Roman"/>
                        </a:rPr>
                        <a:t>Output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5531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             ⸏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Y=A.B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814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0814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814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466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3954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1169" y="231011"/>
            <a:ext cx="51905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NOR Gate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15186" y="1644258"/>
                <a:ext cx="10561627" cy="4253315"/>
              </a:xfrm>
            </p:spPr>
            <p:txBody>
              <a:bodyPr>
                <a:normAutofit/>
              </a:bodyPr>
              <a:lstStyle/>
              <a:p>
                <a:r>
                  <a:rPr lang="en-US" dirty="0"/>
                  <a:t>The </a:t>
                </a:r>
                <a:r>
                  <a:rPr lang="en-US" b="1" dirty="0"/>
                  <a:t>NOR gate </a:t>
                </a:r>
                <a:r>
                  <a:rPr lang="en-US" dirty="0"/>
                  <a:t>is a contraction of </a:t>
                </a:r>
                <a:r>
                  <a:rPr lang="en-US" b="1" dirty="0"/>
                  <a:t>OR-NOT gates</a:t>
                </a:r>
                <a:r>
                  <a:rPr lang="en-US" dirty="0"/>
                  <a:t>. 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high(1) </a:t>
                </a:r>
                <a:r>
                  <a:rPr lang="en-US" dirty="0"/>
                  <a:t>when both </a:t>
                </a:r>
                <a:r>
                  <a:rPr lang="en-US" b="1" dirty="0"/>
                  <a:t>inputs are low(0)</a:t>
                </a:r>
                <a:r>
                  <a:rPr lang="en-US" dirty="0"/>
                  <a:t>. 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low(0) </a:t>
                </a:r>
                <a:r>
                  <a:rPr lang="en-US" dirty="0"/>
                  <a:t>when one or </a:t>
                </a:r>
                <a:r>
                  <a:rPr lang="en-US" b="1" dirty="0"/>
                  <a:t>both inputs are high(1).</a:t>
                </a:r>
              </a:p>
              <a:p>
                <a:r>
                  <a:rPr lang="en-US" dirty="0"/>
                  <a:t>If the</a:t>
                </a:r>
                <a:r>
                  <a:rPr lang="en-US" b="1" dirty="0"/>
                  <a:t> inputs are A and B </a:t>
                </a:r>
                <a:r>
                  <a:rPr lang="en-US" dirty="0"/>
                  <a:t>and the </a:t>
                </a:r>
                <a:r>
                  <a:rPr lang="en-US" b="1" dirty="0"/>
                  <a:t>output is Y</a:t>
                </a:r>
              </a:p>
              <a:p>
                <a:r>
                  <a:rPr lang="en-US" b="1" dirty="0"/>
                  <a:t>NOR</a:t>
                </a:r>
                <a:r>
                  <a:rPr lang="en-US" dirty="0"/>
                  <a:t> operation can be </a:t>
                </a:r>
                <a:r>
                  <a:rPr lang="en-US" b="1" dirty="0"/>
                  <a:t>represented as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𝐘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endParaRPr lang="en-US" b="1" i="1" dirty="0"/>
              </a:p>
              <a:p>
                <a:pPr>
                  <a:buNone/>
                </a:pPr>
                <a:r>
                  <a:rPr lang="en-US" i="1" dirty="0"/>
                  <a:t>					</a:t>
                </a:r>
                <a:endParaRPr lang="en-US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15186" y="1644258"/>
                <a:ext cx="10561627" cy="4253315"/>
              </a:xfrm>
              <a:blipFill>
                <a:blip r:embed="rId3"/>
                <a:stretch>
                  <a:fillRect l="-1039" t="-24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6E6917-501B-E268-E6EC-1ED216472B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2407" y="4478348"/>
            <a:ext cx="5572125" cy="1419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326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1169" y="231011"/>
            <a:ext cx="51905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NOR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7799" y="1079662"/>
            <a:ext cx="10561627" cy="3593107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 i="1" dirty="0"/>
          </a:p>
          <a:p>
            <a:pPr>
              <a:buNone/>
            </a:pPr>
            <a:r>
              <a:rPr lang="en-US" b="1" i="1" dirty="0"/>
              <a:t>Logic symbol					Truth table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0" name="Table 9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24919101"/>
                  </p:ext>
                </p:extLst>
              </p:nvPr>
            </p:nvGraphicFramePr>
            <p:xfrm>
              <a:off x="7051998" y="2560224"/>
              <a:ext cx="4035103" cy="2112545"/>
            </p:xfrm>
            <a:graphic>
              <a:graphicData uri="http://schemas.openxmlformats.org/drawingml/2006/table">
                <a:tbl>
                  <a:tblPr/>
                  <a:tblGrid>
                    <a:gridCol w="1344560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1126710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1563833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308140">
                    <a:tc gridSpan="2"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b="1" dirty="0">
                              <a:latin typeface="+mn-lt"/>
                              <a:ea typeface="Calibri"/>
                              <a:cs typeface="Times New Roman"/>
                            </a:rPr>
                            <a:t>Input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b="1">
                              <a:latin typeface="+mn-lt"/>
                              <a:ea typeface="Calibri"/>
                              <a:cs typeface="Times New Roman"/>
                            </a:rPr>
                            <a:t>Output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555319"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b="1" dirty="0">
                              <a:latin typeface="+mn-lt"/>
                              <a:ea typeface="Calibri"/>
                              <a:cs typeface="Times New Roman"/>
                            </a:rPr>
                            <a:t>A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b="1" dirty="0">
                              <a:latin typeface="+mn-lt"/>
                              <a:ea typeface="Calibri"/>
                              <a:cs typeface="Times New Roman"/>
                            </a:rPr>
                            <a:t>B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b="1" dirty="0">
                              <a:latin typeface="+mn-lt"/>
                              <a:ea typeface="Calibri"/>
                              <a:cs typeface="Times New Roman"/>
                            </a:rPr>
                            <a:t>     </a:t>
                          </a:r>
                          <a14:m>
                            <m:oMath xmlns:m="http://schemas.openxmlformats.org/officeDocument/2006/math">
                              <m:r>
                                <a:rPr lang="en-GB" sz="1600" b="1" i="1" smtClean="0">
                                  <a:latin typeface="Cambria Math" panose="02040503050406030204" pitchFamily="18" charset="0"/>
                                  <a:ea typeface="Calibri"/>
                                  <a:cs typeface="Times New Roman"/>
                                </a:rPr>
                                <m:t>𝒀</m:t>
                              </m:r>
                              <m:r>
                                <a:rPr lang="en-GB" sz="1600" b="1" i="1" smtClean="0">
                                  <a:latin typeface="Cambria Math" panose="02040503050406030204" pitchFamily="18" charset="0"/>
                                  <a:ea typeface="Calibri"/>
                                  <a:cs typeface="Times New Roman"/>
                                </a:rPr>
                                <m:t>=</m:t>
                              </m:r>
                              <m:acc>
                                <m:accPr>
                                  <m:chr m:val="̅"/>
                                  <m:ctrlPr>
                                    <a:rPr lang="en-GB" sz="1600" b="1" i="1" smtClean="0">
                                      <a:latin typeface="Cambria Math" panose="02040503050406030204" pitchFamily="18" charset="0"/>
                                      <a:cs typeface="Times New Roman"/>
                                    </a:rPr>
                                  </m:ctrlPr>
                                </m:accPr>
                                <m:e>
                                  <m:r>
                                    <a:rPr lang="en-GB" sz="1600" b="1" i="1" smtClean="0">
                                      <a:latin typeface="Cambria Math" panose="02040503050406030204" pitchFamily="18" charset="0"/>
                                      <a:cs typeface="Times New Roman"/>
                                    </a:rPr>
                                    <m:t>𝑨</m:t>
                                  </m:r>
                                  <m:r>
                                    <a:rPr lang="en-GB" sz="1600" b="1" i="1" smtClean="0">
                                      <a:latin typeface="Cambria Math" panose="02040503050406030204" pitchFamily="18" charset="0"/>
                                      <a:cs typeface="Times New Roman"/>
                                    </a:rPr>
                                    <m:t>+</m:t>
                                  </m:r>
                                  <m:r>
                                    <a:rPr lang="en-GB" sz="1600" b="1" i="1" smtClean="0">
                                      <a:latin typeface="Cambria Math" panose="02040503050406030204" pitchFamily="18" charset="0"/>
                                      <a:cs typeface="Times New Roman"/>
                                    </a:rPr>
                                    <m:t>𝑩</m:t>
                                  </m:r>
                                </m:e>
                              </m:acc>
                            </m:oMath>
                          </a14:m>
                          <a:r>
                            <a:rPr lang="en-US" sz="1600" b="1" dirty="0">
                              <a:latin typeface="+mn-lt"/>
                              <a:ea typeface="Calibri"/>
                              <a:cs typeface="Times New Roman"/>
                            </a:rPr>
                            <a:t> 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08140"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08140"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08140"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24666"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10" name="Table 9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24919101"/>
                  </p:ext>
                </p:extLst>
              </p:nvPr>
            </p:nvGraphicFramePr>
            <p:xfrm>
              <a:off x="7051998" y="2560224"/>
              <a:ext cx="4035103" cy="2112545"/>
            </p:xfrm>
            <a:graphic>
              <a:graphicData uri="http://schemas.openxmlformats.org/drawingml/2006/table">
                <a:tbl>
                  <a:tblPr/>
                  <a:tblGrid>
                    <a:gridCol w="1344560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1126710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1563833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308140">
                    <a:tc gridSpan="2"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b="1" dirty="0">
                              <a:latin typeface="+mn-lt"/>
                              <a:ea typeface="Calibri"/>
                              <a:cs typeface="Times New Roman"/>
                            </a:rPr>
                            <a:t>Input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b="1">
                              <a:latin typeface="+mn-lt"/>
                              <a:ea typeface="Calibri"/>
                              <a:cs typeface="Times New Roman"/>
                            </a:rPr>
                            <a:t>Output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555319"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b="1" dirty="0">
                              <a:latin typeface="+mn-lt"/>
                              <a:ea typeface="Calibri"/>
                              <a:cs typeface="Times New Roman"/>
                            </a:rPr>
                            <a:t>A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b="1" dirty="0">
                              <a:latin typeface="+mn-lt"/>
                              <a:ea typeface="Calibri"/>
                              <a:cs typeface="Times New Roman"/>
                            </a:rPr>
                            <a:t>B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58366" t="-58242" r="-778" b="-243956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08140"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08140"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08140"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24666"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</a:tbl>
              </a:graphicData>
            </a:graphic>
          </p:graphicFrame>
        </mc:Fallback>
      </mc:AlternateContent>
      <p:pic>
        <p:nvPicPr>
          <p:cNvPr id="11" name="Picture 10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7798" y="2876215"/>
            <a:ext cx="2211144" cy="1413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382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7521" y="24867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X-OR GATE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27364" y="1632446"/>
                <a:ext cx="10705704" cy="4044198"/>
              </a:xfrm>
            </p:spPr>
            <p:txBody>
              <a:bodyPr>
                <a:normAutofit/>
              </a:bodyPr>
              <a:lstStyle/>
              <a:p>
                <a:r>
                  <a:rPr lang="en-US" b="1" dirty="0"/>
                  <a:t>Exclusive OR </a:t>
                </a:r>
                <a:r>
                  <a:rPr lang="en-US" dirty="0"/>
                  <a:t>Gate in short called as </a:t>
                </a:r>
                <a:r>
                  <a:rPr lang="en-US" b="1" dirty="0"/>
                  <a:t>X-OR Gate</a:t>
                </a:r>
                <a:r>
                  <a:rPr lang="en-US" dirty="0"/>
                  <a:t>.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high (1) </a:t>
                </a:r>
                <a:r>
                  <a:rPr lang="en-US" dirty="0"/>
                  <a:t>when any one of the </a:t>
                </a:r>
                <a:r>
                  <a:rPr lang="en-US" b="1" dirty="0"/>
                  <a:t>inputs is high(1). 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low (0) </a:t>
                </a:r>
                <a:r>
                  <a:rPr lang="en-US" dirty="0"/>
                  <a:t>when both the </a:t>
                </a:r>
                <a:r>
                  <a:rPr lang="en-US" b="1" dirty="0"/>
                  <a:t>inputs are low(0) </a:t>
                </a:r>
                <a:r>
                  <a:rPr lang="en-US" dirty="0"/>
                  <a:t>and </a:t>
                </a:r>
                <a:r>
                  <a:rPr lang="en-US" b="1" dirty="0"/>
                  <a:t>both the inputs are high(1).</a:t>
                </a:r>
              </a:p>
              <a:p>
                <a:r>
                  <a:rPr lang="en-US" dirty="0"/>
                  <a:t>If the</a:t>
                </a:r>
                <a:r>
                  <a:rPr lang="en-US" b="1" dirty="0"/>
                  <a:t> inputs are A and B </a:t>
                </a:r>
                <a:r>
                  <a:rPr lang="en-US" dirty="0"/>
                  <a:t>and the </a:t>
                </a:r>
                <a:r>
                  <a:rPr lang="en-US" b="1" dirty="0"/>
                  <a:t>output is Y</a:t>
                </a:r>
              </a:p>
              <a:p>
                <a:r>
                  <a:rPr lang="en-US" b="1" dirty="0"/>
                  <a:t>X-OR</a:t>
                </a:r>
                <a:r>
                  <a:rPr lang="en-US" dirty="0"/>
                  <a:t> operation can be </a:t>
                </a:r>
                <a:r>
                  <a:rPr lang="en-US" b="1" dirty="0"/>
                  <a:t>represented as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𝐘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𝑩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𝑨</m:t>
                    </m:r>
                    <m:acc>
                      <m:accPr>
                        <m:chr m:val="̅"/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𝑨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⨁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𝑩</m:t>
                    </m:r>
                  </m:oMath>
                </a14:m>
                <a:endParaRPr lang="en-US" b="1" dirty="0"/>
              </a:p>
              <a:p>
                <a:pPr>
                  <a:buNone/>
                </a:pPr>
                <a:r>
                  <a:rPr lang="en-US" i="1" dirty="0"/>
                  <a:t>					</a:t>
                </a:r>
                <a:endParaRPr lang="en-US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27364" y="1632446"/>
                <a:ext cx="10705704" cy="4044198"/>
              </a:xfrm>
              <a:blipFill>
                <a:blip r:embed="rId3"/>
                <a:stretch>
                  <a:fillRect l="-1024" t="-256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4289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7521" y="24867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X-OR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8450" y="1632446"/>
            <a:ext cx="8723221" cy="35931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i="1" dirty="0"/>
              <a:t>Logic symbol					Truth table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12" name="Picture 11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3767" y="3122435"/>
            <a:ext cx="2833028" cy="1336272"/>
          </a:xfrm>
          <a:prstGeom prst="rect">
            <a:avLst/>
          </a:prstGeom>
        </p:spPr>
      </p:pic>
      <p:pic>
        <p:nvPicPr>
          <p:cNvPr id="14" name="Picture 13" descr="X-OR 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39172" y="2714062"/>
            <a:ext cx="4341646" cy="2329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801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74047" y="17274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X-NOR Gate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71500" y="1622939"/>
                <a:ext cx="10737807" cy="4403509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US" b="1" dirty="0"/>
                  <a:t>Exclusive NOR </a:t>
                </a:r>
                <a:r>
                  <a:rPr lang="en-US" dirty="0"/>
                  <a:t>Gate in short called as </a:t>
                </a:r>
                <a:r>
                  <a:rPr lang="en-US" b="1" dirty="0"/>
                  <a:t>X-NOR Gate</a:t>
                </a:r>
                <a:r>
                  <a:rPr lang="en-US" dirty="0"/>
                  <a:t>.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low (0) </a:t>
                </a:r>
                <a:r>
                  <a:rPr lang="en-US" dirty="0"/>
                  <a:t>when any one of the </a:t>
                </a:r>
                <a:r>
                  <a:rPr lang="en-US" b="1" dirty="0"/>
                  <a:t>inputs is high (1). 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high (1) </a:t>
                </a:r>
                <a:r>
                  <a:rPr lang="en-US" dirty="0"/>
                  <a:t>when </a:t>
                </a:r>
                <a:r>
                  <a:rPr lang="en-US" b="1" dirty="0"/>
                  <a:t>both the inputs are low(0) and both the inputs are high(1).</a:t>
                </a:r>
              </a:p>
              <a:p>
                <a:r>
                  <a:rPr lang="en-US" dirty="0"/>
                  <a:t>If the</a:t>
                </a:r>
                <a:r>
                  <a:rPr lang="en-US" b="1" dirty="0"/>
                  <a:t> inputs are A and B </a:t>
                </a:r>
                <a:r>
                  <a:rPr lang="en-US" dirty="0"/>
                  <a:t>and the </a:t>
                </a:r>
                <a:r>
                  <a:rPr lang="en-US" b="1" dirty="0"/>
                  <a:t>output is Y.</a:t>
                </a:r>
              </a:p>
              <a:p>
                <a:r>
                  <a:rPr lang="en-US" b="1" dirty="0"/>
                  <a:t>X-NOR</a:t>
                </a:r>
                <a:r>
                  <a:rPr lang="en-US" dirty="0"/>
                  <a:t> operation can be </a:t>
                </a:r>
                <a:r>
                  <a:rPr lang="en-US" b="1" dirty="0"/>
                  <a:t>represented as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𝐘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𝑨𝑩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+</m:t>
                    </m:r>
                    <m:acc>
                      <m:accPr>
                        <m:chr m:val="̅"/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  <m:acc>
                      <m:accPr>
                        <m:chr m:val="̅"/>
                        <m:ctrlPr>
                          <a:rPr lang="en-US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𝑨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⨁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endParaRPr lang="en-US" b="1" dirty="0"/>
              </a:p>
              <a:p>
                <a:pPr>
                  <a:buNone/>
                </a:pPr>
                <a:r>
                  <a:rPr lang="en-US" i="1" dirty="0"/>
                  <a:t>					</a:t>
                </a:r>
                <a:endParaRPr lang="en-US" b="1" dirty="0"/>
              </a:p>
              <a:p>
                <a:endParaRPr lang="en-US" b="1" dirty="0"/>
              </a:p>
              <a:p>
                <a:pPr>
                  <a:buNone/>
                </a:pPr>
                <a:r>
                  <a:rPr lang="en-US" b="1" i="1" dirty="0"/>
                  <a:t>							</a:t>
                </a:r>
                <a:r>
                  <a:rPr lang="en-US" i="1" dirty="0"/>
                  <a:t>					</a:t>
                </a:r>
                <a:endParaRPr lang="en-US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71500" y="1622939"/>
                <a:ext cx="10737807" cy="4403509"/>
              </a:xfrm>
              <a:blipFill>
                <a:blip r:embed="rId3"/>
                <a:stretch>
                  <a:fillRect l="-1022" t="-304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869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74047" y="17274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X-NOR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2879" y="1264452"/>
            <a:ext cx="10426615" cy="35931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i="1" dirty="0"/>
              <a:t>Logic symbol						Truth table</a:t>
            </a:r>
            <a:r>
              <a:rPr lang="en-US" i="1" dirty="0"/>
              <a:t>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10" name="Picture 9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879" y="3735525"/>
            <a:ext cx="2877378" cy="1282763"/>
          </a:xfrm>
          <a:prstGeom prst="rect">
            <a:avLst/>
          </a:prstGeom>
        </p:spPr>
      </p:pic>
      <p:pic>
        <p:nvPicPr>
          <p:cNvPr id="11" name="Picture 10" descr="X-OR 2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197" y="2638477"/>
            <a:ext cx="5316980" cy="2194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2018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74839" y="4285"/>
            <a:ext cx="11594969" cy="1325563"/>
          </a:xfrm>
        </p:spPr>
        <p:txBody>
          <a:bodyPr/>
          <a:lstStyle/>
          <a:p>
            <a:pPr algn="ctr"/>
            <a:r>
              <a:rPr lang="en-FI" dirty="0">
                <a:solidFill>
                  <a:schemeClr val="bg1"/>
                </a:solidFill>
              </a:rPr>
              <a:t>Join the Vevox session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F4BB93D-59CF-444E-91CF-823772BEA3D6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38200" y="1798320"/>
            <a:ext cx="7340600" cy="442976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3500"/>
              <a:t>Go to </a:t>
            </a:r>
            <a:r>
              <a:rPr lang="en-GB" sz="3500" b="1"/>
              <a:t>vevox.app</a:t>
            </a:r>
            <a:r>
              <a:rPr lang="en-GB" sz="3500"/>
              <a:t>
Enter the session ID: </a:t>
            </a:r>
            <a:r>
              <a:rPr lang="en-GB" sz="3500" b="1"/>
              <a:t>130-908-160</a:t>
            </a:r>
            <a:r>
              <a:rPr lang="en-GB" sz="3500"/>
              <a:t>
Or scan the QR code</a:t>
            </a:r>
          </a:p>
        </p:txBody>
      </p:sp>
      <p:sp>
        <p:nvSpPr>
          <p:cNvPr id="5" name="Rectangle 4" descr="QR-code">
            <a:extLst>
              <a:ext uri="{FF2B5EF4-FFF2-40B4-BE49-F238E27FC236}">
                <a16:creationId xmlns:a16="http://schemas.microsoft.com/office/drawing/2014/main" id="{43245BFF-8029-47AB-BCEA-9ADAB98F9FE3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8178800" y="1948179"/>
            <a:ext cx="2755900" cy="2755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72CAB1A-0C64-46E3-AE66-56F9400455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8178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ACF03E0-DC5D-489E-AEC3-7D07BA4F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8267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00A4101-04F6-4DC4-8220-543FE8F51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83566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239BA3D-F28A-4DAD-9E72-80C6C9F1B2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8445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DBEE714-B421-4162-A43D-421FC6010D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8534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6A3111-4F0F-41FB-BF8D-A155D9B216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8623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D5F2E14-2007-4E82-9D80-C6779DAB25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712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B021E64-90C1-4372-9B30-1D2D93FF10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801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5D51FD6-0F41-4AEC-94EF-4E66D4115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890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C6DD06A-09E7-4C5E-B8E1-102AD8E4C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89789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9AA6FCC-E750-4096-AF80-BFE19E3D01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90678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17A36CB-3382-4DDE-A9A8-C392BD20A8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91567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097124B-2690-488B-83F7-2751F2E134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92456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EA049C9-5CE5-4CDA-88C1-60183C4F66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93345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FB2EA32-1340-4915-9FE8-824FE34AB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9423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F0B8E60-5605-4BC9-9B9A-4AE824A033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9512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906ECBC-E691-4CD0-9D19-28B06CF96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9601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2495FEA-A4CA-415D-9106-384992971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96901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6C9EE83-56DF-4A8D-B31D-11E4D0B80C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9779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0FC50E6-0911-4CBC-B3E7-521EF7D3DC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98679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B1BC197-45EE-4468-8903-2EC8A31DED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9956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0805A53-CAA6-4B11-9953-CE32AA33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100457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F92F347-59ED-49FB-9AE8-E837ACC577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101346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B754C11-367D-4D6F-B58B-6155D1154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10223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EF69C49-B469-4CDF-88E1-B3433E339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10312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FA739D4-7AB0-4B9E-8B51-484FA364B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"/>
            </p:custDataLst>
          </p:nvPr>
        </p:nvSpPr>
        <p:spPr>
          <a:xfrm>
            <a:off x="10401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EFBAD92-4C11-4743-87B2-CA0DB01642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10490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3A552613-54D7-4A89-AB59-AF729ABC8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10579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3A4E3F7F-543C-4592-BF22-33F7E5417F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106680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9644B005-4A60-4513-A3FD-4DE30906DF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"/>
            </p:custDataLst>
          </p:nvPr>
        </p:nvSpPr>
        <p:spPr>
          <a:xfrm>
            <a:off x="107569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A9376963-FF9F-4D0C-90F3-341590177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"/>
            </p:custDataLst>
          </p:nvPr>
        </p:nvSpPr>
        <p:spPr>
          <a:xfrm>
            <a:off x="8178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DFCC54CC-7E4D-4B21-AD1A-66BD90394A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"/>
            </p:custDataLst>
          </p:nvPr>
        </p:nvSpPr>
        <p:spPr>
          <a:xfrm>
            <a:off x="8267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F43148A8-D378-47A7-A2FB-B9DC30B61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"/>
            </p:custDataLst>
          </p:nvPr>
        </p:nvSpPr>
        <p:spPr>
          <a:xfrm>
            <a:off x="8356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CD7CA07-E651-4B29-BB36-9D6DE553B4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"/>
            </p:custDataLst>
          </p:nvPr>
        </p:nvSpPr>
        <p:spPr>
          <a:xfrm>
            <a:off x="84455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11EC3DBA-2F6C-40F8-B2F1-F282B62FD6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"/>
            </p:custDataLst>
          </p:nvPr>
        </p:nvSpPr>
        <p:spPr>
          <a:xfrm>
            <a:off x="8534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3CE5188B-107F-4740-9FB7-BD058419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"/>
            </p:custDataLst>
          </p:nvPr>
        </p:nvSpPr>
        <p:spPr>
          <a:xfrm>
            <a:off x="8623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4E1A650D-A2E3-4CAF-9AE0-3632799B0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"/>
            </p:custDataLst>
          </p:nvPr>
        </p:nvSpPr>
        <p:spPr>
          <a:xfrm>
            <a:off x="8712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3CD89F6F-F981-4ACF-9364-3FAFE0307F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"/>
            </p:custDataLst>
          </p:nvPr>
        </p:nvSpPr>
        <p:spPr>
          <a:xfrm>
            <a:off x="8801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28DC1A88-F15B-498D-88D9-D0D5EDB41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"/>
            </p:custDataLst>
          </p:nvPr>
        </p:nvSpPr>
        <p:spPr>
          <a:xfrm>
            <a:off x="8890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8EEF2A9A-CD2F-423C-BF4E-EE005E029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"/>
            </p:custDataLst>
          </p:nvPr>
        </p:nvSpPr>
        <p:spPr>
          <a:xfrm>
            <a:off x="8978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7984F1BF-6CC7-4811-83EE-178795BC4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"/>
            </p:custDataLst>
          </p:nvPr>
        </p:nvSpPr>
        <p:spPr>
          <a:xfrm>
            <a:off x="9067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A36D4B4D-7B22-4497-9E3D-2E7EFAF361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"/>
            </p:custDataLst>
          </p:nvPr>
        </p:nvSpPr>
        <p:spPr>
          <a:xfrm>
            <a:off x="9156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9434B134-A0C3-41CF-963A-9AFDED5AD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"/>
            </p:custDataLst>
          </p:nvPr>
        </p:nvSpPr>
        <p:spPr>
          <a:xfrm>
            <a:off x="92456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3E4EF647-3BE5-496E-AC74-5CB7B26804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"/>
            </p:custDataLst>
          </p:nvPr>
        </p:nvSpPr>
        <p:spPr>
          <a:xfrm>
            <a:off x="93345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6D4B0DF1-4D63-4DDC-B1FD-FE8A560AA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"/>
            </p:custDataLst>
          </p:nvPr>
        </p:nvSpPr>
        <p:spPr>
          <a:xfrm>
            <a:off x="94234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4BF53DBF-385E-4653-A387-92B1531E6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"/>
            </p:custDataLst>
          </p:nvPr>
        </p:nvSpPr>
        <p:spPr>
          <a:xfrm>
            <a:off x="9512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7EE0DEF9-6319-4E4F-8B89-575C4D09C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"/>
            </p:custDataLst>
          </p:nvPr>
        </p:nvSpPr>
        <p:spPr>
          <a:xfrm>
            <a:off x="9601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B7BB5F6B-AF91-4196-8B9F-989EDB55A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"/>
            </p:custDataLst>
          </p:nvPr>
        </p:nvSpPr>
        <p:spPr>
          <a:xfrm>
            <a:off x="9690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63ACDADC-8FFD-4E9B-8A3D-4AC38B4B9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"/>
            </p:custDataLst>
          </p:nvPr>
        </p:nvSpPr>
        <p:spPr>
          <a:xfrm>
            <a:off x="97790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4359DAFB-9D82-4FDE-BB43-C750B309B0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"/>
            </p:custDataLst>
          </p:nvPr>
        </p:nvSpPr>
        <p:spPr>
          <a:xfrm>
            <a:off x="98679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B14E1B22-9EFF-498A-B3AD-82142D1A37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"/>
            </p:custDataLst>
          </p:nvPr>
        </p:nvSpPr>
        <p:spPr>
          <a:xfrm>
            <a:off x="9956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A150ACCC-46B6-4E08-AFAE-07259F6C0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"/>
            </p:custDataLst>
          </p:nvPr>
        </p:nvSpPr>
        <p:spPr>
          <a:xfrm>
            <a:off x="100457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16D504D3-CBD7-4822-B410-C8EC6797E0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"/>
            </p:custDataLst>
          </p:nvPr>
        </p:nvSpPr>
        <p:spPr>
          <a:xfrm>
            <a:off x="10134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90D19DD6-DE80-4935-AAF2-D9DDE64E7B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"/>
            </p:custDataLst>
          </p:nvPr>
        </p:nvSpPr>
        <p:spPr>
          <a:xfrm>
            <a:off x="102235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EAA10D51-414E-4A0A-AC35-623F555A3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"/>
            </p:custDataLst>
          </p:nvPr>
        </p:nvSpPr>
        <p:spPr>
          <a:xfrm>
            <a:off x="10312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AB65E860-6E21-4DED-919F-BAB0B912A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"/>
            </p:custDataLst>
          </p:nvPr>
        </p:nvSpPr>
        <p:spPr>
          <a:xfrm>
            <a:off x="10401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0810B4A9-075F-4584-AA17-86037D6D1B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"/>
            </p:custDataLst>
          </p:nvPr>
        </p:nvSpPr>
        <p:spPr>
          <a:xfrm>
            <a:off x="10490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E5539C1C-E710-4280-AB7F-8A14B1459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"/>
            </p:custDataLst>
          </p:nvPr>
        </p:nvSpPr>
        <p:spPr>
          <a:xfrm>
            <a:off x="105791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B1BB9A63-FD02-4067-A546-1F3E2D3DCF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"/>
            </p:custDataLst>
          </p:nvPr>
        </p:nvSpPr>
        <p:spPr>
          <a:xfrm>
            <a:off x="10668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1C99FAA8-C5F8-45B6-BFFC-6AA9AF8FD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"/>
            </p:custDataLst>
          </p:nvPr>
        </p:nvSpPr>
        <p:spPr>
          <a:xfrm>
            <a:off x="10756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03232A06-46EA-42BA-A75D-5DB00F703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"/>
            </p:custDataLst>
          </p:nvPr>
        </p:nvSpPr>
        <p:spPr>
          <a:xfrm>
            <a:off x="81788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87EEFDA8-15E5-460A-8E47-0F3B2B9115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"/>
            </p:custDataLst>
          </p:nvPr>
        </p:nvSpPr>
        <p:spPr>
          <a:xfrm>
            <a:off x="8267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E6F4007A-067C-4B6F-A568-AF0783A00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"/>
            </p:custDataLst>
          </p:nvPr>
        </p:nvSpPr>
        <p:spPr>
          <a:xfrm>
            <a:off x="8356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D58379F2-F632-400F-8EAF-603AF5560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"/>
            </p:custDataLst>
          </p:nvPr>
        </p:nvSpPr>
        <p:spPr>
          <a:xfrm>
            <a:off x="8445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3C78E45C-CE4C-429B-BB55-B5B224BD8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"/>
            </p:custDataLst>
          </p:nvPr>
        </p:nvSpPr>
        <p:spPr>
          <a:xfrm>
            <a:off x="8534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29F51A0B-D11E-4950-8818-882822ACDF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"/>
            </p:custDataLst>
          </p:nvPr>
        </p:nvSpPr>
        <p:spPr>
          <a:xfrm>
            <a:off x="8623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4CA8990D-A356-4468-94BA-802763EBC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"/>
            </p:custDataLst>
          </p:nvPr>
        </p:nvSpPr>
        <p:spPr>
          <a:xfrm>
            <a:off x="87122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31588A21-0D81-4D69-AAC9-973790FFC9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"/>
            </p:custDataLst>
          </p:nvPr>
        </p:nvSpPr>
        <p:spPr>
          <a:xfrm>
            <a:off x="8801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3945CEEB-BE1E-42DD-AF8A-8EF1EA1CA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"/>
            </p:custDataLst>
          </p:nvPr>
        </p:nvSpPr>
        <p:spPr>
          <a:xfrm>
            <a:off x="8890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404B8F34-71FE-4DB3-BF06-DD8AEE299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"/>
            </p:custDataLst>
          </p:nvPr>
        </p:nvSpPr>
        <p:spPr>
          <a:xfrm>
            <a:off x="89789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E5CBABD8-B0CF-4122-81D0-2DFA4EB77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"/>
            </p:custDataLst>
          </p:nvPr>
        </p:nvSpPr>
        <p:spPr>
          <a:xfrm>
            <a:off x="90678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6F3B9856-40F7-4BE5-A273-25C0BF1AB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"/>
            </p:custDataLst>
          </p:nvPr>
        </p:nvSpPr>
        <p:spPr>
          <a:xfrm>
            <a:off x="91567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E62F529E-AA92-42CA-82D0-9B954D3D07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"/>
            </p:custDataLst>
          </p:nvPr>
        </p:nvSpPr>
        <p:spPr>
          <a:xfrm>
            <a:off x="92456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6A811D6F-67EF-494F-A403-C57EA0759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"/>
            </p:custDataLst>
          </p:nvPr>
        </p:nvSpPr>
        <p:spPr>
          <a:xfrm>
            <a:off x="93345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C85C262F-843E-4C86-84F7-B4ABD5C35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"/>
            </p:custDataLst>
          </p:nvPr>
        </p:nvSpPr>
        <p:spPr>
          <a:xfrm>
            <a:off x="94234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4EFEDED0-416F-4737-94A9-B560C2C9E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"/>
            </p:custDataLst>
          </p:nvPr>
        </p:nvSpPr>
        <p:spPr>
          <a:xfrm>
            <a:off x="95123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F1FB8F1D-8DE7-4125-AF2D-12D2AE78A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"/>
            </p:custDataLst>
          </p:nvPr>
        </p:nvSpPr>
        <p:spPr>
          <a:xfrm>
            <a:off x="96012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500F9422-54F1-40C1-8EBF-6C5D24CE3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"/>
            </p:custDataLst>
          </p:nvPr>
        </p:nvSpPr>
        <p:spPr>
          <a:xfrm>
            <a:off x="9690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944AB2B7-E816-451C-A9F0-3B6E9C819D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"/>
            </p:custDataLst>
          </p:nvPr>
        </p:nvSpPr>
        <p:spPr>
          <a:xfrm>
            <a:off x="9779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0D762A28-FDF4-4C06-8F9F-B0813493BB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"/>
            </p:custDataLst>
          </p:nvPr>
        </p:nvSpPr>
        <p:spPr>
          <a:xfrm>
            <a:off x="98679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7C52761E-CD1F-42D8-B489-E0B9E63A71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6"/>
            </p:custDataLst>
          </p:nvPr>
        </p:nvSpPr>
        <p:spPr>
          <a:xfrm>
            <a:off x="99568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B85F0C0E-93D5-4E0E-A565-A2F4B59436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7"/>
            </p:custDataLst>
          </p:nvPr>
        </p:nvSpPr>
        <p:spPr>
          <a:xfrm>
            <a:off x="10045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7C3A3D08-BBEF-4BC9-9DF3-8C445D92A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8"/>
            </p:custDataLst>
          </p:nvPr>
        </p:nvSpPr>
        <p:spPr>
          <a:xfrm>
            <a:off x="10134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07FADA76-0EDE-4E2A-81B7-4CD2B82EB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9"/>
            </p:custDataLst>
          </p:nvPr>
        </p:nvSpPr>
        <p:spPr>
          <a:xfrm>
            <a:off x="10223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963279F0-016A-45F6-B71F-144996A71E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0"/>
            </p:custDataLst>
          </p:nvPr>
        </p:nvSpPr>
        <p:spPr>
          <a:xfrm>
            <a:off x="103124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EBE357C5-3B9E-498F-A64A-660BC0AACE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1"/>
            </p:custDataLst>
          </p:nvPr>
        </p:nvSpPr>
        <p:spPr>
          <a:xfrm>
            <a:off x="10401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920ABB26-18DE-42DF-BDCB-A04A7E18C4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2"/>
            </p:custDataLst>
          </p:nvPr>
        </p:nvSpPr>
        <p:spPr>
          <a:xfrm>
            <a:off x="104902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6BA6A852-62FA-4046-84B9-9EB0AE305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3"/>
            </p:custDataLst>
          </p:nvPr>
        </p:nvSpPr>
        <p:spPr>
          <a:xfrm>
            <a:off x="10579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5E225F0B-F0E4-4D98-8E48-BC35928FB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4"/>
            </p:custDataLst>
          </p:nvPr>
        </p:nvSpPr>
        <p:spPr>
          <a:xfrm>
            <a:off x="10668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7E881468-3C7E-4D33-B08C-763388933A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5"/>
            </p:custDataLst>
          </p:nvPr>
        </p:nvSpPr>
        <p:spPr>
          <a:xfrm>
            <a:off x="10756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4C99E00E-1AD3-43C2-B9F7-520FC9F959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6"/>
            </p:custDataLst>
          </p:nvPr>
        </p:nvSpPr>
        <p:spPr>
          <a:xfrm>
            <a:off x="8178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5A80377A-9088-42B5-BE90-1B0BA21801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7"/>
            </p:custDataLst>
          </p:nvPr>
        </p:nvSpPr>
        <p:spPr>
          <a:xfrm>
            <a:off x="82677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283E0C29-EF9B-4EC5-B12F-B48F0791F8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8"/>
            </p:custDataLst>
          </p:nvPr>
        </p:nvSpPr>
        <p:spPr>
          <a:xfrm>
            <a:off x="8356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BECE5B62-A432-410C-BFD5-9CBD05778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9"/>
            </p:custDataLst>
          </p:nvPr>
        </p:nvSpPr>
        <p:spPr>
          <a:xfrm>
            <a:off x="8445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350BA6FC-4E7C-4E72-9475-E98DEE722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0"/>
            </p:custDataLst>
          </p:nvPr>
        </p:nvSpPr>
        <p:spPr>
          <a:xfrm>
            <a:off x="85344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50CEA6FB-DE65-4C73-9247-E1D91EB177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1"/>
            </p:custDataLst>
          </p:nvPr>
        </p:nvSpPr>
        <p:spPr>
          <a:xfrm>
            <a:off x="8623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A71CBE0B-8787-4882-844A-64AA6446C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2"/>
            </p:custDataLst>
          </p:nvPr>
        </p:nvSpPr>
        <p:spPr>
          <a:xfrm>
            <a:off x="87122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4C5C06AE-E6FE-4BB4-BB3F-D8FF5219D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3"/>
            </p:custDataLst>
          </p:nvPr>
        </p:nvSpPr>
        <p:spPr>
          <a:xfrm>
            <a:off x="8801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8BED4F52-247D-4457-BFEF-866B79BF9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4"/>
            </p:custDataLst>
          </p:nvPr>
        </p:nvSpPr>
        <p:spPr>
          <a:xfrm>
            <a:off x="8890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AD94FBB6-9C54-4B7E-BF23-AD5EA7F329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5"/>
            </p:custDataLst>
          </p:nvPr>
        </p:nvSpPr>
        <p:spPr>
          <a:xfrm>
            <a:off x="89789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850C03A7-2463-4B71-8703-43E0154994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6"/>
            </p:custDataLst>
          </p:nvPr>
        </p:nvSpPr>
        <p:spPr>
          <a:xfrm>
            <a:off x="9067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0CEE4669-F61D-465F-9230-75E7DDC40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7"/>
            </p:custDataLst>
          </p:nvPr>
        </p:nvSpPr>
        <p:spPr>
          <a:xfrm>
            <a:off x="91567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58258973-3AE9-42E3-BF35-848684F0B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8"/>
            </p:custDataLst>
          </p:nvPr>
        </p:nvSpPr>
        <p:spPr>
          <a:xfrm>
            <a:off x="9245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EA5AC90B-DA34-4709-9BBF-2313B9097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9"/>
            </p:custDataLst>
          </p:nvPr>
        </p:nvSpPr>
        <p:spPr>
          <a:xfrm>
            <a:off x="9334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9FCF47C0-4825-4BCB-BA10-8BE60EA6B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0"/>
            </p:custDataLst>
          </p:nvPr>
        </p:nvSpPr>
        <p:spPr>
          <a:xfrm>
            <a:off x="94234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48A58DE0-90ED-4234-8D2D-CD7C6B421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1"/>
            </p:custDataLst>
          </p:nvPr>
        </p:nvSpPr>
        <p:spPr>
          <a:xfrm>
            <a:off x="9512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9C33A9BB-97DC-4D19-9F0D-21CEA498A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2"/>
            </p:custDataLst>
          </p:nvPr>
        </p:nvSpPr>
        <p:spPr>
          <a:xfrm>
            <a:off x="9601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2885A6C3-1875-4867-B7DF-47D67BCC72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3"/>
            </p:custDataLst>
          </p:nvPr>
        </p:nvSpPr>
        <p:spPr>
          <a:xfrm>
            <a:off x="96901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61CAA8E5-A69A-43A7-BE52-ACDE27E686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4"/>
            </p:custDataLst>
          </p:nvPr>
        </p:nvSpPr>
        <p:spPr>
          <a:xfrm>
            <a:off x="97790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1BBFA0D7-215D-4433-9B41-90067DC75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5"/>
            </p:custDataLst>
          </p:nvPr>
        </p:nvSpPr>
        <p:spPr>
          <a:xfrm>
            <a:off x="98679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6C3A9912-1D67-469B-9E90-72DB93065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6"/>
            </p:custDataLst>
          </p:nvPr>
        </p:nvSpPr>
        <p:spPr>
          <a:xfrm>
            <a:off x="99568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FC57DFBB-4584-4F4C-9C10-A7B3FD69B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7"/>
            </p:custDataLst>
          </p:nvPr>
        </p:nvSpPr>
        <p:spPr>
          <a:xfrm>
            <a:off x="100457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AC681046-2299-482F-A65F-3F2679B5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8"/>
            </p:custDataLst>
          </p:nvPr>
        </p:nvSpPr>
        <p:spPr>
          <a:xfrm>
            <a:off x="10134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1B643BD9-220A-4F28-B4C8-51059AFA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9"/>
            </p:custDataLst>
          </p:nvPr>
        </p:nvSpPr>
        <p:spPr>
          <a:xfrm>
            <a:off x="10223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92B5699E-45F5-47BF-8180-68BF146D92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0"/>
            </p:custDataLst>
          </p:nvPr>
        </p:nvSpPr>
        <p:spPr>
          <a:xfrm>
            <a:off x="103124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9D1DAEA5-18D5-4119-9E73-A92F61B4A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1"/>
            </p:custDataLst>
          </p:nvPr>
        </p:nvSpPr>
        <p:spPr>
          <a:xfrm>
            <a:off x="10401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BBC5B194-2105-4F57-83A1-3338BED36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2"/>
            </p:custDataLst>
          </p:nvPr>
        </p:nvSpPr>
        <p:spPr>
          <a:xfrm>
            <a:off x="10490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B525EC38-913D-43CC-BEC7-F94687A06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3"/>
            </p:custDataLst>
          </p:nvPr>
        </p:nvSpPr>
        <p:spPr>
          <a:xfrm>
            <a:off x="10579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736E441B-4B56-4D31-9209-AEF97F3175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4"/>
            </p:custDataLst>
          </p:nvPr>
        </p:nvSpPr>
        <p:spPr>
          <a:xfrm>
            <a:off x="10668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91E774D4-24C3-451A-9B1A-0F885647C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5"/>
            </p:custDataLst>
          </p:nvPr>
        </p:nvSpPr>
        <p:spPr>
          <a:xfrm>
            <a:off x="107569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EE75B97D-2388-4035-9B4A-65D6E7853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6"/>
            </p:custDataLst>
          </p:nvPr>
        </p:nvSpPr>
        <p:spPr>
          <a:xfrm>
            <a:off x="81788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1C3FD2B7-0807-4BA9-B3D6-E04F14C20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7"/>
            </p:custDataLst>
          </p:nvPr>
        </p:nvSpPr>
        <p:spPr>
          <a:xfrm>
            <a:off x="8267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2806A2E3-AC9A-4841-B962-D81514EBAC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8"/>
            </p:custDataLst>
          </p:nvPr>
        </p:nvSpPr>
        <p:spPr>
          <a:xfrm>
            <a:off x="8356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C9043EBD-6420-491D-890D-D2D796A39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9"/>
            </p:custDataLst>
          </p:nvPr>
        </p:nvSpPr>
        <p:spPr>
          <a:xfrm>
            <a:off x="8445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" name="Rectangle 129">
            <a:extLst>
              <a:ext uri="{FF2B5EF4-FFF2-40B4-BE49-F238E27FC236}">
                <a16:creationId xmlns:a16="http://schemas.microsoft.com/office/drawing/2014/main" id="{B08E6F65-9ED4-48D0-BB6F-8E5EF9824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0"/>
            </p:custDataLst>
          </p:nvPr>
        </p:nvSpPr>
        <p:spPr>
          <a:xfrm>
            <a:off x="85344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F53559C2-6797-4DF4-B9AE-2BB10F5E9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1"/>
            </p:custDataLst>
          </p:nvPr>
        </p:nvSpPr>
        <p:spPr>
          <a:xfrm>
            <a:off x="8623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D0C00D9D-2DB7-4DDD-8FC7-CB555BF4FA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2"/>
            </p:custDataLst>
          </p:nvPr>
        </p:nvSpPr>
        <p:spPr>
          <a:xfrm>
            <a:off x="87122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" name="Rectangle 132">
            <a:extLst>
              <a:ext uri="{FF2B5EF4-FFF2-40B4-BE49-F238E27FC236}">
                <a16:creationId xmlns:a16="http://schemas.microsoft.com/office/drawing/2014/main" id="{1551FD3F-C782-45D1-B718-B4EC3CF2E2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3"/>
            </p:custDataLst>
          </p:nvPr>
        </p:nvSpPr>
        <p:spPr>
          <a:xfrm>
            <a:off x="8801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D5234DD7-2F0C-4ABE-9E32-7A0197E53C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4"/>
            </p:custDataLst>
          </p:nvPr>
        </p:nvSpPr>
        <p:spPr>
          <a:xfrm>
            <a:off x="8890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5" name="Rectangle 134">
            <a:extLst>
              <a:ext uri="{FF2B5EF4-FFF2-40B4-BE49-F238E27FC236}">
                <a16:creationId xmlns:a16="http://schemas.microsoft.com/office/drawing/2014/main" id="{9D6B7402-0AAB-4E33-9A55-338370ED9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5"/>
            </p:custDataLst>
          </p:nvPr>
        </p:nvSpPr>
        <p:spPr>
          <a:xfrm>
            <a:off x="89789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6FEC35F2-A373-42C7-9149-7F7A3CA66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6"/>
            </p:custDataLst>
          </p:nvPr>
        </p:nvSpPr>
        <p:spPr>
          <a:xfrm>
            <a:off x="90678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0FE3D18F-36AE-4212-A182-A7975B536B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7"/>
            </p:custDataLst>
          </p:nvPr>
        </p:nvSpPr>
        <p:spPr>
          <a:xfrm>
            <a:off x="91567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6C70B923-2DD1-4567-823F-16FF2B3D85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8"/>
            </p:custDataLst>
          </p:nvPr>
        </p:nvSpPr>
        <p:spPr>
          <a:xfrm>
            <a:off x="9245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208D3329-B3BE-4C57-9B6F-73F2A62E8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9"/>
            </p:custDataLst>
          </p:nvPr>
        </p:nvSpPr>
        <p:spPr>
          <a:xfrm>
            <a:off x="93345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F07FAABF-B8CB-4E9F-AD51-FDBE2F249E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0"/>
            </p:custDataLst>
          </p:nvPr>
        </p:nvSpPr>
        <p:spPr>
          <a:xfrm>
            <a:off x="94234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E2A557C1-3C44-4037-BFE0-3CB0BF9E5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1"/>
            </p:custDataLst>
          </p:nvPr>
        </p:nvSpPr>
        <p:spPr>
          <a:xfrm>
            <a:off x="9512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2C450103-FA24-4B94-9C86-0D18517E0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2"/>
            </p:custDataLst>
          </p:nvPr>
        </p:nvSpPr>
        <p:spPr>
          <a:xfrm>
            <a:off x="96012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EE095CF7-0E24-4354-B385-2E8FD787ED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3"/>
            </p:custDataLst>
          </p:nvPr>
        </p:nvSpPr>
        <p:spPr>
          <a:xfrm>
            <a:off x="9690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450666CB-C5F5-4252-A418-19187AF5C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4"/>
            </p:custDataLst>
          </p:nvPr>
        </p:nvSpPr>
        <p:spPr>
          <a:xfrm>
            <a:off x="97790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8EB09F70-B172-497F-A7B0-DB5FA19DBB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5"/>
            </p:custDataLst>
          </p:nvPr>
        </p:nvSpPr>
        <p:spPr>
          <a:xfrm>
            <a:off x="98679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2DE7610A-6B66-4747-B3DB-39603BC2F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6"/>
            </p:custDataLst>
          </p:nvPr>
        </p:nvSpPr>
        <p:spPr>
          <a:xfrm>
            <a:off x="99568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20A73B0D-A07F-4013-8BFB-FF37938ED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7"/>
            </p:custDataLst>
          </p:nvPr>
        </p:nvSpPr>
        <p:spPr>
          <a:xfrm>
            <a:off x="10045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8" name="Rectangle 147">
            <a:extLst>
              <a:ext uri="{FF2B5EF4-FFF2-40B4-BE49-F238E27FC236}">
                <a16:creationId xmlns:a16="http://schemas.microsoft.com/office/drawing/2014/main" id="{96439458-5FB5-42B3-BB2E-96841C0332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8"/>
            </p:custDataLst>
          </p:nvPr>
        </p:nvSpPr>
        <p:spPr>
          <a:xfrm>
            <a:off x="10134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9" name="Rectangle 148">
            <a:extLst>
              <a:ext uri="{FF2B5EF4-FFF2-40B4-BE49-F238E27FC236}">
                <a16:creationId xmlns:a16="http://schemas.microsoft.com/office/drawing/2014/main" id="{72BB33C8-B1A3-4959-9D01-BAE4315F17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9"/>
            </p:custDataLst>
          </p:nvPr>
        </p:nvSpPr>
        <p:spPr>
          <a:xfrm>
            <a:off x="10223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A0602339-DE67-4554-8BCB-A6051914E7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0"/>
            </p:custDataLst>
          </p:nvPr>
        </p:nvSpPr>
        <p:spPr>
          <a:xfrm>
            <a:off x="103124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1" name="Rectangle 150">
            <a:extLst>
              <a:ext uri="{FF2B5EF4-FFF2-40B4-BE49-F238E27FC236}">
                <a16:creationId xmlns:a16="http://schemas.microsoft.com/office/drawing/2014/main" id="{9B4D6296-4C8E-4648-8B84-98E133DC00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1"/>
            </p:custDataLst>
          </p:nvPr>
        </p:nvSpPr>
        <p:spPr>
          <a:xfrm>
            <a:off x="10401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DF3EAB9D-638B-4DAE-82C7-CC0DEAF3E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2"/>
            </p:custDataLst>
          </p:nvPr>
        </p:nvSpPr>
        <p:spPr>
          <a:xfrm>
            <a:off x="104902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3" name="Rectangle 152">
            <a:extLst>
              <a:ext uri="{FF2B5EF4-FFF2-40B4-BE49-F238E27FC236}">
                <a16:creationId xmlns:a16="http://schemas.microsoft.com/office/drawing/2014/main" id="{5F049A3A-378E-4ACF-8FD5-9B606814A1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3"/>
            </p:custDataLst>
          </p:nvPr>
        </p:nvSpPr>
        <p:spPr>
          <a:xfrm>
            <a:off x="10579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6C8068CF-AD8D-4DF0-BD41-81E016E241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4"/>
            </p:custDataLst>
          </p:nvPr>
        </p:nvSpPr>
        <p:spPr>
          <a:xfrm>
            <a:off x="10668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5" name="Rectangle 154">
            <a:extLst>
              <a:ext uri="{FF2B5EF4-FFF2-40B4-BE49-F238E27FC236}">
                <a16:creationId xmlns:a16="http://schemas.microsoft.com/office/drawing/2014/main" id="{869BC6F6-FDAB-44DF-8825-1C0580A84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5"/>
            </p:custDataLst>
          </p:nvPr>
        </p:nvSpPr>
        <p:spPr>
          <a:xfrm>
            <a:off x="10756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2BDD7CAE-15D7-4068-AFED-14CAAA785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6"/>
            </p:custDataLst>
          </p:nvPr>
        </p:nvSpPr>
        <p:spPr>
          <a:xfrm>
            <a:off x="81788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7" name="Rectangle 156">
            <a:extLst>
              <a:ext uri="{FF2B5EF4-FFF2-40B4-BE49-F238E27FC236}">
                <a16:creationId xmlns:a16="http://schemas.microsoft.com/office/drawing/2014/main" id="{4668C433-BEF1-46FD-B862-FD41B2AFC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7"/>
            </p:custDataLst>
          </p:nvPr>
        </p:nvSpPr>
        <p:spPr>
          <a:xfrm>
            <a:off x="8267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360971DB-3E54-4EF7-ABAB-6AE4EAD85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8"/>
            </p:custDataLst>
          </p:nvPr>
        </p:nvSpPr>
        <p:spPr>
          <a:xfrm>
            <a:off x="8356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D68E9695-D29D-481A-B51E-928396ACF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9"/>
            </p:custDataLst>
          </p:nvPr>
        </p:nvSpPr>
        <p:spPr>
          <a:xfrm>
            <a:off x="84455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63AC1050-B5FD-47FD-BC5B-07BDDAEA4A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0"/>
            </p:custDataLst>
          </p:nvPr>
        </p:nvSpPr>
        <p:spPr>
          <a:xfrm>
            <a:off x="8534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E6AAB588-2431-4B7D-BD65-F47315815F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1"/>
            </p:custDataLst>
          </p:nvPr>
        </p:nvSpPr>
        <p:spPr>
          <a:xfrm>
            <a:off x="8623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2" name="Rectangle 161">
            <a:extLst>
              <a:ext uri="{FF2B5EF4-FFF2-40B4-BE49-F238E27FC236}">
                <a16:creationId xmlns:a16="http://schemas.microsoft.com/office/drawing/2014/main" id="{4777B5DD-F27E-4513-AE9F-A5C6C75A3C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2"/>
            </p:custDataLst>
          </p:nvPr>
        </p:nvSpPr>
        <p:spPr>
          <a:xfrm>
            <a:off x="8712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2F783E7F-DF21-4415-ABE6-84F478AF70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3"/>
            </p:custDataLst>
          </p:nvPr>
        </p:nvSpPr>
        <p:spPr>
          <a:xfrm>
            <a:off x="88011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167B283E-D260-447B-A299-114808B743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4"/>
            </p:custDataLst>
          </p:nvPr>
        </p:nvSpPr>
        <p:spPr>
          <a:xfrm>
            <a:off x="8890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5" name="Rectangle 164">
            <a:extLst>
              <a:ext uri="{FF2B5EF4-FFF2-40B4-BE49-F238E27FC236}">
                <a16:creationId xmlns:a16="http://schemas.microsoft.com/office/drawing/2014/main" id="{F2E45653-D494-49CB-971E-65A865742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5"/>
            </p:custDataLst>
          </p:nvPr>
        </p:nvSpPr>
        <p:spPr>
          <a:xfrm>
            <a:off x="89789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6" name="Rectangle 165">
            <a:extLst>
              <a:ext uri="{FF2B5EF4-FFF2-40B4-BE49-F238E27FC236}">
                <a16:creationId xmlns:a16="http://schemas.microsoft.com/office/drawing/2014/main" id="{4844CDC7-2B5E-48F0-BFA0-BDD76D732D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6"/>
            </p:custDataLst>
          </p:nvPr>
        </p:nvSpPr>
        <p:spPr>
          <a:xfrm>
            <a:off x="90678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7" name="Rectangle 166">
            <a:extLst>
              <a:ext uri="{FF2B5EF4-FFF2-40B4-BE49-F238E27FC236}">
                <a16:creationId xmlns:a16="http://schemas.microsoft.com/office/drawing/2014/main" id="{5A26075C-B550-466E-88A1-6B7ACE149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7"/>
            </p:custDataLst>
          </p:nvPr>
        </p:nvSpPr>
        <p:spPr>
          <a:xfrm>
            <a:off x="91567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693D13C2-797D-4A76-9A44-7F9EA05AB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8"/>
            </p:custDataLst>
          </p:nvPr>
        </p:nvSpPr>
        <p:spPr>
          <a:xfrm>
            <a:off x="9245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9" name="Rectangle 168">
            <a:extLst>
              <a:ext uri="{FF2B5EF4-FFF2-40B4-BE49-F238E27FC236}">
                <a16:creationId xmlns:a16="http://schemas.microsoft.com/office/drawing/2014/main" id="{BE1A9E29-724E-4DB6-8A22-D7F9154C5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9"/>
            </p:custDataLst>
          </p:nvPr>
        </p:nvSpPr>
        <p:spPr>
          <a:xfrm>
            <a:off x="93345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1B357E5E-03EE-49EB-ACDF-BCF09274BE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0"/>
            </p:custDataLst>
          </p:nvPr>
        </p:nvSpPr>
        <p:spPr>
          <a:xfrm>
            <a:off x="94234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1" name="Rectangle 170">
            <a:extLst>
              <a:ext uri="{FF2B5EF4-FFF2-40B4-BE49-F238E27FC236}">
                <a16:creationId xmlns:a16="http://schemas.microsoft.com/office/drawing/2014/main" id="{19D819EE-DA7E-4954-9013-CF6991E7B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1"/>
            </p:custDataLst>
          </p:nvPr>
        </p:nvSpPr>
        <p:spPr>
          <a:xfrm>
            <a:off x="9512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2" name="Rectangle 171">
            <a:extLst>
              <a:ext uri="{FF2B5EF4-FFF2-40B4-BE49-F238E27FC236}">
                <a16:creationId xmlns:a16="http://schemas.microsoft.com/office/drawing/2014/main" id="{59D6BC8D-8790-471F-8F0F-CA7974DA8E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2"/>
            </p:custDataLst>
          </p:nvPr>
        </p:nvSpPr>
        <p:spPr>
          <a:xfrm>
            <a:off x="96012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" name="Rectangle 172">
            <a:extLst>
              <a:ext uri="{FF2B5EF4-FFF2-40B4-BE49-F238E27FC236}">
                <a16:creationId xmlns:a16="http://schemas.microsoft.com/office/drawing/2014/main" id="{6DB94B09-EADC-40A8-90A5-B6A9B1D53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3"/>
            </p:custDataLst>
          </p:nvPr>
        </p:nvSpPr>
        <p:spPr>
          <a:xfrm>
            <a:off x="96901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4" name="Rectangle 173">
            <a:extLst>
              <a:ext uri="{FF2B5EF4-FFF2-40B4-BE49-F238E27FC236}">
                <a16:creationId xmlns:a16="http://schemas.microsoft.com/office/drawing/2014/main" id="{9B1AD8A3-94D2-4A79-A682-FD8E23ED8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4"/>
            </p:custDataLst>
          </p:nvPr>
        </p:nvSpPr>
        <p:spPr>
          <a:xfrm>
            <a:off x="9779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5" name="Rectangle 174">
            <a:extLst>
              <a:ext uri="{FF2B5EF4-FFF2-40B4-BE49-F238E27FC236}">
                <a16:creationId xmlns:a16="http://schemas.microsoft.com/office/drawing/2014/main" id="{9160D00B-107E-4164-B698-167418CF8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5"/>
            </p:custDataLst>
          </p:nvPr>
        </p:nvSpPr>
        <p:spPr>
          <a:xfrm>
            <a:off x="9867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6" name="Rectangle 175">
            <a:extLst>
              <a:ext uri="{FF2B5EF4-FFF2-40B4-BE49-F238E27FC236}">
                <a16:creationId xmlns:a16="http://schemas.microsoft.com/office/drawing/2014/main" id="{F21C92FB-BDA2-47D7-8C07-08F478B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6"/>
            </p:custDataLst>
          </p:nvPr>
        </p:nvSpPr>
        <p:spPr>
          <a:xfrm>
            <a:off x="99568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0F1D0234-5734-4660-BC95-DEF1961C52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7"/>
            </p:custDataLst>
          </p:nvPr>
        </p:nvSpPr>
        <p:spPr>
          <a:xfrm>
            <a:off x="10045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8" name="Rectangle 177">
            <a:extLst>
              <a:ext uri="{FF2B5EF4-FFF2-40B4-BE49-F238E27FC236}">
                <a16:creationId xmlns:a16="http://schemas.microsoft.com/office/drawing/2014/main" id="{2DE1B8FF-BBAA-4DCF-9575-FB9B790CF6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8"/>
            </p:custDataLst>
          </p:nvPr>
        </p:nvSpPr>
        <p:spPr>
          <a:xfrm>
            <a:off x="10134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9" name="Rectangle 178">
            <a:extLst>
              <a:ext uri="{FF2B5EF4-FFF2-40B4-BE49-F238E27FC236}">
                <a16:creationId xmlns:a16="http://schemas.microsoft.com/office/drawing/2014/main" id="{E3475B68-47A9-407E-88EF-3DF9486BF5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9"/>
            </p:custDataLst>
          </p:nvPr>
        </p:nvSpPr>
        <p:spPr>
          <a:xfrm>
            <a:off x="102235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0" name="Rectangle 179">
            <a:extLst>
              <a:ext uri="{FF2B5EF4-FFF2-40B4-BE49-F238E27FC236}">
                <a16:creationId xmlns:a16="http://schemas.microsoft.com/office/drawing/2014/main" id="{B5104AEB-EA3B-44B3-BA68-BEFDE3D00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0"/>
            </p:custDataLst>
          </p:nvPr>
        </p:nvSpPr>
        <p:spPr>
          <a:xfrm>
            <a:off x="10312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1" name="Rectangle 180">
            <a:extLst>
              <a:ext uri="{FF2B5EF4-FFF2-40B4-BE49-F238E27FC236}">
                <a16:creationId xmlns:a16="http://schemas.microsoft.com/office/drawing/2014/main" id="{CA2C5F09-B9B4-4A2C-AD02-3B93C0D97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1"/>
            </p:custDataLst>
          </p:nvPr>
        </p:nvSpPr>
        <p:spPr>
          <a:xfrm>
            <a:off x="10401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2" name="Rectangle 181">
            <a:extLst>
              <a:ext uri="{FF2B5EF4-FFF2-40B4-BE49-F238E27FC236}">
                <a16:creationId xmlns:a16="http://schemas.microsoft.com/office/drawing/2014/main" id="{4C3D34C7-9091-4679-8340-27A1908B72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2"/>
            </p:custDataLst>
          </p:nvPr>
        </p:nvSpPr>
        <p:spPr>
          <a:xfrm>
            <a:off x="10490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3" name="Rectangle 182">
            <a:extLst>
              <a:ext uri="{FF2B5EF4-FFF2-40B4-BE49-F238E27FC236}">
                <a16:creationId xmlns:a16="http://schemas.microsoft.com/office/drawing/2014/main" id="{1DED4F86-64D9-4C37-B63D-A0481DF1B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3"/>
            </p:custDataLst>
          </p:nvPr>
        </p:nvSpPr>
        <p:spPr>
          <a:xfrm>
            <a:off x="10579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4" name="Rectangle 183">
            <a:extLst>
              <a:ext uri="{FF2B5EF4-FFF2-40B4-BE49-F238E27FC236}">
                <a16:creationId xmlns:a16="http://schemas.microsoft.com/office/drawing/2014/main" id="{4FF353A0-2CBE-4611-9E23-A754C53E0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4"/>
            </p:custDataLst>
          </p:nvPr>
        </p:nvSpPr>
        <p:spPr>
          <a:xfrm>
            <a:off x="10668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5" name="Rectangle 184">
            <a:extLst>
              <a:ext uri="{FF2B5EF4-FFF2-40B4-BE49-F238E27FC236}">
                <a16:creationId xmlns:a16="http://schemas.microsoft.com/office/drawing/2014/main" id="{189DEA0F-CEA7-4DAB-BDC6-152775D715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5"/>
            </p:custDataLst>
          </p:nvPr>
        </p:nvSpPr>
        <p:spPr>
          <a:xfrm>
            <a:off x="10756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6" name="Rectangle 185">
            <a:extLst>
              <a:ext uri="{FF2B5EF4-FFF2-40B4-BE49-F238E27FC236}">
                <a16:creationId xmlns:a16="http://schemas.microsoft.com/office/drawing/2014/main" id="{C4A44A3B-1927-4537-8D37-6C5E0FED3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6"/>
            </p:custDataLst>
          </p:nvPr>
        </p:nvSpPr>
        <p:spPr>
          <a:xfrm>
            <a:off x="8178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7" name="Rectangle 186">
            <a:extLst>
              <a:ext uri="{FF2B5EF4-FFF2-40B4-BE49-F238E27FC236}">
                <a16:creationId xmlns:a16="http://schemas.microsoft.com/office/drawing/2014/main" id="{C06FF509-1913-4CAA-830D-3B5615D7A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7"/>
            </p:custDataLst>
          </p:nvPr>
        </p:nvSpPr>
        <p:spPr>
          <a:xfrm>
            <a:off x="8267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8" name="Rectangle 187">
            <a:extLst>
              <a:ext uri="{FF2B5EF4-FFF2-40B4-BE49-F238E27FC236}">
                <a16:creationId xmlns:a16="http://schemas.microsoft.com/office/drawing/2014/main" id="{3BF831CD-FB45-49BB-A68B-DA2359B203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8"/>
            </p:custDataLst>
          </p:nvPr>
        </p:nvSpPr>
        <p:spPr>
          <a:xfrm>
            <a:off x="83566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9" name="Rectangle 188">
            <a:extLst>
              <a:ext uri="{FF2B5EF4-FFF2-40B4-BE49-F238E27FC236}">
                <a16:creationId xmlns:a16="http://schemas.microsoft.com/office/drawing/2014/main" id="{CF38363E-80B1-40B5-8AE0-A2887A2DDB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9"/>
            </p:custDataLst>
          </p:nvPr>
        </p:nvSpPr>
        <p:spPr>
          <a:xfrm>
            <a:off x="8445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0" name="Rectangle 189">
            <a:extLst>
              <a:ext uri="{FF2B5EF4-FFF2-40B4-BE49-F238E27FC236}">
                <a16:creationId xmlns:a16="http://schemas.microsoft.com/office/drawing/2014/main" id="{1FD07EAF-1D0D-4F3A-BAFB-39B62E7AF5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0"/>
            </p:custDataLst>
          </p:nvPr>
        </p:nvSpPr>
        <p:spPr>
          <a:xfrm>
            <a:off x="8534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1" name="Rectangle 190">
            <a:extLst>
              <a:ext uri="{FF2B5EF4-FFF2-40B4-BE49-F238E27FC236}">
                <a16:creationId xmlns:a16="http://schemas.microsoft.com/office/drawing/2014/main" id="{FFC74EDA-5685-49F8-BB68-82121FC3A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1"/>
            </p:custDataLst>
          </p:nvPr>
        </p:nvSpPr>
        <p:spPr>
          <a:xfrm>
            <a:off x="8623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2" name="Rectangle 191">
            <a:extLst>
              <a:ext uri="{FF2B5EF4-FFF2-40B4-BE49-F238E27FC236}">
                <a16:creationId xmlns:a16="http://schemas.microsoft.com/office/drawing/2014/main" id="{FB8CCDB6-D3EA-4702-91DD-5C886CA0D2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2"/>
            </p:custDataLst>
          </p:nvPr>
        </p:nvSpPr>
        <p:spPr>
          <a:xfrm>
            <a:off x="8712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7047F564-7673-4686-A2B1-CE157DE166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3"/>
            </p:custDataLst>
          </p:nvPr>
        </p:nvSpPr>
        <p:spPr>
          <a:xfrm>
            <a:off x="8801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7FEB7231-19FB-4DEA-8B14-1FAE286727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4"/>
            </p:custDataLst>
          </p:nvPr>
        </p:nvSpPr>
        <p:spPr>
          <a:xfrm>
            <a:off x="8890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E69BCF50-EC07-42D9-8703-FA7EA09257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5"/>
            </p:custDataLst>
          </p:nvPr>
        </p:nvSpPr>
        <p:spPr>
          <a:xfrm>
            <a:off x="8978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6" name="Rectangle 195">
            <a:extLst>
              <a:ext uri="{FF2B5EF4-FFF2-40B4-BE49-F238E27FC236}">
                <a16:creationId xmlns:a16="http://schemas.microsoft.com/office/drawing/2014/main" id="{8E739731-44F8-49AE-8E7F-46473B10E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6"/>
            </p:custDataLst>
          </p:nvPr>
        </p:nvSpPr>
        <p:spPr>
          <a:xfrm>
            <a:off x="9067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7" name="Rectangle 196">
            <a:extLst>
              <a:ext uri="{FF2B5EF4-FFF2-40B4-BE49-F238E27FC236}">
                <a16:creationId xmlns:a16="http://schemas.microsoft.com/office/drawing/2014/main" id="{4B5BADF1-29B6-46F4-B5A5-809B8A378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7"/>
            </p:custDataLst>
          </p:nvPr>
        </p:nvSpPr>
        <p:spPr>
          <a:xfrm>
            <a:off x="9156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8" name="Rectangle 197">
            <a:extLst>
              <a:ext uri="{FF2B5EF4-FFF2-40B4-BE49-F238E27FC236}">
                <a16:creationId xmlns:a16="http://schemas.microsoft.com/office/drawing/2014/main" id="{9080B300-0D39-49A0-A8D1-8EEFF9F91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8"/>
            </p:custDataLst>
          </p:nvPr>
        </p:nvSpPr>
        <p:spPr>
          <a:xfrm>
            <a:off x="9245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9" name="Rectangle 198">
            <a:extLst>
              <a:ext uri="{FF2B5EF4-FFF2-40B4-BE49-F238E27FC236}">
                <a16:creationId xmlns:a16="http://schemas.microsoft.com/office/drawing/2014/main" id="{5C342243-ABFE-4514-B704-C16CECE907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9"/>
            </p:custDataLst>
          </p:nvPr>
        </p:nvSpPr>
        <p:spPr>
          <a:xfrm>
            <a:off x="9334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3AEA74DF-06AD-4999-BC3D-AADB12C09E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0"/>
            </p:custDataLst>
          </p:nvPr>
        </p:nvSpPr>
        <p:spPr>
          <a:xfrm>
            <a:off x="94234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1" name="Rectangle 200">
            <a:extLst>
              <a:ext uri="{FF2B5EF4-FFF2-40B4-BE49-F238E27FC236}">
                <a16:creationId xmlns:a16="http://schemas.microsoft.com/office/drawing/2014/main" id="{9988C408-2F75-4C25-A1BF-9D27E7FF01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1"/>
            </p:custDataLst>
          </p:nvPr>
        </p:nvSpPr>
        <p:spPr>
          <a:xfrm>
            <a:off x="9512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2" name="Rectangle 201">
            <a:extLst>
              <a:ext uri="{FF2B5EF4-FFF2-40B4-BE49-F238E27FC236}">
                <a16:creationId xmlns:a16="http://schemas.microsoft.com/office/drawing/2014/main" id="{6310E791-5D62-48F2-8A41-61C6C97485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2"/>
            </p:custDataLst>
          </p:nvPr>
        </p:nvSpPr>
        <p:spPr>
          <a:xfrm>
            <a:off x="96012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3" name="Rectangle 202">
            <a:extLst>
              <a:ext uri="{FF2B5EF4-FFF2-40B4-BE49-F238E27FC236}">
                <a16:creationId xmlns:a16="http://schemas.microsoft.com/office/drawing/2014/main" id="{FCE2A40C-05A1-4BD7-9D9C-7DA9DB3C4E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3"/>
            </p:custDataLst>
          </p:nvPr>
        </p:nvSpPr>
        <p:spPr>
          <a:xfrm>
            <a:off x="9690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4" name="Rectangle 203">
            <a:extLst>
              <a:ext uri="{FF2B5EF4-FFF2-40B4-BE49-F238E27FC236}">
                <a16:creationId xmlns:a16="http://schemas.microsoft.com/office/drawing/2014/main" id="{8706AE04-B8DA-47B6-99F6-B5FBEDDF2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4"/>
            </p:custDataLst>
          </p:nvPr>
        </p:nvSpPr>
        <p:spPr>
          <a:xfrm>
            <a:off x="9779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5" name="Rectangle 204">
            <a:extLst>
              <a:ext uri="{FF2B5EF4-FFF2-40B4-BE49-F238E27FC236}">
                <a16:creationId xmlns:a16="http://schemas.microsoft.com/office/drawing/2014/main" id="{276536A0-3616-43DD-9892-9905F9620C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5"/>
            </p:custDataLst>
          </p:nvPr>
        </p:nvSpPr>
        <p:spPr>
          <a:xfrm>
            <a:off x="9867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6" name="Rectangle 205">
            <a:extLst>
              <a:ext uri="{FF2B5EF4-FFF2-40B4-BE49-F238E27FC236}">
                <a16:creationId xmlns:a16="http://schemas.microsoft.com/office/drawing/2014/main" id="{99D2C37C-B7D9-40C9-9F02-DCA046A3EE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6"/>
            </p:custDataLst>
          </p:nvPr>
        </p:nvSpPr>
        <p:spPr>
          <a:xfrm>
            <a:off x="9956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7" name="Rectangle 206">
            <a:extLst>
              <a:ext uri="{FF2B5EF4-FFF2-40B4-BE49-F238E27FC236}">
                <a16:creationId xmlns:a16="http://schemas.microsoft.com/office/drawing/2014/main" id="{8504C070-EE0F-49D6-87D3-FEF88875DE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7"/>
            </p:custDataLst>
          </p:nvPr>
        </p:nvSpPr>
        <p:spPr>
          <a:xfrm>
            <a:off x="10045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" name="Rectangle 207">
            <a:extLst>
              <a:ext uri="{FF2B5EF4-FFF2-40B4-BE49-F238E27FC236}">
                <a16:creationId xmlns:a16="http://schemas.microsoft.com/office/drawing/2014/main" id="{57B7E1DF-12F9-481F-BAE4-C857A5039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8"/>
            </p:custDataLst>
          </p:nvPr>
        </p:nvSpPr>
        <p:spPr>
          <a:xfrm>
            <a:off x="10134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" name="Rectangle 208">
            <a:extLst>
              <a:ext uri="{FF2B5EF4-FFF2-40B4-BE49-F238E27FC236}">
                <a16:creationId xmlns:a16="http://schemas.microsoft.com/office/drawing/2014/main" id="{3567A02D-889E-40C9-B44D-3A8FA1B78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9"/>
            </p:custDataLst>
          </p:nvPr>
        </p:nvSpPr>
        <p:spPr>
          <a:xfrm>
            <a:off x="10223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" name="Rectangle 209">
            <a:extLst>
              <a:ext uri="{FF2B5EF4-FFF2-40B4-BE49-F238E27FC236}">
                <a16:creationId xmlns:a16="http://schemas.microsoft.com/office/drawing/2014/main" id="{60FBF8C1-37C9-4623-9B44-87236379F1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0"/>
            </p:custDataLst>
          </p:nvPr>
        </p:nvSpPr>
        <p:spPr>
          <a:xfrm>
            <a:off x="10312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1" name="Rectangle 210">
            <a:extLst>
              <a:ext uri="{FF2B5EF4-FFF2-40B4-BE49-F238E27FC236}">
                <a16:creationId xmlns:a16="http://schemas.microsoft.com/office/drawing/2014/main" id="{392994DE-D0D1-44D2-BF44-275BB03B00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1"/>
            </p:custDataLst>
          </p:nvPr>
        </p:nvSpPr>
        <p:spPr>
          <a:xfrm>
            <a:off x="10401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2" name="Rectangle 211">
            <a:extLst>
              <a:ext uri="{FF2B5EF4-FFF2-40B4-BE49-F238E27FC236}">
                <a16:creationId xmlns:a16="http://schemas.microsoft.com/office/drawing/2014/main" id="{639A8D37-4A31-45DD-ADA1-AD766F960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2"/>
            </p:custDataLst>
          </p:nvPr>
        </p:nvSpPr>
        <p:spPr>
          <a:xfrm>
            <a:off x="10490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3" name="Rectangle 212">
            <a:extLst>
              <a:ext uri="{FF2B5EF4-FFF2-40B4-BE49-F238E27FC236}">
                <a16:creationId xmlns:a16="http://schemas.microsoft.com/office/drawing/2014/main" id="{476C2C42-9505-4607-9F09-3F031809B3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3"/>
            </p:custDataLst>
          </p:nvPr>
        </p:nvSpPr>
        <p:spPr>
          <a:xfrm>
            <a:off x="10579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4" name="Rectangle 213">
            <a:extLst>
              <a:ext uri="{FF2B5EF4-FFF2-40B4-BE49-F238E27FC236}">
                <a16:creationId xmlns:a16="http://schemas.microsoft.com/office/drawing/2014/main" id="{5C1DEB6E-4BF2-40D9-BA0A-6DC7F7BC3E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4"/>
            </p:custDataLst>
          </p:nvPr>
        </p:nvSpPr>
        <p:spPr>
          <a:xfrm>
            <a:off x="106680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5" name="Rectangle 214">
            <a:extLst>
              <a:ext uri="{FF2B5EF4-FFF2-40B4-BE49-F238E27FC236}">
                <a16:creationId xmlns:a16="http://schemas.microsoft.com/office/drawing/2014/main" id="{0CEB9BFB-41F8-4BAA-A632-7584FD24B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5"/>
            </p:custDataLst>
          </p:nvPr>
        </p:nvSpPr>
        <p:spPr>
          <a:xfrm>
            <a:off x="10756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6" name="Rectangle 215">
            <a:extLst>
              <a:ext uri="{FF2B5EF4-FFF2-40B4-BE49-F238E27FC236}">
                <a16:creationId xmlns:a16="http://schemas.microsoft.com/office/drawing/2014/main" id="{E70C764B-37F2-43F7-9FB3-926AE98C1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6"/>
            </p:custDataLst>
          </p:nvPr>
        </p:nvSpPr>
        <p:spPr>
          <a:xfrm>
            <a:off x="81788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7" name="Rectangle 216">
            <a:extLst>
              <a:ext uri="{FF2B5EF4-FFF2-40B4-BE49-F238E27FC236}">
                <a16:creationId xmlns:a16="http://schemas.microsoft.com/office/drawing/2014/main" id="{A11D45E8-D64B-4AF7-8B94-F80EBFA0A0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7"/>
            </p:custDataLst>
          </p:nvPr>
        </p:nvSpPr>
        <p:spPr>
          <a:xfrm>
            <a:off x="82677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8" name="Rectangle 217">
            <a:extLst>
              <a:ext uri="{FF2B5EF4-FFF2-40B4-BE49-F238E27FC236}">
                <a16:creationId xmlns:a16="http://schemas.microsoft.com/office/drawing/2014/main" id="{1D483AB2-44A5-42BE-BDC0-A68D5E4EE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8"/>
            </p:custDataLst>
          </p:nvPr>
        </p:nvSpPr>
        <p:spPr>
          <a:xfrm>
            <a:off x="83566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9" name="Rectangle 218">
            <a:extLst>
              <a:ext uri="{FF2B5EF4-FFF2-40B4-BE49-F238E27FC236}">
                <a16:creationId xmlns:a16="http://schemas.microsoft.com/office/drawing/2014/main" id="{65A21581-479D-4ED3-B3A8-D022C93E2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9"/>
            </p:custDataLst>
          </p:nvPr>
        </p:nvSpPr>
        <p:spPr>
          <a:xfrm>
            <a:off x="84455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0" name="Rectangle 219">
            <a:extLst>
              <a:ext uri="{FF2B5EF4-FFF2-40B4-BE49-F238E27FC236}">
                <a16:creationId xmlns:a16="http://schemas.microsoft.com/office/drawing/2014/main" id="{BE2C1EBE-000E-452D-9537-B509CE3A57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0"/>
            </p:custDataLst>
          </p:nvPr>
        </p:nvSpPr>
        <p:spPr>
          <a:xfrm>
            <a:off x="85344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1" name="Rectangle 220">
            <a:extLst>
              <a:ext uri="{FF2B5EF4-FFF2-40B4-BE49-F238E27FC236}">
                <a16:creationId xmlns:a16="http://schemas.microsoft.com/office/drawing/2014/main" id="{0D7D31E6-5031-4147-A1D6-18EA17DEB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1"/>
            </p:custDataLst>
          </p:nvPr>
        </p:nvSpPr>
        <p:spPr>
          <a:xfrm>
            <a:off x="86233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2" name="Rectangle 221">
            <a:extLst>
              <a:ext uri="{FF2B5EF4-FFF2-40B4-BE49-F238E27FC236}">
                <a16:creationId xmlns:a16="http://schemas.microsoft.com/office/drawing/2014/main" id="{14AB0B15-96C2-4ABD-AE47-30D39BB14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2"/>
            </p:custDataLst>
          </p:nvPr>
        </p:nvSpPr>
        <p:spPr>
          <a:xfrm>
            <a:off x="87122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3" name="Rectangle 222">
            <a:extLst>
              <a:ext uri="{FF2B5EF4-FFF2-40B4-BE49-F238E27FC236}">
                <a16:creationId xmlns:a16="http://schemas.microsoft.com/office/drawing/2014/main" id="{B0573AF1-7857-4723-8563-A7A6B1600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3"/>
            </p:custDataLst>
          </p:nvPr>
        </p:nvSpPr>
        <p:spPr>
          <a:xfrm>
            <a:off x="88011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4" name="Rectangle 223">
            <a:extLst>
              <a:ext uri="{FF2B5EF4-FFF2-40B4-BE49-F238E27FC236}">
                <a16:creationId xmlns:a16="http://schemas.microsoft.com/office/drawing/2014/main" id="{C53681EF-A9D8-483D-A4E0-2423F35BC2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4"/>
            </p:custDataLst>
          </p:nvPr>
        </p:nvSpPr>
        <p:spPr>
          <a:xfrm>
            <a:off x="88900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5" name="Rectangle 224">
            <a:extLst>
              <a:ext uri="{FF2B5EF4-FFF2-40B4-BE49-F238E27FC236}">
                <a16:creationId xmlns:a16="http://schemas.microsoft.com/office/drawing/2014/main" id="{6481C6CF-59C1-418C-A534-ED9DF3B05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5"/>
            </p:custDataLst>
          </p:nvPr>
        </p:nvSpPr>
        <p:spPr>
          <a:xfrm>
            <a:off x="89789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6" name="Rectangle 225">
            <a:extLst>
              <a:ext uri="{FF2B5EF4-FFF2-40B4-BE49-F238E27FC236}">
                <a16:creationId xmlns:a16="http://schemas.microsoft.com/office/drawing/2014/main" id="{90019F21-2279-4C3E-A091-EEDAAB5E91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6"/>
            </p:custDataLst>
          </p:nvPr>
        </p:nvSpPr>
        <p:spPr>
          <a:xfrm>
            <a:off x="90678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7" name="Rectangle 226">
            <a:extLst>
              <a:ext uri="{FF2B5EF4-FFF2-40B4-BE49-F238E27FC236}">
                <a16:creationId xmlns:a16="http://schemas.microsoft.com/office/drawing/2014/main" id="{74016382-4692-41D0-8584-71627BD0C3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7"/>
            </p:custDataLst>
          </p:nvPr>
        </p:nvSpPr>
        <p:spPr>
          <a:xfrm>
            <a:off x="91567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8" name="Rectangle 227">
            <a:extLst>
              <a:ext uri="{FF2B5EF4-FFF2-40B4-BE49-F238E27FC236}">
                <a16:creationId xmlns:a16="http://schemas.microsoft.com/office/drawing/2014/main" id="{8DA3305A-22ED-4F1C-BB69-40E03AB859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8"/>
            </p:custDataLst>
          </p:nvPr>
        </p:nvSpPr>
        <p:spPr>
          <a:xfrm>
            <a:off x="92456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9" name="Rectangle 228">
            <a:extLst>
              <a:ext uri="{FF2B5EF4-FFF2-40B4-BE49-F238E27FC236}">
                <a16:creationId xmlns:a16="http://schemas.microsoft.com/office/drawing/2014/main" id="{1AD18156-C542-42FA-AA5D-6F1EF1D8B7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9"/>
            </p:custDataLst>
          </p:nvPr>
        </p:nvSpPr>
        <p:spPr>
          <a:xfrm>
            <a:off x="93345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0" name="Rectangle 229">
            <a:extLst>
              <a:ext uri="{FF2B5EF4-FFF2-40B4-BE49-F238E27FC236}">
                <a16:creationId xmlns:a16="http://schemas.microsoft.com/office/drawing/2014/main" id="{AFF5E851-21C5-4EDD-81CD-EFEC476C3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0"/>
            </p:custDataLst>
          </p:nvPr>
        </p:nvSpPr>
        <p:spPr>
          <a:xfrm>
            <a:off x="94234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1" name="Rectangle 230">
            <a:extLst>
              <a:ext uri="{FF2B5EF4-FFF2-40B4-BE49-F238E27FC236}">
                <a16:creationId xmlns:a16="http://schemas.microsoft.com/office/drawing/2014/main" id="{8608C4B0-A845-43AA-96D9-C4F0724927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1"/>
            </p:custDataLst>
          </p:nvPr>
        </p:nvSpPr>
        <p:spPr>
          <a:xfrm>
            <a:off x="95123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2" name="Rectangle 231">
            <a:extLst>
              <a:ext uri="{FF2B5EF4-FFF2-40B4-BE49-F238E27FC236}">
                <a16:creationId xmlns:a16="http://schemas.microsoft.com/office/drawing/2014/main" id="{459D679A-2BE2-48E5-BDE6-FFD63673B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2"/>
            </p:custDataLst>
          </p:nvPr>
        </p:nvSpPr>
        <p:spPr>
          <a:xfrm>
            <a:off x="96012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3" name="Rectangle 232">
            <a:extLst>
              <a:ext uri="{FF2B5EF4-FFF2-40B4-BE49-F238E27FC236}">
                <a16:creationId xmlns:a16="http://schemas.microsoft.com/office/drawing/2014/main" id="{2298EA83-0A34-4134-817B-6F319A36BF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3"/>
            </p:custDataLst>
          </p:nvPr>
        </p:nvSpPr>
        <p:spPr>
          <a:xfrm>
            <a:off x="96901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4" name="Rectangle 233">
            <a:extLst>
              <a:ext uri="{FF2B5EF4-FFF2-40B4-BE49-F238E27FC236}">
                <a16:creationId xmlns:a16="http://schemas.microsoft.com/office/drawing/2014/main" id="{3B0A9863-9342-4A55-B22B-CEBD3849C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4"/>
            </p:custDataLst>
          </p:nvPr>
        </p:nvSpPr>
        <p:spPr>
          <a:xfrm>
            <a:off x="8178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5" name="Rectangle 234">
            <a:extLst>
              <a:ext uri="{FF2B5EF4-FFF2-40B4-BE49-F238E27FC236}">
                <a16:creationId xmlns:a16="http://schemas.microsoft.com/office/drawing/2014/main" id="{D3B50E1F-2C91-46F0-8641-FEB15FF8A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5"/>
            </p:custDataLst>
          </p:nvPr>
        </p:nvSpPr>
        <p:spPr>
          <a:xfrm>
            <a:off x="8267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6" name="Rectangle 235">
            <a:extLst>
              <a:ext uri="{FF2B5EF4-FFF2-40B4-BE49-F238E27FC236}">
                <a16:creationId xmlns:a16="http://schemas.microsoft.com/office/drawing/2014/main" id="{86F6EA18-3180-4DB9-A842-1F257B2B7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6"/>
            </p:custDataLst>
          </p:nvPr>
        </p:nvSpPr>
        <p:spPr>
          <a:xfrm>
            <a:off x="8356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7" name="Rectangle 236">
            <a:extLst>
              <a:ext uri="{FF2B5EF4-FFF2-40B4-BE49-F238E27FC236}">
                <a16:creationId xmlns:a16="http://schemas.microsoft.com/office/drawing/2014/main" id="{4BD84349-8DE2-4FBF-87E8-AAA65D2AD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7"/>
            </p:custDataLst>
          </p:nvPr>
        </p:nvSpPr>
        <p:spPr>
          <a:xfrm>
            <a:off x="84455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8" name="Rectangle 237">
            <a:extLst>
              <a:ext uri="{FF2B5EF4-FFF2-40B4-BE49-F238E27FC236}">
                <a16:creationId xmlns:a16="http://schemas.microsoft.com/office/drawing/2014/main" id="{C49494E4-939A-4675-B4B5-EE83C1D1B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8"/>
            </p:custDataLst>
          </p:nvPr>
        </p:nvSpPr>
        <p:spPr>
          <a:xfrm>
            <a:off x="85344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9" name="Rectangle 238">
            <a:extLst>
              <a:ext uri="{FF2B5EF4-FFF2-40B4-BE49-F238E27FC236}">
                <a16:creationId xmlns:a16="http://schemas.microsoft.com/office/drawing/2014/main" id="{D76B63B7-0B3E-42CD-9213-4B3CFEB24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9"/>
            </p:custDataLst>
          </p:nvPr>
        </p:nvSpPr>
        <p:spPr>
          <a:xfrm>
            <a:off x="86233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0" name="Rectangle 239">
            <a:extLst>
              <a:ext uri="{FF2B5EF4-FFF2-40B4-BE49-F238E27FC236}">
                <a16:creationId xmlns:a16="http://schemas.microsoft.com/office/drawing/2014/main" id="{ADCF43FD-4696-4E07-92AE-8D601FA09C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0"/>
            </p:custDataLst>
          </p:nvPr>
        </p:nvSpPr>
        <p:spPr>
          <a:xfrm>
            <a:off x="87122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1" name="Rectangle 240">
            <a:extLst>
              <a:ext uri="{FF2B5EF4-FFF2-40B4-BE49-F238E27FC236}">
                <a16:creationId xmlns:a16="http://schemas.microsoft.com/office/drawing/2014/main" id="{FC61852F-6913-4AE8-BEA4-C6054D82E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1"/>
            </p:custDataLst>
          </p:nvPr>
        </p:nvSpPr>
        <p:spPr>
          <a:xfrm>
            <a:off x="88011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2" name="Rectangle 241">
            <a:extLst>
              <a:ext uri="{FF2B5EF4-FFF2-40B4-BE49-F238E27FC236}">
                <a16:creationId xmlns:a16="http://schemas.microsoft.com/office/drawing/2014/main" id="{85EC9017-4472-4C10-864D-C6C4BC0756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2"/>
            </p:custDataLst>
          </p:nvPr>
        </p:nvSpPr>
        <p:spPr>
          <a:xfrm>
            <a:off x="88900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" name="Rectangle 242">
            <a:extLst>
              <a:ext uri="{FF2B5EF4-FFF2-40B4-BE49-F238E27FC236}">
                <a16:creationId xmlns:a16="http://schemas.microsoft.com/office/drawing/2014/main" id="{DF2E39A6-520D-4329-8294-56DC049817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3"/>
            </p:custDataLst>
          </p:nvPr>
        </p:nvSpPr>
        <p:spPr>
          <a:xfrm>
            <a:off x="89789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" name="Rectangle 243">
            <a:extLst>
              <a:ext uri="{FF2B5EF4-FFF2-40B4-BE49-F238E27FC236}">
                <a16:creationId xmlns:a16="http://schemas.microsoft.com/office/drawing/2014/main" id="{A3FA1E75-FEA1-4B01-BC6F-C4A4B821B5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4"/>
            </p:custDataLst>
          </p:nvPr>
        </p:nvSpPr>
        <p:spPr>
          <a:xfrm>
            <a:off x="90678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" name="Rectangle 244">
            <a:extLst>
              <a:ext uri="{FF2B5EF4-FFF2-40B4-BE49-F238E27FC236}">
                <a16:creationId xmlns:a16="http://schemas.microsoft.com/office/drawing/2014/main" id="{B457B7B0-F28F-4AD4-A77D-3489FED25F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5"/>
            </p:custDataLst>
          </p:nvPr>
        </p:nvSpPr>
        <p:spPr>
          <a:xfrm>
            <a:off x="9156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6" name="Rectangle 245">
            <a:extLst>
              <a:ext uri="{FF2B5EF4-FFF2-40B4-BE49-F238E27FC236}">
                <a16:creationId xmlns:a16="http://schemas.microsoft.com/office/drawing/2014/main" id="{E581BF4E-B047-4C60-905E-C6219C5DF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6"/>
            </p:custDataLst>
          </p:nvPr>
        </p:nvSpPr>
        <p:spPr>
          <a:xfrm>
            <a:off x="92456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7" name="Rectangle 246">
            <a:extLst>
              <a:ext uri="{FF2B5EF4-FFF2-40B4-BE49-F238E27FC236}">
                <a16:creationId xmlns:a16="http://schemas.microsoft.com/office/drawing/2014/main" id="{C80FAFB0-94EA-4797-8A05-C35C49E26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7"/>
            </p:custDataLst>
          </p:nvPr>
        </p:nvSpPr>
        <p:spPr>
          <a:xfrm>
            <a:off x="93345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8" name="Rectangle 247">
            <a:extLst>
              <a:ext uri="{FF2B5EF4-FFF2-40B4-BE49-F238E27FC236}">
                <a16:creationId xmlns:a16="http://schemas.microsoft.com/office/drawing/2014/main" id="{EE39C4D7-D2C6-4291-924E-3861AF6F71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8"/>
            </p:custDataLst>
          </p:nvPr>
        </p:nvSpPr>
        <p:spPr>
          <a:xfrm>
            <a:off x="94234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9" name="Rectangle 248">
            <a:extLst>
              <a:ext uri="{FF2B5EF4-FFF2-40B4-BE49-F238E27FC236}">
                <a16:creationId xmlns:a16="http://schemas.microsoft.com/office/drawing/2014/main" id="{9316BBC9-B135-40B0-B056-E254A8C03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9"/>
            </p:custDataLst>
          </p:nvPr>
        </p:nvSpPr>
        <p:spPr>
          <a:xfrm>
            <a:off x="95123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0" name="Rectangle 249">
            <a:extLst>
              <a:ext uri="{FF2B5EF4-FFF2-40B4-BE49-F238E27FC236}">
                <a16:creationId xmlns:a16="http://schemas.microsoft.com/office/drawing/2014/main" id="{B9810662-D607-4667-9CEE-F6F60F97F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0"/>
            </p:custDataLst>
          </p:nvPr>
        </p:nvSpPr>
        <p:spPr>
          <a:xfrm>
            <a:off x="96012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1" name="Rectangle 250">
            <a:extLst>
              <a:ext uri="{FF2B5EF4-FFF2-40B4-BE49-F238E27FC236}">
                <a16:creationId xmlns:a16="http://schemas.microsoft.com/office/drawing/2014/main" id="{DFD73E8E-E339-4837-9168-72ABB89F5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1"/>
            </p:custDataLst>
          </p:nvPr>
        </p:nvSpPr>
        <p:spPr>
          <a:xfrm>
            <a:off x="96901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2" name="Rectangle 251">
            <a:extLst>
              <a:ext uri="{FF2B5EF4-FFF2-40B4-BE49-F238E27FC236}">
                <a16:creationId xmlns:a16="http://schemas.microsoft.com/office/drawing/2014/main" id="{A1ABF280-B2A9-4E44-8295-23BA2297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2"/>
            </p:custDataLst>
          </p:nvPr>
        </p:nvSpPr>
        <p:spPr>
          <a:xfrm>
            <a:off x="97790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3" name="Rectangle 252">
            <a:extLst>
              <a:ext uri="{FF2B5EF4-FFF2-40B4-BE49-F238E27FC236}">
                <a16:creationId xmlns:a16="http://schemas.microsoft.com/office/drawing/2014/main" id="{6F9A1C5C-3B5A-49EA-941F-8F5BFC94B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3"/>
            </p:custDataLst>
          </p:nvPr>
        </p:nvSpPr>
        <p:spPr>
          <a:xfrm>
            <a:off x="98679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4" name="Rectangle 253">
            <a:extLst>
              <a:ext uri="{FF2B5EF4-FFF2-40B4-BE49-F238E27FC236}">
                <a16:creationId xmlns:a16="http://schemas.microsoft.com/office/drawing/2014/main" id="{034CC21A-3BF5-4910-BE4E-7C5846AEC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4"/>
            </p:custDataLst>
          </p:nvPr>
        </p:nvSpPr>
        <p:spPr>
          <a:xfrm>
            <a:off x="9956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5" name="Rectangle 254">
            <a:extLst>
              <a:ext uri="{FF2B5EF4-FFF2-40B4-BE49-F238E27FC236}">
                <a16:creationId xmlns:a16="http://schemas.microsoft.com/office/drawing/2014/main" id="{B2C33A6C-F44A-4F2F-B36B-946E96DB9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5"/>
            </p:custDataLst>
          </p:nvPr>
        </p:nvSpPr>
        <p:spPr>
          <a:xfrm>
            <a:off x="100457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6" name="Rectangle 255">
            <a:extLst>
              <a:ext uri="{FF2B5EF4-FFF2-40B4-BE49-F238E27FC236}">
                <a16:creationId xmlns:a16="http://schemas.microsoft.com/office/drawing/2014/main" id="{F1DD7E8B-C441-48FC-A0DE-A02F63D6E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6"/>
            </p:custDataLst>
          </p:nvPr>
        </p:nvSpPr>
        <p:spPr>
          <a:xfrm>
            <a:off x="10134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7" name="Rectangle 256">
            <a:extLst>
              <a:ext uri="{FF2B5EF4-FFF2-40B4-BE49-F238E27FC236}">
                <a16:creationId xmlns:a16="http://schemas.microsoft.com/office/drawing/2014/main" id="{84EF3788-92C5-40B0-B445-50608B352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7"/>
            </p:custDataLst>
          </p:nvPr>
        </p:nvSpPr>
        <p:spPr>
          <a:xfrm>
            <a:off x="102235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8" name="Rectangle 257">
            <a:extLst>
              <a:ext uri="{FF2B5EF4-FFF2-40B4-BE49-F238E27FC236}">
                <a16:creationId xmlns:a16="http://schemas.microsoft.com/office/drawing/2014/main" id="{F6CAD190-D9F4-4764-A4C4-CEA7459DF3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8"/>
            </p:custDataLst>
          </p:nvPr>
        </p:nvSpPr>
        <p:spPr>
          <a:xfrm>
            <a:off x="10312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9" name="Rectangle 258">
            <a:extLst>
              <a:ext uri="{FF2B5EF4-FFF2-40B4-BE49-F238E27FC236}">
                <a16:creationId xmlns:a16="http://schemas.microsoft.com/office/drawing/2014/main" id="{8D54ECE0-36F7-42DB-9477-C2FE03DAA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9"/>
            </p:custDataLst>
          </p:nvPr>
        </p:nvSpPr>
        <p:spPr>
          <a:xfrm>
            <a:off x="104013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0" name="Rectangle 259">
            <a:extLst>
              <a:ext uri="{FF2B5EF4-FFF2-40B4-BE49-F238E27FC236}">
                <a16:creationId xmlns:a16="http://schemas.microsoft.com/office/drawing/2014/main" id="{E7BE7E07-FEA2-4E33-83E6-0262DFA2A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0"/>
            </p:custDataLst>
          </p:nvPr>
        </p:nvSpPr>
        <p:spPr>
          <a:xfrm>
            <a:off x="104902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1" name="Rectangle 260">
            <a:extLst>
              <a:ext uri="{FF2B5EF4-FFF2-40B4-BE49-F238E27FC236}">
                <a16:creationId xmlns:a16="http://schemas.microsoft.com/office/drawing/2014/main" id="{2B130A3B-1402-4557-81DB-B14D30CDEC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1"/>
            </p:custDataLst>
          </p:nvPr>
        </p:nvSpPr>
        <p:spPr>
          <a:xfrm>
            <a:off x="105791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2" name="Rectangle 261">
            <a:extLst>
              <a:ext uri="{FF2B5EF4-FFF2-40B4-BE49-F238E27FC236}">
                <a16:creationId xmlns:a16="http://schemas.microsoft.com/office/drawing/2014/main" id="{050EBB20-9583-49E5-B83E-172666999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2"/>
            </p:custDataLst>
          </p:nvPr>
        </p:nvSpPr>
        <p:spPr>
          <a:xfrm>
            <a:off x="106680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3" name="Rectangle 262">
            <a:extLst>
              <a:ext uri="{FF2B5EF4-FFF2-40B4-BE49-F238E27FC236}">
                <a16:creationId xmlns:a16="http://schemas.microsoft.com/office/drawing/2014/main" id="{5C202F9C-33EC-4184-A086-5B421BAF0D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3"/>
            </p:custDataLst>
          </p:nvPr>
        </p:nvSpPr>
        <p:spPr>
          <a:xfrm>
            <a:off x="107569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4" name="Rectangle 263">
            <a:extLst>
              <a:ext uri="{FF2B5EF4-FFF2-40B4-BE49-F238E27FC236}">
                <a16:creationId xmlns:a16="http://schemas.microsoft.com/office/drawing/2014/main" id="{2A5AB662-67E1-4E4F-AE01-F33D93145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4"/>
            </p:custDataLst>
          </p:nvPr>
        </p:nvSpPr>
        <p:spPr>
          <a:xfrm>
            <a:off x="8178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5" name="Rectangle 264">
            <a:extLst>
              <a:ext uri="{FF2B5EF4-FFF2-40B4-BE49-F238E27FC236}">
                <a16:creationId xmlns:a16="http://schemas.microsoft.com/office/drawing/2014/main" id="{E565B853-1743-45C0-985F-FF282ABFF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5"/>
            </p:custDataLst>
          </p:nvPr>
        </p:nvSpPr>
        <p:spPr>
          <a:xfrm>
            <a:off x="82677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6" name="Rectangle 265">
            <a:extLst>
              <a:ext uri="{FF2B5EF4-FFF2-40B4-BE49-F238E27FC236}">
                <a16:creationId xmlns:a16="http://schemas.microsoft.com/office/drawing/2014/main" id="{57A5038A-E819-4695-B1C7-BE2099E510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6"/>
            </p:custDataLst>
          </p:nvPr>
        </p:nvSpPr>
        <p:spPr>
          <a:xfrm>
            <a:off x="83566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7" name="Rectangle 266">
            <a:extLst>
              <a:ext uri="{FF2B5EF4-FFF2-40B4-BE49-F238E27FC236}">
                <a16:creationId xmlns:a16="http://schemas.microsoft.com/office/drawing/2014/main" id="{9BA2FB87-D8A1-492A-9D86-AEFC09446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7"/>
            </p:custDataLst>
          </p:nvPr>
        </p:nvSpPr>
        <p:spPr>
          <a:xfrm>
            <a:off x="8445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8" name="Rectangle 267">
            <a:extLst>
              <a:ext uri="{FF2B5EF4-FFF2-40B4-BE49-F238E27FC236}">
                <a16:creationId xmlns:a16="http://schemas.microsoft.com/office/drawing/2014/main" id="{7255121E-B1B7-43CD-904E-44B56DAB2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8"/>
            </p:custDataLst>
          </p:nvPr>
        </p:nvSpPr>
        <p:spPr>
          <a:xfrm>
            <a:off x="85344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9" name="Rectangle 268">
            <a:extLst>
              <a:ext uri="{FF2B5EF4-FFF2-40B4-BE49-F238E27FC236}">
                <a16:creationId xmlns:a16="http://schemas.microsoft.com/office/drawing/2014/main" id="{6CAC5620-0336-4CD6-A760-2EE9B7DAFB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9"/>
            </p:custDataLst>
          </p:nvPr>
        </p:nvSpPr>
        <p:spPr>
          <a:xfrm>
            <a:off x="86233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0" name="Rectangle 269">
            <a:extLst>
              <a:ext uri="{FF2B5EF4-FFF2-40B4-BE49-F238E27FC236}">
                <a16:creationId xmlns:a16="http://schemas.microsoft.com/office/drawing/2014/main" id="{226E9CF0-3FFB-4F59-AB33-710ED5C46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0"/>
            </p:custDataLst>
          </p:nvPr>
        </p:nvSpPr>
        <p:spPr>
          <a:xfrm>
            <a:off x="87122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" name="Rectangle 270">
            <a:extLst>
              <a:ext uri="{FF2B5EF4-FFF2-40B4-BE49-F238E27FC236}">
                <a16:creationId xmlns:a16="http://schemas.microsoft.com/office/drawing/2014/main" id="{7389FE70-DC92-4736-A902-DFB42E6D01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1"/>
            </p:custDataLst>
          </p:nvPr>
        </p:nvSpPr>
        <p:spPr>
          <a:xfrm>
            <a:off x="8801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" name="Rectangle 271">
            <a:extLst>
              <a:ext uri="{FF2B5EF4-FFF2-40B4-BE49-F238E27FC236}">
                <a16:creationId xmlns:a16="http://schemas.microsoft.com/office/drawing/2014/main" id="{29F24322-FF89-4B28-801B-80502E5D23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2"/>
            </p:custDataLst>
          </p:nvPr>
        </p:nvSpPr>
        <p:spPr>
          <a:xfrm>
            <a:off x="88900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" name="Rectangle 272">
            <a:extLst>
              <a:ext uri="{FF2B5EF4-FFF2-40B4-BE49-F238E27FC236}">
                <a16:creationId xmlns:a16="http://schemas.microsoft.com/office/drawing/2014/main" id="{5B2649B5-E5FB-4580-952A-BD7F3CDC84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3"/>
            </p:custDataLst>
          </p:nvPr>
        </p:nvSpPr>
        <p:spPr>
          <a:xfrm>
            <a:off x="89789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" name="Rectangle 273">
            <a:extLst>
              <a:ext uri="{FF2B5EF4-FFF2-40B4-BE49-F238E27FC236}">
                <a16:creationId xmlns:a16="http://schemas.microsoft.com/office/drawing/2014/main" id="{7528C4C7-F152-445C-96C9-8F09E81EC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4"/>
            </p:custDataLst>
          </p:nvPr>
        </p:nvSpPr>
        <p:spPr>
          <a:xfrm>
            <a:off x="9067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" name="Rectangle 274">
            <a:extLst>
              <a:ext uri="{FF2B5EF4-FFF2-40B4-BE49-F238E27FC236}">
                <a16:creationId xmlns:a16="http://schemas.microsoft.com/office/drawing/2014/main" id="{38D1E462-5A11-4CEF-9B80-584AAB919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5"/>
            </p:custDataLst>
          </p:nvPr>
        </p:nvSpPr>
        <p:spPr>
          <a:xfrm>
            <a:off x="91567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" name="Rectangle 275">
            <a:extLst>
              <a:ext uri="{FF2B5EF4-FFF2-40B4-BE49-F238E27FC236}">
                <a16:creationId xmlns:a16="http://schemas.microsoft.com/office/drawing/2014/main" id="{47FAD72C-3D0A-4287-B50B-B72B0CA36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6"/>
            </p:custDataLst>
          </p:nvPr>
        </p:nvSpPr>
        <p:spPr>
          <a:xfrm>
            <a:off x="92456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" name="Rectangle 276">
            <a:extLst>
              <a:ext uri="{FF2B5EF4-FFF2-40B4-BE49-F238E27FC236}">
                <a16:creationId xmlns:a16="http://schemas.microsoft.com/office/drawing/2014/main" id="{34E3BD19-3DB9-4BF4-91AD-D02711584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7"/>
            </p:custDataLst>
          </p:nvPr>
        </p:nvSpPr>
        <p:spPr>
          <a:xfrm>
            <a:off x="93345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" name="Rectangle 277">
            <a:extLst>
              <a:ext uri="{FF2B5EF4-FFF2-40B4-BE49-F238E27FC236}">
                <a16:creationId xmlns:a16="http://schemas.microsoft.com/office/drawing/2014/main" id="{1301369F-8D5D-4A36-90E7-8F90C8D282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8"/>
            </p:custDataLst>
          </p:nvPr>
        </p:nvSpPr>
        <p:spPr>
          <a:xfrm>
            <a:off x="94234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" name="Rectangle 278">
            <a:extLst>
              <a:ext uri="{FF2B5EF4-FFF2-40B4-BE49-F238E27FC236}">
                <a16:creationId xmlns:a16="http://schemas.microsoft.com/office/drawing/2014/main" id="{4C03A767-F77B-417C-9548-812A02C89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9"/>
            </p:custDataLst>
          </p:nvPr>
        </p:nvSpPr>
        <p:spPr>
          <a:xfrm>
            <a:off x="95123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" name="Rectangle 279">
            <a:extLst>
              <a:ext uri="{FF2B5EF4-FFF2-40B4-BE49-F238E27FC236}">
                <a16:creationId xmlns:a16="http://schemas.microsoft.com/office/drawing/2014/main" id="{A9AF8A0B-3D70-4D8E-AE30-B760E32EE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0"/>
            </p:custDataLst>
          </p:nvPr>
        </p:nvSpPr>
        <p:spPr>
          <a:xfrm>
            <a:off x="9601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" name="Rectangle 280">
            <a:extLst>
              <a:ext uri="{FF2B5EF4-FFF2-40B4-BE49-F238E27FC236}">
                <a16:creationId xmlns:a16="http://schemas.microsoft.com/office/drawing/2014/main" id="{D895A74F-192D-4E8F-82A5-59DEF522C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1"/>
            </p:custDataLst>
          </p:nvPr>
        </p:nvSpPr>
        <p:spPr>
          <a:xfrm>
            <a:off x="9690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" name="Rectangle 281">
            <a:extLst>
              <a:ext uri="{FF2B5EF4-FFF2-40B4-BE49-F238E27FC236}">
                <a16:creationId xmlns:a16="http://schemas.microsoft.com/office/drawing/2014/main" id="{EB1FF739-5A3D-42B0-AAE3-BB93C4665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2"/>
            </p:custDataLst>
          </p:nvPr>
        </p:nvSpPr>
        <p:spPr>
          <a:xfrm>
            <a:off x="97790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" name="Rectangle 282">
            <a:extLst>
              <a:ext uri="{FF2B5EF4-FFF2-40B4-BE49-F238E27FC236}">
                <a16:creationId xmlns:a16="http://schemas.microsoft.com/office/drawing/2014/main" id="{6B5EBED3-9203-4CC2-B106-11AF4BB80B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3"/>
            </p:custDataLst>
          </p:nvPr>
        </p:nvSpPr>
        <p:spPr>
          <a:xfrm>
            <a:off x="98679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" name="Rectangle 283">
            <a:extLst>
              <a:ext uri="{FF2B5EF4-FFF2-40B4-BE49-F238E27FC236}">
                <a16:creationId xmlns:a16="http://schemas.microsoft.com/office/drawing/2014/main" id="{347220B7-ABF9-4C5C-997C-F1265678D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4"/>
            </p:custDataLst>
          </p:nvPr>
        </p:nvSpPr>
        <p:spPr>
          <a:xfrm>
            <a:off x="99568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" name="Rectangle 284">
            <a:extLst>
              <a:ext uri="{FF2B5EF4-FFF2-40B4-BE49-F238E27FC236}">
                <a16:creationId xmlns:a16="http://schemas.microsoft.com/office/drawing/2014/main" id="{35F76126-9CAF-4CA9-9BC9-47A6B7D56F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5"/>
            </p:custDataLst>
          </p:nvPr>
        </p:nvSpPr>
        <p:spPr>
          <a:xfrm>
            <a:off x="100457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" name="Rectangle 285">
            <a:extLst>
              <a:ext uri="{FF2B5EF4-FFF2-40B4-BE49-F238E27FC236}">
                <a16:creationId xmlns:a16="http://schemas.microsoft.com/office/drawing/2014/main" id="{2B06B705-928D-48A0-9816-DA3F8DC16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6"/>
            </p:custDataLst>
          </p:nvPr>
        </p:nvSpPr>
        <p:spPr>
          <a:xfrm>
            <a:off x="101346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" name="Rectangle 286">
            <a:extLst>
              <a:ext uri="{FF2B5EF4-FFF2-40B4-BE49-F238E27FC236}">
                <a16:creationId xmlns:a16="http://schemas.microsoft.com/office/drawing/2014/main" id="{5299A5CB-95A3-4CF8-A496-B273006CD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7"/>
            </p:custDataLst>
          </p:nvPr>
        </p:nvSpPr>
        <p:spPr>
          <a:xfrm>
            <a:off x="10223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" name="Rectangle 287">
            <a:extLst>
              <a:ext uri="{FF2B5EF4-FFF2-40B4-BE49-F238E27FC236}">
                <a16:creationId xmlns:a16="http://schemas.microsoft.com/office/drawing/2014/main" id="{60FCA69A-E844-4122-923C-B514E64770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8"/>
            </p:custDataLst>
          </p:nvPr>
        </p:nvSpPr>
        <p:spPr>
          <a:xfrm>
            <a:off x="103124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" name="Rectangle 288">
            <a:extLst>
              <a:ext uri="{FF2B5EF4-FFF2-40B4-BE49-F238E27FC236}">
                <a16:creationId xmlns:a16="http://schemas.microsoft.com/office/drawing/2014/main" id="{71179EF3-25CA-4A8E-A7E9-1DF6C7A20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9"/>
            </p:custDataLst>
          </p:nvPr>
        </p:nvSpPr>
        <p:spPr>
          <a:xfrm>
            <a:off x="104013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" name="Rectangle 289">
            <a:extLst>
              <a:ext uri="{FF2B5EF4-FFF2-40B4-BE49-F238E27FC236}">
                <a16:creationId xmlns:a16="http://schemas.microsoft.com/office/drawing/2014/main" id="{4882449A-6349-4754-B684-0D0CD5ACB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0"/>
            </p:custDataLst>
          </p:nvPr>
        </p:nvSpPr>
        <p:spPr>
          <a:xfrm>
            <a:off x="104902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" name="Rectangle 290">
            <a:extLst>
              <a:ext uri="{FF2B5EF4-FFF2-40B4-BE49-F238E27FC236}">
                <a16:creationId xmlns:a16="http://schemas.microsoft.com/office/drawing/2014/main" id="{36EFBC0A-DB08-442E-9D6A-E64C5BCE0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1"/>
            </p:custDataLst>
          </p:nvPr>
        </p:nvSpPr>
        <p:spPr>
          <a:xfrm>
            <a:off x="10579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" name="Rectangle 291">
            <a:extLst>
              <a:ext uri="{FF2B5EF4-FFF2-40B4-BE49-F238E27FC236}">
                <a16:creationId xmlns:a16="http://schemas.microsoft.com/office/drawing/2014/main" id="{72E75198-C3D3-4493-877B-E8FCB70000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2"/>
            </p:custDataLst>
          </p:nvPr>
        </p:nvSpPr>
        <p:spPr>
          <a:xfrm>
            <a:off x="106680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" name="Rectangle 292">
            <a:extLst>
              <a:ext uri="{FF2B5EF4-FFF2-40B4-BE49-F238E27FC236}">
                <a16:creationId xmlns:a16="http://schemas.microsoft.com/office/drawing/2014/main" id="{3302771C-AEAF-4992-B1D9-17824FF6C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3"/>
            </p:custDataLst>
          </p:nvPr>
        </p:nvSpPr>
        <p:spPr>
          <a:xfrm>
            <a:off x="107569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" name="Rectangle 293">
            <a:extLst>
              <a:ext uri="{FF2B5EF4-FFF2-40B4-BE49-F238E27FC236}">
                <a16:creationId xmlns:a16="http://schemas.microsoft.com/office/drawing/2014/main" id="{EEC9E8A8-63A8-4E3A-95C3-E4C12F16D2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4"/>
            </p:custDataLst>
          </p:nvPr>
        </p:nvSpPr>
        <p:spPr>
          <a:xfrm>
            <a:off x="8178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" name="Rectangle 294">
            <a:extLst>
              <a:ext uri="{FF2B5EF4-FFF2-40B4-BE49-F238E27FC236}">
                <a16:creationId xmlns:a16="http://schemas.microsoft.com/office/drawing/2014/main" id="{42E09DC1-29DC-4156-8AB9-F199218E2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5"/>
            </p:custDataLst>
          </p:nvPr>
        </p:nvSpPr>
        <p:spPr>
          <a:xfrm>
            <a:off x="82677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" name="Rectangle 295">
            <a:extLst>
              <a:ext uri="{FF2B5EF4-FFF2-40B4-BE49-F238E27FC236}">
                <a16:creationId xmlns:a16="http://schemas.microsoft.com/office/drawing/2014/main" id="{ED8281C0-ABD9-4594-AE85-594DC6CB9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6"/>
            </p:custDataLst>
          </p:nvPr>
        </p:nvSpPr>
        <p:spPr>
          <a:xfrm>
            <a:off x="83566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" name="Rectangle 296">
            <a:extLst>
              <a:ext uri="{FF2B5EF4-FFF2-40B4-BE49-F238E27FC236}">
                <a16:creationId xmlns:a16="http://schemas.microsoft.com/office/drawing/2014/main" id="{AF1DBF8D-5C81-4E5A-90E9-D6BB76B71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7"/>
            </p:custDataLst>
          </p:nvPr>
        </p:nvSpPr>
        <p:spPr>
          <a:xfrm>
            <a:off x="84455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" name="Rectangle 297">
            <a:extLst>
              <a:ext uri="{FF2B5EF4-FFF2-40B4-BE49-F238E27FC236}">
                <a16:creationId xmlns:a16="http://schemas.microsoft.com/office/drawing/2014/main" id="{6D140C2F-1CEB-463F-826A-1895E4F496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8"/>
            </p:custDataLst>
          </p:nvPr>
        </p:nvSpPr>
        <p:spPr>
          <a:xfrm>
            <a:off x="85344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" name="Rectangle 298">
            <a:extLst>
              <a:ext uri="{FF2B5EF4-FFF2-40B4-BE49-F238E27FC236}">
                <a16:creationId xmlns:a16="http://schemas.microsoft.com/office/drawing/2014/main" id="{108B920D-B400-45C4-BD7C-C9B4E4781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9"/>
            </p:custDataLst>
          </p:nvPr>
        </p:nvSpPr>
        <p:spPr>
          <a:xfrm>
            <a:off x="86233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" name="Rectangle 299">
            <a:extLst>
              <a:ext uri="{FF2B5EF4-FFF2-40B4-BE49-F238E27FC236}">
                <a16:creationId xmlns:a16="http://schemas.microsoft.com/office/drawing/2014/main" id="{5CE27F7D-D82B-49F1-8782-C5CEA3E8B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0"/>
            </p:custDataLst>
          </p:nvPr>
        </p:nvSpPr>
        <p:spPr>
          <a:xfrm>
            <a:off x="87122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" name="Rectangle 300">
            <a:extLst>
              <a:ext uri="{FF2B5EF4-FFF2-40B4-BE49-F238E27FC236}">
                <a16:creationId xmlns:a16="http://schemas.microsoft.com/office/drawing/2014/main" id="{AA335506-4195-4ADA-B1D4-A2938F808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1"/>
            </p:custDataLst>
          </p:nvPr>
        </p:nvSpPr>
        <p:spPr>
          <a:xfrm>
            <a:off x="88011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" name="Rectangle 301">
            <a:extLst>
              <a:ext uri="{FF2B5EF4-FFF2-40B4-BE49-F238E27FC236}">
                <a16:creationId xmlns:a16="http://schemas.microsoft.com/office/drawing/2014/main" id="{F2C87C68-8668-4E6D-8400-BD61DDEDE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2"/>
            </p:custDataLst>
          </p:nvPr>
        </p:nvSpPr>
        <p:spPr>
          <a:xfrm>
            <a:off x="88900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3" name="Rectangle 302">
            <a:extLst>
              <a:ext uri="{FF2B5EF4-FFF2-40B4-BE49-F238E27FC236}">
                <a16:creationId xmlns:a16="http://schemas.microsoft.com/office/drawing/2014/main" id="{B2052D01-49A7-4CAA-8AE6-A5570628DF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3"/>
            </p:custDataLst>
          </p:nvPr>
        </p:nvSpPr>
        <p:spPr>
          <a:xfrm>
            <a:off x="89789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4" name="Rectangle 303">
            <a:extLst>
              <a:ext uri="{FF2B5EF4-FFF2-40B4-BE49-F238E27FC236}">
                <a16:creationId xmlns:a16="http://schemas.microsoft.com/office/drawing/2014/main" id="{89699368-8BC9-4411-B2FA-AB03F63A2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4"/>
            </p:custDataLst>
          </p:nvPr>
        </p:nvSpPr>
        <p:spPr>
          <a:xfrm>
            <a:off x="90678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5" name="Rectangle 304">
            <a:extLst>
              <a:ext uri="{FF2B5EF4-FFF2-40B4-BE49-F238E27FC236}">
                <a16:creationId xmlns:a16="http://schemas.microsoft.com/office/drawing/2014/main" id="{C2FB3531-F9AA-42BE-A6C3-547B38498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5"/>
            </p:custDataLst>
          </p:nvPr>
        </p:nvSpPr>
        <p:spPr>
          <a:xfrm>
            <a:off x="91567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6" name="Rectangle 305">
            <a:extLst>
              <a:ext uri="{FF2B5EF4-FFF2-40B4-BE49-F238E27FC236}">
                <a16:creationId xmlns:a16="http://schemas.microsoft.com/office/drawing/2014/main" id="{E0180E2F-B2A7-4E80-BA2D-6E26035AF5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6"/>
            </p:custDataLst>
          </p:nvPr>
        </p:nvSpPr>
        <p:spPr>
          <a:xfrm>
            <a:off x="92456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7" name="Rectangle 306">
            <a:extLst>
              <a:ext uri="{FF2B5EF4-FFF2-40B4-BE49-F238E27FC236}">
                <a16:creationId xmlns:a16="http://schemas.microsoft.com/office/drawing/2014/main" id="{00CA0F2F-4AFC-4FD3-866B-386205B5F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7"/>
            </p:custDataLst>
          </p:nvPr>
        </p:nvSpPr>
        <p:spPr>
          <a:xfrm>
            <a:off x="93345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8" name="Rectangle 307">
            <a:extLst>
              <a:ext uri="{FF2B5EF4-FFF2-40B4-BE49-F238E27FC236}">
                <a16:creationId xmlns:a16="http://schemas.microsoft.com/office/drawing/2014/main" id="{1DD8D33B-1C90-4FE5-9EEE-2B023C5496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8"/>
            </p:custDataLst>
          </p:nvPr>
        </p:nvSpPr>
        <p:spPr>
          <a:xfrm>
            <a:off x="9423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9" name="Rectangle 308">
            <a:extLst>
              <a:ext uri="{FF2B5EF4-FFF2-40B4-BE49-F238E27FC236}">
                <a16:creationId xmlns:a16="http://schemas.microsoft.com/office/drawing/2014/main" id="{8AF2C3AA-FE9F-47EB-B0A5-6BE7BF238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9"/>
            </p:custDataLst>
          </p:nvPr>
        </p:nvSpPr>
        <p:spPr>
          <a:xfrm>
            <a:off x="95123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0" name="Rectangle 309">
            <a:extLst>
              <a:ext uri="{FF2B5EF4-FFF2-40B4-BE49-F238E27FC236}">
                <a16:creationId xmlns:a16="http://schemas.microsoft.com/office/drawing/2014/main" id="{0711A3B5-D161-4102-8FF3-1EAA484E59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0"/>
            </p:custDataLst>
          </p:nvPr>
        </p:nvSpPr>
        <p:spPr>
          <a:xfrm>
            <a:off x="96012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1" name="Rectangle 310">
            <a:extLst>
              <a:ext uri="{FF2B5EF4-FFF2-40B4-BE49-F238E27FC236}">
                <a16:creationId xmlns:a16="http://schemas.microsoft.com/office/drawing/2014/main" id="{50C106BF-CD5A-4A29-950F-92820532A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1"/>
            </p:custDataLst>
          </p:nvPr>
        </p:nvSpPr>
        <p:spPr>
          <a:xfrm>
            <a:off x="96901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2" name="Rectangle 311">
            <a:extLst>
              <a:ext uri="{FF2B5EF4-FFF2-40B4-BE49-F238E27FC236}">
                <a16:creationId xmlns:a16="http://schemas.microsoft.com/office/drawing/2014/main" id="{0BDFA5D8-12AF-4745-BE66-F5E163B5D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2"/>
            </p:custDataLst>
          </p:nvPr>
        </p:nvSpPr>
        <p:spPr>
          <a:xfrm>
            <a:off x="97790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3" name="Rectangle 312">
            <a:extLst>
              <a:ext uri="{FF2B5EF4-FFF2-40B4-BE49-F238E27FC236}">
                <a16:creationId xmlns:a16="http://schemas.microsoft.com/office/drawing/2014/main" id="{08C5EDCA-C021-4384-A8B8-7DB0B07E1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3"/>
            </p:custDataLst>
          </p:nvPr>
        </p:nvSpPr>
        <p:spPr>
          <a:xfrm>
            <a:off x="98679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4" name="Rectangle 313">
            <a:extLst>
              <a:ext uri="{FF2B5EF4-FFF2-40B4-BE49-F238E27FC236}">
                <a16:creationId xmlns:a16="http://schemas.microsoft.com/office/drawing/2014/main" id="{F951FB9E-BD78-44F5-A37C-EB15019ED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4"/>
            </p:custDataLst>
          </p:nvPr>
        </p:nvSpPr>
        <p:spPr>
          <a:xfrm>
            <a:off x="9956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5" name="Rectangle 314">
            <a:extLst>
              <a:ext uri="{FF2B5EF4-FFF2-40B4-BE49-F238E27FC236}">
                <a16:creationId xmlns:a16="http://schemas.microsoft.com/office/drawing/2014/main" id="{739B5BD3-7A37-4622-8171-C10AEFF663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5"/>
            </p:custDataLst>
          </p:nvPr>
        </p:nvSpPr>
        <p:spPr>
          <a:xfrm>
            <a:off x="100457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6" name="Rectangle 315">
            <a:extLst>
              <a:ext uri="{FF2B5EF4-FFF2-40B4-BE49-F238E27FC236}">
                <a16:creationId xmlns:a16="http://schemas.microsoft.com/office/drawing/2014/main" id="{B7B62D5D-4FAF-4E8F-950B-41FD361FCD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6"/>
            </p:custDataLst>
          </p:nvPr>
        </p:nvSpPr>
        <p:spPr>
          <a:xfrm>
            <a:off x="101346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7" name="Rectangle 316">
            <a:extLst>
              <a:ext uri="{FF2B5EF4-FFF2-40B4-BE49-F238E27FC236}">
                <a16:creationId xmlns:a16="http://schemas.microsoft.com/office/drawing/2014/main" id="{EB12072B-9920-4FFB-A01A-7FD2C05B5A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7"/>
            </p:custDataLst>
          </p:nvPr>
        </p:nvSpPr>
        <p:spPr>
          <a:xfrm>
            <a:off x="102235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8" name="Rectangle 317">
            <a:extLst>
              <a:ext uri="{FF2B5EF4-FFF2-40B4-BE49-F238E27FC236}">
                <a16:creationId xmlns:a16="http://schemas.microsoft.com/office/drawing/2014/main" id="{1B3C4A04-B8C3-46D6-AF6A-B857DDBD09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8"/>
            </p:custDataLst>
          </p:nvPr>
        </p:nvSpPr>
        <p:spPr>
          <a:xfrm>
            <a:off x="103124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9" name="Rectangle 318">
            <a:extLst>
              <a:ext uri="{FF2B5EF4-FFF2-40B4-BE49-F238E27FC236}">
                <a16:creationId xmlns:a16="http://schemas.microsoft.com/office/drawing/2014/main" id="{B47FB12D-45EB-4111-85AD-9B430F080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9"/>
            </p:custDataLst>
          </p:nvPr>
        </p:nvSpPr>
        <p:spPr>
          <a:xfrm>
            <a:off x="104013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0" name="Rectangle 319">
            <a:extLst>
              <a:ext uri="{FF2B5EF4-FFF2-40B4-BE49-F238E27FC236}">
                <a16:creationId xmlns:a16="http://schemas.microsoft.com/office/drawing/2014/main" id="{82FA986C-2C18-43AF-A11C-A394B6676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0"/>
            </p:custDataLst>
          </p:nvPr>
        </p:nvSpPr>
        <p:spPr>
          <a:xfrm>
            <a:off x="104902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1" name="Rectangle 320">
            <a:extLst>
              <a:ext uri="{FF2B5EF4-FFF2-40B4-BE49-F238E27FC236}">
                <a16:creationId xmlns:a16="http://schemas.microsoft.com/office/drawing/2014/main" id="{10A6C945-5BE7-4FE4-8D16-C53C6FF32F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1"/>
            </p:custDataLst>
          </p:nvPr>
        </p:nvSpPr>
        <p:spPr>
          <a:xfrm>
            <a:off x="105791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2" name="Rectangle 321">
            <a:extLst>
              <a:ext uri="{FF2B5EF4-FFF2-40B4-BE49-F238E27FC236}">
                <a16:creationId xmlns:a16="http://schemas.microsoft.com/office/drawing/2014/main" id="{DD6FDC6E-9620-45F0-BF28-2E019C141D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2"/>
            </p:custDataLst>
          </p:nvPr>
        </p:nvSpPr>
        <p:spPr>
          <a:xfrm>
            <a:off x="106680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3" name="Rectangle 322">
            <a:extLst>
              <a:ext uri="{FF2B5EF4-FFF2-40B4-BE49-F238E27FC236}">
                <a16:creationId xmlns:a16="http://schemas.microsoft.com/office/drawing/2014/main" id="{CB9AB467-E5D6-4518-8240-700105EE3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3"/>
            </p:custDataLst>
          </p:nvPr>
        </p:nvSpPr>
        <p:spPr>
          <a:xfrm>
            <a:off x="8178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4" name="Rectangle 323">
            <a:extLst>
              <a:ext uri="{FF2B5EF4-FFF2-40B4-BE49-F238E27FC236}">
                <a16:creationId xmlns:a16="http://schemas.microsoft.com/office/drawing/2014/main" id="{B3A12327-FE49-4398-97C4-ACEC4EF20C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4"/>
            </p:custDataLst>
          </p:nvPr>
        </p:nvSpPr>
        <p:spPr>
          <a:xfrm>
            <a:off x="82677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5" name="Rectangle 324">
            <a:extLst>
              <a:ext uri="{FF2B5EF4-FFF2-40B4-BE49-F238E27FC236}">
                <a16:creationId xmlns:a16="http://schemas.microsoft.com/office/drawing/2014/main" id="{4E4DB2A8-4EF4-4FDA-B05C-E82A3EE28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5"/>
            </p:custDataLst>
          </p:nvPr>
        </p:nvSpPr>
        <p:spPr>
          <a:xfrm>
            <a:off x="83566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6" name="Rectangle 325">
            <a:extLst>
              <a:ext uri="{FF2B5EF4-FFF2-40B4-BE49-F238E27FC236}">
                <a16:creationId xmlns:a16="http://schemas.microsoft.com/office/drawing/2014/main" id="{9EE790A3-3D8B-4B6E-A466-F0A9C2F40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6"/>
            </p:custDataLst>
          </p:nvPr>
        </p:nvSpPr>
        <p:spPr>
          <a:xfrm>
            <a:off x="84455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7" name="Rectangle 326">
            <a:extLst>
              <a:ext uri="{FF2B5EF4-FFF2-40B4-BE49-F238E27FC236}">
                <a16:creationId xmlns:a16="http://schemas.microsoft.com/office/drawing/2014/main" id="{CD3371DF-EB7E-415B-868F-CC701C643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7"/>
            </p:custDataLst>
          </p:nvPr>
        </p:nvSpPr>
        <p:spPr>
          <a:xfrm>
            <a:off x="85344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8" name="Rectangle 327">
            <a:extLst>
              <a:ext uri="{FF2B5EF4-FFF2-40B4-BE49-F238E27FC236}">
                <a16:creationId xmlns:a16="http://schemas.microsoft.com/office/drawing/2014/main" id="{58EC254F-4B59-4B11-A1BD-472D511EA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8"/>
            </p:custDataLst>
          </p:nvPr>
        </p:nvSpPr>
        <p:spPr>
          <a:xfrm>
            <a:off x="86233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9" name="Rectangle 328">
            <a:extLst>
              <a:ext uri="{FF2B5EF4-FFF2-40B4-BE49-F238E27FC236}">
                <a16:creationId xmlns:a16="http://schemas.microsoft.com/office/drawing/2014/main" id="{47D30A86-331E-4BAC-B8B0-C09CC15CB1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9"/>
            </p:custDataLst>
          </p:nvPr>
        </p:nvSpPr>
        <p:spPr>
          <a:xfrm>
            <a:off x="87122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0" name="Rectangle 329">
            <a:extLst>
              <a:ext uri="{FF2B5EF4-FFF2-40B4-BE49-F238E27FC236}">
                <a16:creationId xmlns:a16="http://schemas.microsoft.com/office/drawing/2014/main" id="{D90C7109-C929-487E-A31E-447D263E4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0"/>
            </p:custDataLst>
          </p:nvPr>
        </p:nvSpPr>
        <p:spPr>
          <a:xfrm>
            <a:off x="8801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1" name="Rectangle 330">
            <a:extLst>
              <a:ext uri="{FF2B5EF4-FFF2-40B4-BE49-F238E27FC236}">
                <a16:creationId xmlns:a16="http://schemas.microsoft.com/office/drawing/2014/main" id="{096638E1-C7D5-416B-A891-384AC0C20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1"/>
            </p:custDataLst>
          </p:nvPr>
        </p:nvSpPr>
        <p:spPr>
          <a:xfrm>
            <a:off x="88900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2" name="Rectangle 331">
            <a:extLst>
              <a:ext uri="{FF2B5EF4-FFF2-40B4-BE49-F238E27FC236}">
                <a16:creationId xmlns:a16="http://schemas.microsoft.com/office/drawing/2014/main" id="{B2072759-8ADE-4F35-8E4B-A3839832E8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2"/>
            </p:custDataLst>
          </p:nvPr>
        </p:nvSpPr>
        <p:spPr>
          <a:xfrm>
            <a:off x="89789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3" name="Rectangle 332">
            <a:extLst>
              <a:ext uri="{FF2B5EF4-FFF2-40B4-BE49-F238E27FC236}">
                <a16:creationId xmlns:a16="http://schemas.microsoft.com/office/drawing/2014/main" id="{9F1851A4-69E8-40A7-B866-C75876E94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3"/>
            </p:custDataLst>
          </p:nvPr>
        </p:nvSpPr>
        <p:spPr>
          <a:xfrm>
            <a:off x="90678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4" name="Rectangle 333">
            <a:extLst>
              <a:ext uri="{FF2B5EF4-FFF2-40B4-BE49-F238E27FC236}">
                <a16:creationId xmlns:a16="http://schemas.microsoft.com/office/drawing/2014/main" id="{3FFF95FF-F871-4A48-B4D5-51A86422B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4"/>
            </p:custDataLst>
          </p:nvPr>
        </p:nvSpPr>
        <p:spPr>
          <a:xfrm>
            <a:off x="9156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5" name="Rectangle 334">
            <a:extLst>
              <a:ext uri="{FF2B5EF4-FFF2-40B4-BE49-F238E27FC236}">
                <a16:creationId xmlns:a16="http://schemas.microsoft.com/office/drawing/2014/main" id="{3789B8CE-F681-4BD1-B244-EBEA9E3CAD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5"/>
            </p:custDataLst>
          </p:nvPr>
        </p:nvSpPr>
        <p:spPr>
          <a:xfrm>
            <a:off x="92456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6" name="Rectangle 335">
            <a:extLst>
              <a:ext uri="{FF2B5EF4-FFF2-40B4-BE49-F238E27FC236}">
                <a16:creationId xmlns:a16="http://schemas.microsoft.com/office/drawing/2014/main" id="{0EB8D5E9-1D91-4D8C-9D90-3ECB10E239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6"/>
            </p:custDataLst>
          </p:nvPr>
        </p:nvSpPr>
        <p:spPr>
          <a:xfrm>
            <a:off x="93345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7" name="Rectangle 336">
            <a:extLst>
              <a:ext uri="{FF2B5EF4-FFF2-40B4-BE49-F238E27FC236}">
                <a16:creationId xmlns:a16="http://schemas.microsoft.com/office/drawing/2014/main" id="{959A0681-B3C4-4C95-8E42-E111FE1C7F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7"/>
            </p:custDataLst>
          </p:nvPr>
        </p:nvSpPr>
        <p:spPr>
          <a:xfrm>
            <a:off x="9423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8" name="Rectangle 337">
            <a:extLst>
              <a:ext uri="{FF2B5EF4-FFF2-40B4-BE49-F238E27FC236}">
                <a16:creationId xmlns:a16="http://schemas.microsoft.com/office/drawing/2014/main" id="{D4D037F1-9C8F-44D4-AE14-141A3BE741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8"/>
            </p:custDataLst>
          </p:nvPr>
        </p:nvSpPr>
        <p:spPr>
          <a:xfrm>
            <a:off x="95123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9" name="Rectangle 338">
            <a:extLst>
              <a:ext uri="{FF2B5EF4-FFF2-40B4-BE49-F238E27FC236}">
                <a16:creationId xmlns:a16="http://schemas.microsoft.com/office/drawing/2014/main" id="{8FF6F479-B7B7-4159-AD0C-EC93B39AB9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9"/>
            </p:custDataLst>
          </p:nvPr>
        </p:nvSpPr>
        <p:spPr>
          <a:xfrm>
            <a:off x="96012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0" name="Rectangle 339">
            <a:extLst>
              <a:ext uri="{FF2B5EF4-FFF2-40B4-BE49-F238E27FC236}">
                <a16:creationId xmlns:a16="http://schemas.microsoft.com/office/drawing/2014/main" id="{D4EBC7F2-B974-43C6-847D-AB6C63434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0"/>
            </p:custDataLst>
          </p:nvPr>
        </p:nvSpPr>
        <p:spPr>
          <a:xfrm>
            <a:off x="96901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1" name="Rectangle 340">
            <a:extLst>
              <a:ext uri="{FF2B5EF4-FFF2-40B4-BE49-F238E27FC236}">
                <a16:creationId xmlns:a16="http://schemas.microsoft.com/office/drawing/2014/main" id="{7ECD6B56-C7B9-447F-9363-448DAEE8EF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1"/>
            </p:custDataLst>
          </p:nvPr>
        </p:nvSpPr>
        <p:spPr>
          <a:xfrm>
            <a:off x="97790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2" name="Rectangle 341">
            <a:extLst>
              <a:ext uri="{FF2B5EF4-FFF2-40B4-BE49-F238E27FC236}">
                <a16:creationId xmlns:a16="http://schemas.microsoft.com/office/drawing/2014/main" id="{AED57862-9203-46F9-B145-210E83EA64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2"/>
            </p:custDataLst>
          </p:nvPr>
        </p:nvSpPr>
        <p:spPr>
          <a:xfrm>
            <a:off x="98679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3" name="Rectangle 342">
            <a:extLst>
              <a:ext uri="{FF2B5EF4-FFF2-40B4-BE49-F238E27FC236}">
                <a16:creationId xmlns:a16="http://schemas.microsoft.com/office/drawing/2014/main" id="{4E814ACF-C151-4B91-92B6-69A877F32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3"/>
            </p:custDataLst>
          </p:nvPr>
        </p:nvSpPr>
        <p:spPr>
          <a:xfrm>
            <a:off x="9956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4" name="Rectangle 343">
            <a:extLst>
              <a:ext uri="{FF2B5EF4-FFF2-40B4-BE49-F238E27FC236}">
                <a16:creationId xmlns:a16="http://schemas.microsoft.com/office/drawing/2014/main" id="{8B1892CB-4524-4856-ADBE-CC96E4A24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4"/>
            </p:custDataLst>
          </p:nvPr>
        </p:nvSpPr>
        <p:spPr>
          <a:xfrm>
            <a:off x="10045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5" name="Rectangle 344">
            <a:extLst>
              <a:ext uri="{FF2B5EF4-FFF2-40B4-BE49-F238E27FC236}">
                <a16:creationId xmlns:a16="http://schemas.microsoft.com/office/drawing/2014/main" id="{6B661AF4-05E4-47C1-8AE6-488A8E78C0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5"/>
            </p:custDataLst>
          </p:nvPr>
        </p:nvSpPr>
        <p:spPr>
          <a:xfrm>
            <a:off x="101346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6" name="Rectangle 345">
            <a:extLst>
              <a:ext uri="{FF2B5EF4-FFF2-40B4-BE49-F238E27FC236}">
                <a16:creationId xmlns:a16="http://schemas.microsoft.com/office/drawing/2014/main" id="{A36429CA-5690-41B2-B41F-7F44B7F336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6"/>
            </p:custDataLst>
          </p:nvPr>
        </p:nvSpPr>
        <p:spPr>
          <a:xfrm>
            <a:off x="102235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7" name="Rectangle 346">
            <a:extLst>
              <a:ext uri="{FF2B5EF4-FFF2-40B4-BE49-F238E27FC236}">
                <a16:creationId xmlns:a16="http://schemas.microsoft.com/office/drawing/2014/main" id="{91B750B1-AC56-48CA-8AF2-551116C572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7"/>
            </p:custDataLst>
          </p:nvPr>
        </p:nvSpPr>
        <p:spPr>
          <a:xfrm>
            <a:off x="103124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8" name="Rectangle 347">
            <a:extLst>
              <a:ext uri="{FF2B5EF4-FFF2-40B4-BE49-F238E27FC236}">
                <a16:creationId xmlns:a16="http://schemas.microsoft.com/office/drawing/2014/main" id="{89C0E3B8-7953-4EDC-965A-3E2FF2C08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8"/>
            </p:custDataLst>
          </p:nvPr>
        </p:nvSpPr>
        <p:spPr>
          <a:xfrm>
            <a:off x="104013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9" name="Rectangle 348">
            <a:extLst>
              <a:ext uri="{FF2B5EF4-FFF2-40B4-BE49-F238E27FC236}">
                <a16:creationId xmlns:a16="http://schemas.microsoft.com/office/drawing/2014/main" id="{35051899-0E14-40A6-8CBF-970209D20B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9"/>
            </p:custDataLst>
          </p:nvPr>
        </p:nvSpPr>
        <p:spPr>
          <a:xfrm>
            <a:off x="104902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0" name="Rectangle 349">
            <a:extLst>
              <a:ext uri="{FF2B5EF4-FFF2-40B4-BE49-F238E27FC236}">
                <a16:creationId xmlns:a16="http://schemas.microsoft.com/office/drawing/2014/main" id="{CF6FDDED-BC45-4C0F-8662-143462BE9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0"/>
            </p:custDataLst>
          </p:nvPr>
        </p:nvSpPr>
        <p:spPr>
          <a:xfrm>
            <a:off x="10579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1" name="Rectangle 350">
            <a:extLst>
              <a:ext uri="{FF2B5EF4-FFF2-40B4-BE49-F238E27FC236}">
                <a16:creationId xmlns:a16="http://schemas.microsoft.com/office/drawing/2014/main" id="{76668A2B-DC7B-49EA-8CDD-99E4D24A9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1"/>
            </p:custDataLst>
          </p:nvPr>
        </p:nvSpPr>
        <p:spPr>
          <a:xfrm>
            <a:off x="106680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2" name="Rectangle 351">
            <a:extLst>
              <a:ext uri="{FF2B5EF4-FFF2-40B4-BE49-F238E27FC236}">
                <a16:creationId xmlns:a16="http://schemas.microsoft.com/office/drawing/2014/main" id="{82F632B8-3800-4338-9310-8F8BCC6B2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2"/>
            </p:custDataLst>
          </p:nvPr>
        </p:nvSpPr>
        <p:spPr>
          <a:xfrm>
            <a:off x="107569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3" name="Rectangle 352">
            <a:extLst>
              <a:ext uri="{FF2B5EF4-FFF2-40B4-BE49-F238E27FC236}">
                <a16:creationId xmlns:a16="http://schemas.microsoft.com/office/drawing/2014/main" id="{86925C88-E75D-4AE5-8F4C-C2606CBD7B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3"/>
            </p:custDataLst>
          </p:nvPr>
        </p:nvSpPr>
        <p:spPr>
          <a:xfrm>
            <a:off x="81788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4" name="Rectangle 353">
            <a:extLst>
              <a:ext uri="{FF2B5EF4-FFF2-40B4-BE49-F238E27FC236}">
                <a16:creationId xmlns:a16="http://schemas.microsoft.com/office/drawing/2014/main" id="{14DFB544-F39D-42A4-BF0E-449A3F860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4"/>
            </p:custDataLst>
          </p:nvPr>
        </p:nvSpPr>
        <p:spPr>
          <a:xfrm>
            <a:off x="8267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5" name="Rectangle 354">
            <a:extLst>
              <a:ext uri="{FF2B5EF4-FFF2-40B4-BE49-F238E27FC236}">
                <a16:creationId xmlns:a16="http://schemas.microsoft.com/office/drawing/2014/main" id="{C946741C-31E5-450D-BFED-391CBA9343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5"/>
            </p:custDataLst>
          </p:nvPr>
        </p:nvSpPr>
        <p:spPr>
          <a:xfrm>
            <a:off x="83566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6" name="Rectangle 355">
            <a:extLst>
              <a:ext uri="{FF2B5EF4-FFF2-40B4-BE49-F238E27FC236}">
                <a16:creationId xmlns:a16="http://schemas.microsoft.com/office/drawing/2014/main" id="{316228B2-7EC8-4C5A-AC71-D3ABAEC64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6"/>
            </p:custDataLst>
          </p:nvPr>
        </p:nvSpPr>
        <p:spPr>
          <a:xfrm>
            <a:off x="84455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7" name="Rectangle 356">
            <a:extLst>
              <a:ext uri="{FF2B5EF4-FFF2-40B4-BE49-F238E27FC236}">
                <a16:creationId xmlns:a16="http://schemas.microsoft.com/office/drawing/2014/main" id="{08AA3191-4378-452C-9DBC-32186E348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7"/>
            </p:custDataLst>
          </p:nvPr>
        </p:nvSpPr>
        <p:spPr>
          <a:xfrm>
            <a:off x="8534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8" name="Rectangle 357">
            <a:extLst>
              <a:ext uri="{FF2B5EF4-FFF2-40B4-BE49-F238E27FC236}">
                <a16:creationId xmlns:a16="http://schemas.microsoft.com/office/drawing/2014/main" id="{659FD1DD-3642-4E80-86E1-5ED3B07839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8"/>
            </p:custDataLst>
          </p:nvPr>
        </p:nvSpPr>
        <p:spPr>
          <a:xfrm>
            <a:off x="86233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9" name="Rectangle 358">
            <a:extLst>
              <a:ext uri="{FF2B5EF4-FFF2-40B4-BE49-F238E27FC236}">
                <a16:creationId xmlns:a16="http://schemas.microsoft.com/office/drawing/2014/main" id="{51DD571B-CCCA-427F-ABF6-E2EEDF27C7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9"/>
            </p:custDataLst>
          </p:nvPr>
        </p:nvSpPr>
        <p:spPr>
          <a:xfrm>
            <a:off x="87122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0" name="Rectangle 359">
            <a:extLst>
              <a:ext uri="{FF2B5EF4-FFF2-40B4-BE49-F238E27FC236}">
                <a16:creationId xmlns:a16="http://schemas.microsoft.com/office/drawing/2014/main" id="{5DB5E20A-F160-4611-BBF5-EA57A39110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0"/>
            </p:custDataLst>
          </p:nvPr>
        </p:nvSpPr>
        <p:spPr>
          <a:xfrm>
            <a:off x="88011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1" name="Rectangle 360">
            <a:extLst>
              <a:ext uri="{FF2B5EF4-FFF2-40B4-BE49-F238E27FC236}">
                <a16:creationId xmlns:a16="http://schemas.microsoft.com/office/drawing/2014/main" id="{89C03067-6B2B-43C0-A7EB-9134E0CF49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1"/>
            </p:custDataLst>
          </p:nvPr>
        </p:nvSpPr>
        <p:spPr>
          <a:xfrm>
            <a:off x="88900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2" name="Rectangle 361">
            <a:extLst>
              <a:ext uri="{FF2B5EF4-FFF2-40B4-BE49-F238E27FC236}">
                <a16:creationId xmlns:a16="http://schemas.microsoft.com/office/drawing/2014/main" id="{68FF3A0C-2FD2-447A-9BE2-7C86247B0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2"/>
            </p:custDataLst>
          </p:nvPr>
        </p:nvSpPr>
        <p:spPr>
          <a:xfrm>
            <a:off x="89789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3" name="Rectangle 362">
            <a:extLst>
              <a:ext uri="{FF2B5EF4-FFF2-40B4-BE49-F238E27FC236}">
                <a16:creationId xmlns:a16="http://schemas.microsoft.com/office/drawing/2014/main" id="{E2681B20-03F0-49EC-A4AA-1D1C6F0E12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3"/>
            </p:custDataLst>
          </p:nvPr>
        </p:nvSpPr>
        <p:spPr>
          <a:xfrm>
            <a:off x="90678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4" name="Rectangle 363">
            <a:extLst>
              <a:ext uri="{FF2B5EF4-FFF2-40B4-BE49-F238E27FC236}">
                <a16:creationId xmlns:a16="http://schemas.microsoft.com/office/drawing/2014/main" id="{00C5533F-037D-4F76-A55C-D58F92C0DF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4"/>
            </p:custDataLst>
          </p:nvPr>
        </p:nvSpPr>
        <p:spPr>
          <a:xfrm>
            <a:off x="9156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5" name="Rectangle 364">
            <a:extLst>
              <a:ext uri="{FF2B5EF4-FFF2-40B4-BE49-F238E27FC236}">
                <a16:creationId xmlns:a16="http://schemas.microsoft.com/office/drawing/2014/main" id="{7D013052-51A9-492F-8942-3568DB1196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5"/>
            </p:custDataLst>
          </p:nvPr>
        </p:nvSpPr>
        <p:spPr>
          <a:xfrm>
            <a:off x="92456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6" name="Rectangle 365">
            <a:extLst>
              <a:ext uri="{FF2B5EF4-FFF2-40B4-BE49-F238E27FC236}">
                <a16:creationId xmlns:a16="http://schemas.microsoft.com/office/drawing/2014/main" id="{CD9551CA-103E-4846-B39F-F7D072EC1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6"/>
            </p:custDataLst>
          </p:nvPr>
        </p:nvSpPr>
        <p:spPr>
          <a:xfrm>
            <a:off x="93345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7" name="Rectangle 366">
            <a:extLst>
              <a:ext uri="{FF2B5EF4-FFF2-40B4-BE49-F238E27FC236}">
                <a16:creationId xmlns:a16="http://schemas.microsoft.com/office/drawing/2014/main" id="{49243259-BE68-447E-8979-7BB98610E1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7"/>
            </p:custDataLst>
          </p:nvPr>
        </p:nvSpPr>
        <p:spPr>
          <a:xfrm>
            <a:off x="9423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8" name="Rectangle 367">
            <a:extLst>
              <a:ext uri="{FF2B5EF4-FFF2-40B4-BE49-F238E27FC236}">
                <a16:creationId xmlns:a16="http://schemas.microsoft.com/office/drawing/2014/main" id="{09304B48-C5CE-45EA-ADF8-CB6B09953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8"/>
            </p:custDataLst>
          </p:nvPr>
        </p:nvSpPr>
        <p:spPr>
          <a:xfrm>
            <a:off x="95123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9" name="Rectangle 368">
            <a:extLst>
              <a:ext uri="{FF2B5EF4-FFF2-40B4-BE49-F238E27FC236}">
                <a16:creationId xmlns:a16="http://schemas.microsoft.com/office/drawing/2014/main" id="{CD8E9BCA-6CB0-446C-8A8D-4432C6E2CF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9"/>
            </p:custDataLst>
          </p:nvPr>
        </p:nvSpPr>
        <p:spPr>
          <a:xfrm>
            <a:off x="96012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0" name="Rectangle 369">
            <a:extLst>
              <a:ext uri="{FF2B5EF4-FFF2-40B4-BE49-F238E27FC236}">
                <a16:creationId xmlns:a16="http://schemas.microsoft.com/office/drawing/2014/main" id="{F3410134-2F13-46B4-BCE4-9A0D963F3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0"/>
            </p:custDataLst>
          </p:nvPr>
        </p:nvSpPr>
        <p:spPr>
          <a:xfrm>
            <a:off x="96901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1" name="Rectangle 370">
            <a:extLst>
              <a:ext uri="{FF2B5EF4-FFF2-40B4-BE49-F238E27FC236}">
                <a16:creationId xmlns:a16="http://schemas.microsoft.com/office/drawing/2014/main" id="{D0F3C0CF-19F9-4352-A37F-3F7C9FEFB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1"/>
            </p:custDataLst>
          </p:nvPr>
        </p:nvSpPr>
        <p:spPr>
          <a:xfrm>
            <a:off x="97790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2" name="Rectangle 371">
            <a:extLst>
              <a:ext uri="{FF2B5EF4-FFF2-40B4-BE49-F238E27FC236}">
                <a16:creationId xmlns:a16="http://schemas.microsoft.com/office/drawing/2014/main" id="{1BC7F05D-9522-48DE-9B34-8F5AF0549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2"/>
            </p:custDataLst>
          </p:nvPr>
        </p:nvSpPr>
        <p:spPr>
          <a:xfrm>
            <a:off x="98679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3" name="Rectangle 372">
            <a:extLst>
              <a:ext uri="{FF2B5EF4-FFF2-40B4-BE49-F238E27FC236}">
                <a16:creationId xmlns:a16="http://schemas.microsoft.com/office/drawing/2014/main" id="{F30791F6-ABF4-42DE-ADEB-665EC06E5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3"/>
            </p:custDataLst>
          </p:nvPr>
        </p:nvSpPr>
        <p:spPr>
          <a:xfrm>
            <a:off x="99568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4" name="Rectangle 373">
            <a:extLst>
              <a:ext uri="{FF2B5EF4-FFF2-40B4-BE49-F238E27FC236}">
                <a16:creationId xmlns:a16="http://schemas.microsoft.com/office/drawing/2014/main" id="{6DC57723-54C2-4343-8830-B4DDF141D7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4"/>
            </p:custDataLst>
          </p:nvPr>
        </p:nvSpPr>
        <p:spPr>
          <a:xfrm>
            <a:off x="100457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5" name="Rectangle 374">
            <a:extLst>
              <a:ext uri="{FF2B5EF4-FFF2-40B4-BE49-F238E27FC236}">
                <a16:creationId xmlns:a16="http://schemas.microsoft.com/office/drawing/2014/main" id="{999535AB-01E0-46CA-94C7-7543F19429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5"/>
            </p:custDataLst>
          </p:nvPr>
        </p:nvSpPr>
        <p:spPr>
          <a:xfrm>
            <a:off x="101346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6" name="Rectangle 375">
            <a:extLst>
              <a:ext uri="{FF2B5EF4-FFF2-40B4-BE49-F238E27FC236}">
                <a16:creationId xmlns:a16="http://schemas.microsoft.com/office/drawing/2014/main" id="{4E636946-7FB9-44B4-B384-FDF7FABE94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6"/>
            </p:custDataLst>
          </p:nvPr>
        </p:nvSpPr>
        <p:spPr>
          <a:xfrm>
            <a:off x="102235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7" name="Rectangle 376">
            <a:extLst>
              <a:ext uri="{FF2B5EF4-FFF2-40B4-BE49-F238E27FC236}">
                <a16:creationId xmlns:a16="http://schemas.microsoft.com/office/drawing/2014/main" id="{66CDB08C-F249-4DF1-A323-993CE37606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7"/>
            </p:custDataLst>
          </p:nvPr>
        </p:nvSpPr>
        <p:spPr>
          <a:xfrm>
            <a:off x="10312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8" name="Rectangle 377">
            <a:extLst>
              <a:ext uri="{FF2B5EF4-FFF2-40B4-BE49-F238E27FC236}">
                <a16:creationId xmlns:a16="http://schemas.microsoft.com/office/drawing/2014/main" id="{4BFA1BD0-6D9A-461F-B151-9317B8A340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8"/>
            </p:custDataLst>
          </p:nvPr>
        </p:nvSpPr>
        <p:spPr>
          <a:xfrm>
            <a:off x="10401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9" name="Rectangle 378">
            <a:extLst>
              <a:ext uri="{FF2B5EF4-FFF2-40B4-BE49-F238E27FC236}">
                <a16:creationId xmlns:a16="http://schemas.microsoft.com/office/drawing/2014/main" id="{FEDBCCDC-E3BA-46AF-95EE-543733298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9"/>
            </p:custDataLst>
          </p:nvPr>
        </p:nvSpPr>
        <p:spPr>
          <a:xfrm>
            <a:off x="104902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0" name="Rectangle 379">
            <a:extLst>
              <a:ext uri="{FF2B5EF4-FFF2-40B4-BE49-F238E27FC236}">
                <a16:creationId xmlns:a16="http://schemas.microsoft.com/office/drawing/2014/main" id="{495BECB6-1B14-4C8D-A50D-C554A68DC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0"/>
            </p:custDataLst>
          </p:nvPr>
        </p:nvSpPr>
        <p:spPr>
          <a:xfrm>
            <a:off x="105791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1" name="Rectangle 380">
            <a:extLst>
              <a:ext uri="{FF2B5EF4-FFF2-40B4-BE49-F238E27FC236}">
                <a16:creationId xmlns:a16="http://schemas.microsoft.com/office/drawing/2014/main" id="{B4676043-F7A9-40C6-9176-0F9F3BCF1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1"/>
            </p:custDataLst>
          </p:nvPr>
        </p:nvSpPr>
        <p:spPr>
          <a:xfrm>
            <a:off x="8178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2" name="Rectangle 381">
            <a:extLst>
              <a:ext uri="{FF2B5EF4-FFF2-40B4-BE49-F238E27FC236}">
                <a16:creationId xmlns:a16="http://schemas.microsoft.com/office/drawing/2014/main" id="{32FB0A25-F80D-4C50-8E4E-9D2BA8CF10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2"/>
            </p:custDataLst>
          </p:nvPr>
        </p:nvSpPr>
        <p:spPr>
          <a:xfrm>
            <a:off x="82677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3" name="Rectangle 382">
            <a:extLst>
              <a:ext uri="{FF2B5EF4-FFF2-40B4-BE49-F238E27FC236}">
                <a16:creationId xmlns:a16="http://schemas.microsoft.com/office/drawing/2014/main" id="{65AC8241-FB30-45AD-BB38-39CCA878CA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3"/>
            </p:custDataLst>
          </p:nvPr>
        </p:nvSpPr>
        <p:spPr>
          <a:xfrm>
            <a:off x="83566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4" name="Rectangle 383">
            <a:extLst>
              <a:ext uri="{FF2B5EF4-FFF2-40B4-BE49-F238E27FC236}">
                <a16:creationId xmlns:a16="http://schemas.microsoft.com/office/drawing/2014/main" id="{66D1A0D2-E4E4-42E9-8E45-76A8CFA6B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4"/>
            </p:custDataLst>
          </p:nvPr>
        </p:nvSpPr>
        <p:spPr>
          <a:xfrm>
            <a:off x="8445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5" name="Rectangle 384">
            <a:extLst>
              <a:ext uri="{FF2B5EF4-FFF2-40B4-BE49-F238E27FC236}">
                <a16:creationId xmlns:a16="http://schemas.microsoft.com/office/drawing/2014/main" id="{4C1ED8D2-40A9-4744-B56D-392FFA7345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5"/>
            </p:custDataLst>
          </p:nvPr>
        </p:nvSpPr>
        <p:spPr>
          <a:xfrm>
            <a:off x="85344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6" name="Rectangle 385">
            <a:extLst>
              <a:ext uri="{FF2B5EF4-FFF2-40B4-BE49-F238E27FC236}">
                <a16:creationId xmlns:a16="http://schemas.microsoft.com/office/drawing/2014/main" id="{1AE16261-3EFC-4072-B9A6-056F15E895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6"/>
            </p:custDataLst>
          </p:nvPr>
        </p:nvSpPr>
        <p:spPr>
          <a:xfrm>
            <a:off x="86233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7" name="Rectangle 386">
            <a:extLst>
              <a:ext uri="{FF2B5EF4-FFF2-40B4-BE49-F238E27FC236}">
                <a16:creationId xmlns:a16="http://schemas.microsoft.com/office/drawing/2014/main" id="{905E4246-887C-4637-B502-4D23056B0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7"/>
            </p:custDataLst>
          </p:nvPr>
        </p:nvSpPr>
        <p:spPr>
          <a:xfrm>
            <a:off x="87122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8" name="Rectangle 387">
            <a:extLst>
              <a:ext uri="{FF2B5EF4-FFF2-40B4-BE49-F238E27FC236}">
                <a16:creationId xmlns:a16="http://schemas.microsoft.com/office/drawing/2014/main" id="{516606AF-3B04-495C-A89D-320EC0A0F5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8"/>
            </p:custDataLst>
          </p:nvPr>
        </p:nvSpPr>
        <p:spPr>
          <a:xfrm>
            <a:off x="88011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9" name="Rectangle 388">
            <a:extLst>
              <a:ext uri="{FF2B5EF4-FFF2-40B4-BE49-F238E27FC236}">
                <a16:creationId xmlns:a16="http://schemas.microsoft.com/office/drawing/2014/main" id="{C87174C8-D4EC-42D9-A6EC-DCF47FF76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9"/>
            </p:custDataLst>
          </p:nvPr>
        </p:nvSpPr>
        <p:spPr>
          <a:xfrm>
            <a:off x="88900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0" name="Rectangle 389">
            <a:extLst>
              <a:ext uri="{FF2B5EF4-FFF2-40B4-BE49-F238E27FC236}">
                <a16:creationId xmlns:a16="http://schemas.microsoft.com/office/drawing/2014/main" id="{EFFD7112-06A3-408C-93DF-A34791558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0"/>
            </p:custDataLst>
          </p:nvPr>
        </p:nvSpPr>
        <p:spPr>
          <a:xfrm>
            <a:off x="89789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1" name="Rectangle 390">
            <a:extLst>
              <a:ext uri="{FF2B5EF4-FFF2-40B4-BE49-F238E27FC236}">
                <a16:creationId xmlns:a16="http://schemas.microsoft.com/office/drawing/2014/main" id="{70B2FC74-7B0A-49BC-A83C-CBC9B6E0C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1"/>
            </p:custDataLst>
          </p:nvPr>
        </p:nvSpPr>
        <p:spPr>
          <a:xfrm>
            <a:off x="9067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2" name="Rectangle 391">
            <a:extLst>
              <a:ext uri="{FF2B5EF4-FFF2-40B4-BE49-F238E27FC236}">
                <a16:creationId xmlns:a16="http://schemas.microsoft.com/office/drawing/2014/main" id="{F8518839-0FB2-46CA-86F2-24B3DB02A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2"/>
            </p:custDataLst>
          </p:nvPr>
        </p:nvSpPr>
        <p:spPr>
          <a:xfrm>
            <a:off x="91567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3" name="Rectangle 392">
            <a:extLst>
              <a:ext uri="{FF2B5EF4-FFF2-40B4-BE49-F238E27FC236}">
                <a16:creationId xmlns:a16="http://schemas.microsoft.com/office/drawing/2014/main" id="{F71B0429-B8D0-4827-81C4-0C4E4FF7E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3"/>
            </p:custDataLst>
          </p:nvPr>
        </p:nvSpPr>
        <p:spPr>
          <a:xfrm>
            <a:off x="92456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4" name="Rectangle 393">
            <a:extLst>
              <a:ext uri="{FF2B5EF4-FFF2-40B4-BE49-F238E27FC236}">
                <a16:creationId xmlns:a16="http://schemas.microsoft.com/office/drawing/2014/main" id="{16631D1A-6743-4F37-9103-F54F15867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4"/>
            </p:custDataLst>
          </p:nvPr>
        </p:nvSpPr>
        <p:spPr>
          <a:xfrm>
            <a:off x="93345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5" name="Rectangle 394">
            <a:extLst>
              <a:ext uri="{FF2B5EF4-FFF2-40B4-BE49-F238E27FC236}">
                <a16:creationId xmlns:a16="http://schemas.microsoft.com/office/drawing/2014/main" id="{06B157FC-779E-417E-8CA9-0C8ABCA7E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5"/>
            </p:custDataLst>
          </p:nvPr>
        </p:nvSpPr>
        <p:spPr>
          <a:xfrm>
            <a:off x="94234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6" name="Rectangle 395">
            <a:extLst>
              <a:ext uri="{FF2B5EF4-FFF2-40B4-BE49-F238E27FC236}">
                <a16:creationId xmlns:a16="http://schemas.microsoft.com/office/drawing/2014/main" id="{73FEE9A9-BD4E-4B6B-BBAB-C19848D93C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6"/>
            </p:custDataLst>
          </p:nvPr>
        </p:nvSpPr>
        <p:spPr>
          <a:xfrm>
            <a:off x="95123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7" name="Rectangle 396">
            <a:extLst>
              <a:ext uri="{FF2B5EF4-FFF2-40B4-BE49-F238E27FC236}">
                <a16:creationId xmlns:a16="http://schemas.microsoft.com/office/drawing/2014/main" id="{F4DD66A9-F038-4460-A6BE-492E02DECA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7"/>
            </p:custDataLst>
          </p:nvPr>
        </p:nvSpPr>
        <p:spPr>
          <a:xfrm>
            <a:off x="96012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8" name="Rectangle 397">
            <a:extLst>
              <a:ext uri="{FF2B5EF4-FFF2-40B4-BE49-F238E27FC236}">
                <a16:creationId xmlns:a16="http://schemas.microsoft.com/office/drawing/2014/main" id="{881FB4B2-6AE2-4A85-8BEC-811D77352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8"/>
            </p:custDataLst>
          </p:nvPr>
        </p:nvSpPr>
        <p:spPr>
          <a:xfrm>
            <a:off x="96901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9" name="Rectangle 398">
            <a:extLst>
              <a:ext uri="{FF2B5EF4-FFF2-40B4-BE49-F238E27FC236}">
                <a16:creationId xmlns:a16="http://schemas.microsoft.com/office/drawing/2014/main" id="{034BAE07-0378-4380-8996-E8F7406A33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9"/>
            </p:custDataLst>
          </p:nvPr>
        </p:nvSpPr>
        <p:spPr>
          <a:xfrm>
            <a:off x="97790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0" name="Rectangle 399">
            <a:extLst>
              <a:ext uri="{FF2B5EF4-FFF2-40B4-BE49-F238E27FC236}">
                <a16:creationId xmlns:a16="http://schemas.microsoft.com/office/drawing/2014/main" id="{5C83D276-4D65-4A11-B22D-14420FD53B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0"/>
            </p:custDataLst>
          </p:nvPr>
        </p:nvSpPr>
        <p:spPr>
          <a:xfrm>
            <a:off x="98679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1" name="Rectangle 400">
            <a:extLst>
              <a:ext uri="{FF2B5EF4-FFF2-40B4-BE49-F238E27FC236}">
                <a16:creationId xmlns:a16="http://schemas.microsoft.com/office/drawing/2014/main" id="{D508AC6E-A856-4F81-87EB-E4C58DCAE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1"/>
            </p:custDataLst>
          </p:nvPr>
        </p:nvSpPr>
        <p:spPr>
          <a:xfrm>
            <a:off x="99568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2" name="Rectangle 401">
            <a:extLst>
              <a:ext uri="{FF2B5EF4-FFF2-40B4-BE49-F238E27FC236}">
                <a16:creationId xmlns:a16="http://schemas.microsoft.com/office/drawing/2014/main" id="{72D8BE48-7FA6-4948-94AF-9B1349516F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2"/>
            </p:custDataLst>
          </p:nvPr>
        </p:nvSpPr>
        <p:spPr>
          <a:xfrm>
            <a:off x="100457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3" name="Rectangle 402">
            <a:extLst>
              <a:ext uri="{FF2B5EF4-FFF2-40B4-BE49-F238E27FC236}">
                <a16:creationId xmlns:a16="http://schemas.microsoft.com/office/drawing/2014/main" id="{CAAE9AE9-876E-40DD-86F5-0C620FBA3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3"/>
            </p:custDataLst>
          </p:nvPr>
        </p:nvSpPr>
        <p:spPr>
          <a:xfrm>
            <a:off x="101346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4" name="Rectangle 403">
            <a:extLst>
              <a:ext uri="{FF2B5EF4-FFF2-40B4-BE49-F238E27FC236}">
                <a16:creationId xmlns:a16="http://schemas.microsoft.com/office/drawing/2014/main" id="{FC6EC239-0167-43CB-A163-96F456064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4"/>
            </p:custDataLst>
          </p:nvPr>
        </p:nvSpPr>
        <p:spPr>
          <a:xfrm>
            <a:off x="10223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5" name="Rectangle 404">
            <a:extLst>
              <a:ext uri="{FF2B5EF4-FFF2-40B4-BE49-F238E27FC236}">
                <a16:creationId xmlns:a16="http://schemas.microsoft.com/office/drawing/2014/main" id="{A4C378B5-67A5-4B77-96A8-64851CCBF2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5"/>
            </p:custDataLst>
          </p:nvPr>
        </p:nvSpPr>
        <p:spPr>
          <a:xfrm>
            <a:off x="103124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6" name="Rectangle 405">
            <a:extLst>
              <a:ext uri="{FF2B5EF4-FFF2-40B4-BE49-F238E27FC236}">
                <a16:creationId xmlns:a16="http://schemas.microsoft.com/office/drawing/2014/main" id="{8EFABC10-A1E6-4980-92E2-8D6FAA6239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6"/>
            </p:custDataLst>
          </p:nvPr>
        </p:nvSpPr>
        <p:spPr>
          <a:xfrm>
            <a:off x="104013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7" name="Rectangle 406">
            <a:extLst>
              <a:ext uri="{FF2B5EF4-FFF2-40B4-BE49-F238E27FC236}">
                <a16:creationId xmlns:a16="http://schemas.microsoft.com/office/drawing/2014/main" id="{75EA3BAB-7ADD-4D4D-B4AE-1FCF40516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7"/>
            </p:custDataLst>
          </p:nvPr>
        </p:nvSpPr>
        <p:spPr>
          <a:xfrm>
            <a:off x="104902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8" name="Rectangle 407">
            <a:extLst>
              <a:ext uri="{FF2B5EF4-FFF2-40B4-BE49-F238E27FC236}">
                <a16:creationId xmlns:a16="http://schemas.microsoft.com/office/drawing/2014/main" id="{B3F2129D-98A8-41C1-A576-6FD55997F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8"/>
            </p:custDataLst>
          </p:nvPr>
        </p:nvSpPr>
        <p:spPr>
          <a:xfrm>
            <a:off x="105791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9" name="Rectangle 408">
            <a:extLst>
              <a:ext uri="{FF2B5EF4-FFF2-40B4-BE49-F238E27FC236}">
                <a16:creationId xmlns:a16="http://schemas.microsoft.com/office/drawing/2014/main" id="{EC8583C8-0F94-4753-8E32-0EC4466E3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9"/>
            </p:custDataLst>
          </p:nvPr>
        </p:nvSpPr>
        <p:spPr>
          <a:xfrm>
            <a:off x="106680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0" name="Rectangle 409">
            <a:extLst>
              <a:ext uri="{FF2B5EF4-FFF2-40B4-BE49-F238E27FC236}">
                <a16:creationId xmlns:a16="http://schemas.microsoft.com/office/drawing/2014/main" id="{8696B638-049D-44E4-A302-00CECE1706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0"/>
            </p:custDataLst>
          </p:nvPr>
        </p:nvSpPr>
        <p:spPr>
          <a:xfrm>
            <a:off x="107569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1" name="Rectangle 410">
            <a:extLst>
              <a:ext uri="{FF2B5EF4-FFF2-40B4-BE49-F238E27FC236}">
                <a16:creationId xmlns:a16="http://schemas.microsoft.com/office/drawing/2014/main" id="{6CBAEB01-2289-48D1-BEF9-324619F9F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1"/>
            </p:custDataLst>
          </p:nvPr>
        </p:nvSpPr>
        <p:spPr>
          <a:xfrm>
            <a:off x="8178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2" name="Rectangle 411">
            <a:extLst>
              <a:ext uri="{FF2B5EF4-FFF2-40B4-BE49-F238E27FC236}">
                <a16:creationId xmlns:a16="http://schemas.microsoft.com/office/drawing/2014/main" id="{39EEA3A2-E649-4B7B-BBE3-B60F9A89F3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2"/>
            </p:custDataLst>
          </p:nvPr>
        </p:nvSpPr>
        <p:spPr>
          <a:xfrm>
            <a:off x="82677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3" name="Rectangle 412">
            <a:extLst>
              <a:ext uri="{FF2B5EF4-FFF2-40B4-BE49-F238E27FC236}">
                <a16:creationId xmlns:a16="http://schemas.microsoft.com/office/drawing/2014/main" id="{864F261F-40E0-4EE7-B546-6BE67BFD6F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3"/>
            </p:custDataLst>
          </p:nvPr>
        </p:nvSpPr>
        <p:spPr>
          <a:xfrm>
            <a:off x="83566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4" name="Rectangle 413">
            <a:extLst>
              <a:ext uri="{FF2B5EF4-FFF2-40B4-BE49-F238E27FC236}">
                <a16:creationId xmlns:a16="http://schemas.microsoft.com/office/drawing/2014/main" id="{A2E23F3B-9401-448E-939C-0136899B7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4"/>
            </p:custDataLst>
          </p:nvPr>
        </p:nvSpPr>
        <p:spPr>
          <a:xfrm>
            <a:off x="84455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5" name="Rectangle 414">
            <a:extLst>
              <a:ext uri="{FF2B5EF4-FFF2-40B4-BE49-F238E27FC236}">
                <a16:creationId xmlns:a16="http://schemas.microsoft.com/office/drawing/2014/main" id="{1353BA6F-8EAF-487F-8358-8484AAC5E5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5"/>
            </p:custDataLst>
          </p:nvPr>
        </p:nvSpPr>
        <p:spPr>
          <a:xfrm>
            <a:off x="8534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6" name="Rectangle 415">
            <a:extLst>
              <a:ext uri="{FF2B5EF4-FFF2-40B4-BE49-F238E27FC236}">
                <a16:creationId xmlns:a16="http://schemas.microsoft.com/office/drawing/2014/main" id="{543F7FA3-8B6C-44AA-8A18-72EEFBC5B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6"/>
            </p:custDataLst>
          </p:nvPr>
        </p:nvSpPr>
        <p:spPr>
          <a:xfrm>
            <a:off x="86233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7" name="Rectangle 416">
            <a:extLst>
              <a:ext uri="{FF2B5EF4-FFF2-40B4-BE49-F238E27FC236}">
                <a16:creationId xmlns:a16="http://schemas.microsoft.com/office/drawing/2014/main" id="{300AEABA-1377-475F-8DF2-DEFC1A2F6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7"/>
            </p:custDataLst>
          </p:nvPr>
        </p:nvSpPr>
        <p:spPr>
          <a:xfrm>
            <a:off x="87122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8" name="Rectangle 417">
            <a:extLst>
              <a:ext uri="{FF2B5EF4-FFF2-40B4-BE49-F238E27FC236}">
                <a16:creationId xmlns:a16="http://schemas.microsoft.com/office/drawing/2014/main" id="{15D77D73-8781-43B2-ABC8-20665706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8"/>
            </p:custDataLst>
          </p:nvPr>
        </p:nvSpPr>
        <p:spPr>
          <a:xfrm>
            <a:off x="8801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9" name="Rectangle 418">
            <a:extLst>
              <a:ext uri="{FF2B5EF4-FFF2-40B4-BE49-F238E27FC236}">
                <a16:creationId xmlns:a16="http://schemas.microsoft.com/office/drawing/2014/main" id="{6E87D035-4979-4B4C-BFCA-CB489B1C2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9"/>
            </p:custDataLst>
          </p:nvPr>
        </p:nvSpPr>
        <p:spPr>
          <a:xfrm>
            <a:off x="88900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0" name="Rectangle 419">
            <a:extLst>
              <a:ext uri="{FF2B5EF4-FFF2-40B4-BE49-F238E27FC236}">
                <a16:creationId xmlns:a16="http://schemas.microsoft.com/office/drawing/2014/main" id="{6A5E7C0C-0DDF-4404-A404-9D77B1FD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0"/>
            </p:custDataLst>
          </p:nvPr>
        </p:nvSpPr>
        <p:spPr>
          <a:xfrm>
            <a:off x="8978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1" name="Rectangle 420">
            <a:extLst>
              <a:ext uri="{FF2B5EF4-FFF2-40B4-BE49-F238E27FC236}">
                <a16:creationId xmlns:a16="http://schemas.microsoft.com/office/drawing/2014/main" id="{F48490FE-4365-405A-9F30-03EBB2A48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1"/>
            </p:custDataLst>
          </p:nvPr>
        </p:nvSpPr>
        <p:spPr>
          <a:xfrm>
            <a:off x="9067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2" name="Rectangle 421">
            <a:extLst>
              <a:ext uri="{FF2B5EF4-FFF2-40B4-BE49-F238E27FC236}">
                <a16:creationId xmlns:a16="http://schemas.microsoft.com/office/drawing/2014/main" id="{2B4B124C-A914-42F6-990E-B0FFAF93FB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2"/>
            </p:custDataLst>
          </p:nvPr>
        </p:nvSpPr>
        <p:spPr>
          <a:xfrm>
            <a:off x="91567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3" name="Rectangle 422">
            <a:extLst>
              <a:ext uri="{FF2B5EF4-FFF2-40B4-BE49-F238E27FC236}">
                <a16:creationId xmlns:a16="http://schemas.microsoft.com/office/drawing/2014/main" id="{D1833E4C-DB0D-4749-98EB-EE0F80789B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3"/>
            </p:custDataLst>
          </p:nvPr>
        </p:nvSpPr>
        <p:spPr>
          <a:xfrm>
            <a:off x="92456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4" name="Rectangle 423">
            <a:extLst>
              <a:ext uri="{FF2B5EF4-FFF2-40B4-BE49-F238E27FC236}">
                <a16:creationId xmlns:a16="http://schemas.microsoft.com/office/drawing/2014/main" id="{CFFDEAA9-FF9B-4E0E-8D92-061A7C2CF5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4"/>
            </p:custDataLst>
          </p:nvPr>
        </p:nvSpPr>
        <p:spPr>
          <a:xfrm>
            <a:off x="9334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5" name="Rectangle 424">
            <a:extLst>
              <a:ext uri="{FF2B5EF4-FFF2-40B4-BE49-F238E27FC236}">
                <a16:creationId xmlns:a16="http://schemas.microsoft.com/office/drawing/2014/main" id="{8A5C9A4D-4E5F-44B4-89F7-36455C415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5"/>
            </p:custDataLst>
          </p:nvPr>
        </p:nvSpPr>
        <p:spPr>
          <a:xfrm>
            <a:off x="94234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6" name="Rectangle 425">
            <a:extLst>
              <a:ext uri="{FF2B5EF4-FFF2-40B4-BE49-F238E27FC236}">
                <a16:creationId xmlns:a16="http://schemas.microsoft.com/office/drawing/2014/main" id="{FE7B1ED0-714B-4D79-A8B2-C1D42FFAD9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6"/>
            </p:custDataLst>
          </p:nvPr>
        </p:nvSpPr>
        <p:spPr>
          <a:xfrm>
            <a:off x="95123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7" name="Rectangle 426">
            <a:extLst>
              <a:ext uri="{FF2B5EF4-FFF2-40B4-BE49-F238E27FC236}">
                <a16:creationId xmlns:a16="http://schemas.microsoft.com/office/drawing/2014/main" id="{8050E291-96DE-44BE-971F-4A39F0097D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7"/>
            </p:custDataLst>
          </p:nvPr>
        </p:nvSpPr>
        <p:spPr>
          <a:xfrm>
            <a:off x="9601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8" name="Rectangle 427">
            <a:extLst>
              <a:ext uri="{FF2B5EF4-FFF2-40B4-BE49-F238E27FC236}">
                <a16:creationId xmlns:a16="http://schemas.microsoft.com/office/drawing/2014/main" id="{20A6E82D-86B2-4F32-9C5E-C7F89649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8"/>
            </p:custDataLst>
          </p:nvPr>
        </p:nvSpPr>
        <p:spPr>
          <a:xfrm>
            <a:off x="9690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9" name="Rectangle 428">
            <a:extLst>
              <a:ext uri="{FF2B5EF4-FFF2-40B4-BE49-F238E27FC236}">
                <a16:creationId xmlns:a16="http://schemas.microsoft.com/office/drawing/2014/main" id="{23C0ED2D-9A42-40F8-9799-0A61AB101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9"/>
            </p:custDataLst>
          </p:nvPr>
        </p:nvSpPr>
        <p:spPr>
          <a:xfrm>
            <a:off x="97790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0" name="Rectangle 429">
            <a:extLst>
              <a:ext uri="{FF2B5EF4-FFF2-40B4-BE49-F238E27FC236}">
                <a16:creationId xmlns:a16="http://schemas.microsoft.com/office/drawing/2014/main" id="{2C80E8BF-B0C4-4B1A-9C19-1BD3F7265D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0"/>
            </p:custDataLst>
          </p:nvPr>
        </p:nvSpPr>
        <p:spPr>
          <a:xfrm>
            <a:off x="98679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1" name="Rectangle 430">
            <a:extLst>
              <a:ext uri="{FF2B5EF4-FFF2-40B4-BE49-F238E27FC236}">
                <a16:creationId xmlns:a16="http://schemas.microsoft.com/office/drawing/2014/main" id="{37CFB837-C79C-434C-89DA-9B4A08A180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1"/>
            </p:custDataLst>
          </p:nvPr>
        </p:nvSpPr>
        <p:spPr>
          <a:xfrm>
            <a:off x="99568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2" name="Rectangle 431">
            <a:extLst>
              <a:ext uri="{FF2B5EF4-FFF2-40B4-BE49-F238E27FC236}">
                <a16:creationId xmlns:a16="http://schemas.microsoft.com/office/drawing/2014/main" id="{791F3EAE-040E-4CFC-9B1A-8A3C36BC2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2"/>
            </p:custDataLst>
          </p:nvPr>
        </p:nvSpPr>
        <p:spPr>
          <a:xfrm>
            <a:off x="100457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3" name="Rectangle 432">
            <a:extLst>
              <a:ext uri="{FF2B5EF4-FFF2-40B4-BE49-F238E27FC236}">
                <a16:creationId xmlns:a16="http://schemas.microsoft.com/office/drawing/2014/main" id="{8E309FF8-A9E8-4A14-9F4E-3ED5175F18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3"/>
            </p:custDataLst>
          </p:nvPr>
        </p:nvSpPr>
        <p:spPr>
          <a:xfrm>
            <a:off x="101346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4" name="Rectangle 433">
            <a:extLst>
              <a:ext uri="{FF2B5EF4-FFF2-40B4-BE49-F238E27FC236}">
                <a16:creationId xmlns:a16="http://schemas.microsoft.com/office/drawing/2014/main" id="{D061081F-12F7-4C53-9616-D00710D8F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4"/>
            </p:custDataLst>
          </p:nvPr>
        </p:nvSpPr>
        <p:spPr>
          <a:xfrm>
            <a:off x="10223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5" name="Rectangle 434">
            <a:extLst>
              <a:ext uri="{FF2B5EF4-FFF2-40B4-BE49-F238E27FC236}">
                <a16:creationId xmlns:a16="http://schemas.microsoft.com/office/drawing/2014/main" id="{7606E1CC-9945-4011-B60C-DCEA0B5D2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5"/>
            </p:custDataLst>
          </p:nvPr>
        </p:nvSpPr>
        <p:spPr>
          <a:xfrm>
            <a:off x="10312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6" name="Rectangle 435">
            <a:extLst>
              <a:ext uri="{FF2B5EF4-FFF2-40B4-BE49-F238E27FC236}">
                <a16:creationId xmlns:a16="http://schemas.microsoft.com/office/drawing/2014/main" id="{8883910B-EDA4-4BAC-AD8C-993D88386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6"/>
            </p:custDataLst>
          </p:nvPr>
        </p:nvSpPr>
        <p:spPr>
          <a:xfrm>
            <a:off x="104013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7" name="Rectangle 436">
            <a:extLst>
              <a:ext uri="{FF2B5EF4-FFF2-40B4-BE49-F238E27FC236}">
                <a16:creationId xmlns:a16="http://schemas.microsoft.com/office/drawing/2014/main" id="{FE429FBC-2D37-44B6-9866-96AF532511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7"/>
            </p:custDataLst>
          </p:nvPr>
        </p:nvSpPr>
        <p:spPr>
          <a:xfrm>
            <a:off x="104902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8" name="Rectangle 437">
            <a:extLst>
              <a:ext uri="{FF2B5EF4-FFF2-40B4-BE49-F238E27FC236}">
                <a16:creationId xmlns:a16="http://schemas.microsoft.com/office/drawing/2014/main" id="{304E0509-2789-45F4-BC58-60EE32ACC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8"/>
            </p:custDataLst>
          </p:nvPr>
        </p:nvSpPr>
        <p:spPr>
          <a:xfrm>
            <a:off x="10579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9" name="Rectangle 438">
            <a:extLst>
              <a:ext uri="{FF2B5EF4-FFF2-40B4-BE49-F238E27FC236}">
                <a16:creationId xmlns:a16="http://schemas.microsoft.com/office/drawing/2014/main" id="{DC53DF9C-1DC7-45DC-8536-386664FD57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9"/>
            </p:custDataLst>
          </p:nvPr>
        </p:nvSpPr>
        <p:spPr>
          <a:xfrm>
            <a:off x="106680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0" name="Rectangle 439">
            <a:extLst>
              <a:ext uri="{FF2B5EF4-FFF2-40B4-BE49-F238E27FC236}">
                <a16:creationId xmlns:a16="http://schemas.microsoft.com/office/drawing/2014/main" id="{D673DA26-34B5-4A1A-AC61-9D4144525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0"/>
            </p:custDataLst>
          </p:nvPr>
        </p:nvSpPr>
        <p:spPr>
          <a:xfrm>
            <a:off x="10756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1" name="Rectangle 440">
            <a:extLst>
              <a:ext uri="{FF2B5EF4-FFF2-40B4-BE49-F238E27FC236}">
                <a16:creationId xmlns:a16="http://schemas.microsoft.com/office/drawing/2014/main" id="{654F3D50-F47D-4C61-B5F2-FB66A7757D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1"/>
            </p:custDataLst>
          </p:nvPr>
        </p:nvSpPr>
        <p:spPr>
          <a:xfrm>
            <a:off x="8178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2" name="Rectangle 441">
            <a:extLst>
              <a:ext uri="{FF2B5EF4-FFF2-40B4-BE49-F238E27FC236}">
                <a16:creationId xmlns:a16="http://schemas.microsoft.com/office/drawing/2014/main" id="{DFF76F72-1F64-4886-9077-68B373017F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2"/>
            </p:custDataLst>
          </p:nvPr>
        </p:nvSpPr>
        <p:spPr>
          <a:xfrm>
            <a:off x="8267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3" name="Rectangle 442">
            <a:extLst>
              <a:ext uri="{FF2B5EF4-FFF2-40B4-BE49-F238E27FC236}">
                <a16:creationId xmlns:a16="http://schemas.microsoft.com/office/drawing/2014/main" id="{D0D91DEA-84A1-498D-B98B-9DEEAE163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3"/>
            </p:custDataLst>
          </p:nvPr>
        </p:nvSpPr>
        <p:spPr>
          <a:xfrm>
            <a:off x="83566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4" name="Rectangle 443">
            <a:extLst>
              <a:ext uri="{FF2B5EF4-FFF2-40B4-BE49-F238E27FC236}">
                <a16:creationId xmlns:a16="http://schemas.microsoft.com/office/drawing/2014/main" id="{09125FD5-8AD6-495F-A79C-4FFFA5BF8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4"/>
            </p:custDataLst>
          </p:nvPr>
        </p:nvSpPr>
        <p:spPr>
          <a:xfrm>
            <a:off x="84455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5" name="Rectangle 444">
            <a:extLst>
              <a:ext uri="{FF2B5EF4-FFF2-40B4-BE49-F238E27FC236}">
                <a16:creationId xmlns:a16="http://schemas.microsoft.com/office/drawing/2014/main" id="{62722088-6376-4734-BD11-108C525677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5"/>
            </p:custDataLst>
          </p:nvPr>
        </p:nvSpPr>
        <p:spPr>
          <a:xfrm>
            <a:off x="85344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6" name="Rectangle 445">
            <a:extLst>
              <a:ext uri="{FF2B5EF4-FFF2-40B4-BE49-F238E27FC236}">
                <a16:creationId xmlns:a16="http://schemas.microsoft.com/office/drawing/2014/main" id="{0AC259E7-C9B8-4CEA-AFB5-21ECFD9F3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6"/>
            </p:custDataLst>
          </p:nvPr>
        </p:nvSpPr>
        <p:spPr>
          <a:xfrm>
            <a:off x="86233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7" name="Rectangle 446">
            <a:extLst>
              <a:ext uri="{FF2B5EF4-FFF2-40B4-BE49-F238E27FC236}">
                <a16:creationId xmlns:a16="http://schemas.microsoft.com/office/drawing/2014/main" id="{D1DFCDCC-616E-4DA9-8BE7-02F2538CB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7"/>
            </p:custDataLst>
          </p:nvPr>
        </p:nvSpPr>
        <p:spPr>
          <a:xfrm>
            <a:off x="8712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8" name="Rectangle 447">
            <a:extLst>
              <a:ext uri="{FF2B5EF4-FFF2-40B4-BE49-F238E27FC236}">
                <a16:creationId xmlns:a16="http://schemas.microsoft.com/office/drawing/2014/main" id="{96A09DBE-8BE9-4ED1-AFB9-AC210ECA1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8"/>
            </p:custDataLst>
          </p:nvPr>
        </p:nvSpPr>
        <p:spPr>
          <a:xfrm>
            <a:off x="8801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9" name="Rectangle 448">
            <a:extLst>
              <a:ext uri="{FF2B5EF4-FFF2-40B4-BE49-F238E27FC236}">
                <a16:creationId xmlns:a16="http://schemas.microsoft.com/office/drawing/2014/main" id="{6B129E60-233F-4A82-AD9E-AD9A2A28C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9"/>
            </p:custDataLst>
          </p:nvPr>
        </p:nvSpPr>
        <p:spPr>
          <a:xfrm>
            <a:off x="88900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0" name="Rectangle 449">
            <a:extLst>
              <a:ext uri="{FF2B5EF4-FFF2-40B4-BE49-F238E27FC236}">
                <a16:creationId xmlns:a16="http://schemas.microsoft.com/office/drawing/2014/main" id="{1E40620E-2B6F-417A-AEC9-0FE142EDA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0"/>
            </p:custDataLst>
          </p:nvPr>
        </p:nvSpPr>
        <p:spPr>
          <a:xfrm>
            <a:off x="89789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1" name="Rectangle 450">
            <a:extLst>
              <a:ext uri="{FF2B5EF4-FFF2-40B4-BE49-F238E27FC236}">
                <a16:creationId xmlns:a16="http://schemas.microsoft.com/office/drawing/2014/main" id="{3E558D96-67B5-4884-96F7-07F8E0602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1"/>
            </p:custDataLst>
          </p:nvPr>
        </p:nvSpPr>
        <p:spPr>
          <a:xfrm>
            <a:off x="90678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2" name="Rectangle 451">
            <a:extLst>
              <a:ext uri="{FF2B5EF4-FFF2-40B4-BE49-F238E27FC236}">
                <a16:creationId xmlns:a16="http://schemas.microsoft.com/office/drawing/2014/main" id="{D1B59B39-B88B-482D-AAF3-ADCDCD6BA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2"/>
            </p:custDataLst>
          </p:nvPr>
        </p:nvSpPr>
        <p:spPr>
          <a:xfrm>
            <a:off x="91567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3" name="Rectangle 452">
            <a:extLst>
              <a:ext uri="{FF2B5EF4-FFF2-40B4-BE49-F238E27FC236}">
                <a16:creationId xmlns:a16="http://schemas.microsoft.com/office/drawing/2014/main" id="{17E7F33F-8458-4654-8A3E-3F26A0C14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3"/>
            </p:custDataLst>
          </p:nvPr>
        </p:nvSpPr>
        <p:spPr>
          <a:xfrm>
            <a:off x="92456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4" name="Rectangle 453">
            <a:extLst>
              <a:ext uri="{FF2B5EF4-FFF2-40B4-BE49-F238E27FC236}">
                <a16:creationId xmlns:a16="http://schemas.microsoft.com/office/drawing/2014/main" id="{B6DE8D97-195B-4522-A2ED-5052A2898D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4"/>
            </p:custDataLst>
          </p:nvPr>
        </p:nvSpPr>
        <p:spPr>
          <a:xfrm>
            <a:off x="93345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5" name="Rectangle 454">
            <a:extLst>
              <a:ext uri="{FF2B5EF4-FFF2-40B4-BE49-F238E27FC236}">
                <a16:creationId xmlns:a16="http://schemas.microsoft.com/office/drawing/2014/main" id="{E5E80A9E-7C30-40DD-8F44-C0DC64228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5"/>
            </p:custDataLst>
          </p:nvPr>
        </p:nvSpPr>
        <p:spPr>
          <a:xfrm>
            <a:off x="94234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6" name="Rectangle 455">
            <a:extLst>
              <a:ext uri="{FF2B5EF4-FFF2-40B4-BE49-F238E27FC236}">
                <a16:creationId xmlns:a16="http://schemas.microsoft.com/office/drawing/2014/main" id="{7E3F59F9-281E-4BDB-B01F-9866636FF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6"/>
            </p:custDataLst>
          </p:nvPr>
        </p:nvSpPr>
        <p:spPr>
          <a:xfrm>
            <a:off x="95123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7" name="Rectangle 456">
            <a:extLst>
              <a:ext uri="{FF2B5EF4-FFF2-40B4-BE49-F238E27FC236}">
                <a16:creationId xmlns:a16="http://schemas.microsoft.com/office/drawing/2014/main" id="{752E9270-2BAF-4C11-9460-DF0149612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7"/>
            </p:custDataLst>
          </p:nvPr>
        </p:nvSpPr>
        <p:spPr>
          <a:xfrm>
            <a:off x="9601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8" name="Rectangle 457">
            <a:extLst>
              <a:ext uri="{FF2B5EF4-FFF2-40B4-BE49-F238E27FC236}">
                <a16:creationId xmlns:a16="http://schemas.microsoft.com/office/drawing/2014/main" id="{FEFAFD9C-FAB9-496B-B163-9F6FDE63B8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8"/>
            </p:custDataLst>
          </p:nvPr>
        </p:nvSpPr>
        <p:spPr>
          <a:xfrm>
            <a:off x="96901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9" name="Rectangle 458">
            <a:extLst>
              <a:ext uri="{FF2B5EF4-FFF2-40B4-BE49-F238E27FC236}">
                <a16:creationId xmlns:a16="http://schemas.microsoft.com/office/drawing/2014/main" id="{35C5FAAC-5A0E-4946-B98E-E698F8FBF0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9"/>
            </p:custDataLst>
          </p:nvPr>
        </p:nvSpPr>
        <p:spPr>
          <a:xfrm>
            <a:off x="97790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0" name="Rectangle 459">
            <a:extLst>
              <a:ext uri="{FF2B5EF4-FFF2-40B4-BE49-F238E27FC236}">
                <a16:creationId xmlns:a16="http://schemas.microsoft.com/office/drawing/2014/main" id="{2B86B5EB-4154-452B-9253-8A71D4DB95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0"/>
            </p:custDataLst>
          </p:nvPr>
        </p:nvSpPr>
        <p:spPr>
          <a:xfrm>
            <a:off x="98679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1" name="Rectangle 460">
            <a:extLst>
              <a:ext uri="{FF2B5EF4-FFF2-40B4-BE49-F238E27FC236}">
                <a16:creationId xmlns:a16="http://schemas.microsoft.com/office/drawing/2014/main" id="{8788AAA7-FD6C-463C-AF2B-723D39916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1"/>
            </p:custDataLst>
          </p:nvPr>
        </p:nvSpPr>
        <p:spPr>
          <a:xfrm>
            <a:off x="99568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2" name="Rectangle 461">
            <a:extLst>
              <a:ext uri="{FF2B5EF4-FFF2-40B4-BE49-F238E27FC236}">
                <a16:creationId xmlns:a16="http://schemas.microsoft.com/office/drawing/2014/main" id="{31946254-9212-48E7-9B6D-8433A619F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2"/>
            </p:custDataLst>
          </p:nvPr>
        </p:nvSpPr>
        <p:spPr>
          <a:xfrm>
            <a:off x="10045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3" name="Rectangle 462">
            <a:extLst>
              <a:ext uri="{FF2B5EF4-FFF2-40B4-BE49-F238E27FC236}">
                <a16:creationId xmlns:a16="http://schemas.microsoft.com/office/drawing/2014/main" id="{FCF31F2D-8FA3-4D93-A0E0-7FA49833F5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3"/>
            </p:custDataLst>
          </p:nvPr>
        </p:nvSpPr>
        <p:spPr>
          <a:xfrm>
            <a:off x="10134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4" name="Rectangle 463">
            <a:extLst>
              <a:ext uri="{FF2B5EF4-FFF2-40B4-BE49-F238E27FC236}">
                <a16:creationId xmlns:a16="http://schemas.microsoft.com/office/drawing/2014/main" id="{B775D709-AF9A-4A94-93AC-1C877822CF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4"/>
            </p:custDataLst>
          </p:nvPr>
        </p:nvSpPr>
        <p:spPr>
          <a:xfrm>
            <a:off x="102235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5" name="Rectangle 464">
            <a:extLst>
              <a:ext uri="{FF2B5EF4-FFF2-40B4-BE49-F238E27FC236}">
                <a16:creationId xmlns:a16="http://schemas.microsoft.com/office/drawing/2014/main" id="{5F841FA9-1C57-45B4-8027-270154B999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5"/>
            </p:custDataLst>
          </p:nvPr>
        </p:nvSpPr>
        <p:spPr>
          <a:xfrm>
            <a:off x="103124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6" name="Rectangle 465">
            <a:extLst>
              <a:ext uri="{FF2B5EF4-FFF2-40B4-BE49-F238E27FC236}">
                <a16:creationId xmlns:a16="http://schemas.microsoft.com/office/drawing/2014/main" id="{A07D562D-948B-4060-9793-38765B39C2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6"/>
            </p:custDataLst>
          </p:nvPr>
        </p:nvSpPr>
        <p:spPr>
          <a:xfrm>
            <a:off x="104013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7" name="Rectangle 466">
            <a:extLst>
              <a:ext uri="{FF2B5EF4-FFF2-40B4-BE49-F238E27FC236}">
                <a16:creationId xmlns:a16="http://schemas.microsoft.com/office/drawing/2014/main" id="{A1E2B9DB-1AE9-4654-B972-67094FB90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7"/>
            </p:custDataLst>
          </p:nvPr>
        </p:nvSpPr>
        <p:spPr>
          <a:xfrm>
            <a:off x="10490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8" name="Rectangle 467">
            <a:extLst>
              <a:ext uri="{FF2B5EF4-FFF2-40B4-BE49-F238E27FC236}">
                <a16:creationId xmlns:a16="http://schemas.microsoft.com/office/drawing/2014/main" id="{E495C7CD-2F29-4F04-89C2-AAC43B9DB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8"/>
            </p:custDataLst>
          </p:nvPr>
        </p:nvSpPr>
        <p:spPr>
          <a:xfrm>
            <a:off x="10579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9" name="Rectangle 468">
            <a:extLst>
              <a:ext uri="{FF2B5EF4-FFF2-40B4-BE49-F238E27FC236}">
                <a16:creationId xmlns:a16="http://schemas.microsoft.com/office/drawing/2014/main" id="{809653E9-04DA-481E-A35D-A724382CE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9"/>
            </p:custDataLst>
          </p:nvPr>
        </p:nvSpPr>
        <p:spPr>
          <a:xfrm>
            <a:off x="106680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0" name="Rectangle 469">
            <a:extLst>
              <a:ext uri="{FF2B5EF4-FFF2-40B4-BE49-F238E27FC236}">
                <a16:creationId xmlns:a16="http://schemas.microsoft.com/office/drawing/2014/main" id="{694459B6-8AEA-4BB2-AB85-D4F6D64B78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0"/>
            </p:custDataLst>
          </p:nvPr>
        </p:nvSpPr>
        <p:spPr>
          <a:xfrm>
            <a:off x="8178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1" name="Rectangle 470">
            <a:extLst>
              <a:ext uri="{FF2B5EF4-FFF2-40B4-BE49-F238E27FC236}">
                <a16:creationId xmlns:a16="http://schemas.microsoft.com/office/drawing/2014/main" id="{A079A701-E61F-4CDD-8CF8-9A10C8B09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1"/>
            </p:custDataLst>
          </p:nvPr>
        </p:nvSpPr>
        <p:spPr>
          <a:xfrm>
            <a:off x="82677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2" name="Rectangle 471">
            <a:extLst>
              <a:ext uri="{FF2B5EF4-FFF2-40B4-BE49-F238E27FC236}">
                <a16:creationId xmlns:a16="http://schemas.microsoft.com/office/drawing/2014/main" id="{E030ABBB-72A0-4AC6-95C5-E91B9C0458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2"/>
            </p:custDataLst>
          </p:nvPr>
        </p:nvSpPr>
        <p:spPr>
          <a:xfrm>
            <a:off x="83566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3" name="Rectangle 472">
            <a:extLst>
              <a:ext uri="{FF2B5EF4-FFF2-40B4-BE49-F238E27FC236}">
                <a16:creationId xmlns:a16="http://schemas.microsoft.com/office/drawing/2014/main" id="{8C9086D7-6B72-4888-B4CD-7C86379680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3"/>
            </p:custDataLst>
          </p:nvPr>
        </p:nvSpPr>
        <p:spPr>
          <a:xfrm>
            <a:off x="8445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4" name="Rectangle 473">
            <a:extLst>
              <a:ext uri="{FF2B5EF4-FFF2-40B4-BE49-F238E27FC236}">
                <a16:creationId xmlns:a16="http://schemas.microsoft.com/office/drawing/2014/main" id="{52A8A685-169C-4C71-AC80-0791F0F6A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4"/>
            </p:custDataLst>
          </p:nvPr>
        </p:nvSpPr>
        <p:spPr>
          <a:xfrm>
            <a:off x="85344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5" name="Rectangle 474">
            <a:extLst>
              <a:ext uri="{FF2B5EF4-FFF2-40B4-BE49-F238E27FC236}">
                <a16:creationId xmlns:a16="http://schemas.microsoft.com/office/drawing/2014/main" id="{1884DCBE-96EC-4D48-BEEF-BABD93064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5"/>
            </p:custDataLst>
          </p:nvPr>
        </p:nvSpPr>
        <p:spPr>
          <a:xfrm>
            <a:off x="86233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6" name="Rectangle 475">
            <a:extLst>
              <a:ext uri="{FF2B5EF4-FFF2-40B4-BE49-F238E27FC236}">
                <a16:creationId xmlns:a16="http://schemas.microsoft.com/office/drawing/2014/main" id="{50BE6658-D091-4690-8B69-F83C0923D4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6"/>
            </p:custDataLst>
          </p:nvPr>
        </p:nvSpPr>
        <p:spPr>
          <a:xfrm>
            <a:off x="8712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7" name="Rectangle 476">
            <a:extLst>
              <a:ext uri="{FF2B5EF4-FFF2-40B4-BE49-F238E27FC236}">
                <a16:creationId xmlns:a16="http://schemas.microsoft.com/office/drawing/2014/main" id="{4B45370E-D00E-46EB-91E7-731F75F6CD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7"/>
            </p:custDataLst>
          </p:nvPr>
        </p:nvSpPr>
        <p:spPr>
          <a:xfrm>
            <a:off x="88011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8" name="Rectangle 477">
            <a:extLst>
              <a:ext uri="{FF2B5EF4-FFF2-40B4-BE49-F238E27FC236}">
                <a16:creationId xmlns:a16="http://schemas.microsoft.com/office/drawing/2014/main" id="{BC81785E-B99A-4B93-81CD-C8E5CC61AB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8"/>
            </p:custDataLst>
          </p:nvPr>
        </p:nvSpPr>
        <p:spPr>
          <a:xfrm>
            <a:off x="88900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9" name="Rectangle 478">
            <a:extLst>
              <a:ext uri="{FF2B5EF4-FFF2-40B4-BE49-F238E27FC236}">
                <a16:creationId xmlns:a16="http://schemas.microsoft.com/office/drawing/2014/main" id="{CCA15CBE-9E76-4171-AEA2-63EF777E1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9"/>
            </p:custDataLst>
          </p:nvPr>
        </p:nvSpPr>
        <p:spPr>
          <a:xfrm>
            <a:off x="89789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0" name="Rectangle 479">
            <a:extLst>
              <a:ext uri="{FF2B5EF4-FFF2-40B4-BE49-F238E27FC236}">
                <a16:creationId xmlns:a16="http://schemas.microsoft.com/office/drawing/2014/main" id="{787DA94F-FF85-489A-8C04-862A65EF8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0"/>
            </p:custDataLst>
          </p:nvPr>
        </p:nvSpPr>
        <p:spPr>
          <a:xfrm>
            <a:off x="90678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1" name="Rectangle 480">
            <a:extLst>
              <a:ext uri="{FF2B5EF4-FFF2-40B4-BE49-F238E27FC236}">
                <a16:creationId xmlns:a16="http://schemas.microsoft.com/office/drawing/2014/main" id="{DF5FE57D-38E7-4888-99DC-02C5FAB3D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1"/>
            </p:custDataLst>
          </p:nvPr>
        </p:nvSpPr>
        <p:spPr>
          <a:xfrm>
            <a:off x="91567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2" name="Rectangle 481">
            <a:extLst>
              <a:ext uri="{FF2B5EF4-FFF2-40B4-BE49-F238E27FC236}">
                <a16:creationId xmlns:a16="http://schemas.microsoft.com/office/drawing/2014/main" id="{74B6886A-CDC0-4E30-821C-E16AD6F51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2"/>
            </p:custDataLst>
          </p:nvPr>
        </p:nvSpPr>
        <p:spPr>
          <a:xfrm>
            <a:off x="92456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3" name="Rectangle 482">
            <a:extLst>
              <a:ext uri="{FF2B5EF4-FFF2-40B4-BE49-F238E27FC236}">
                <a16:creationId xmlns:a16="http://schemas.microsoft.com/office/drawing/2014/main" id="{494F3AF7-454B-4877-981B-6761A855CA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3"/>
            </p:custDataLst>
          </p:nvPr>
        </p:nvSpPr>
        <p:spPr>
          <a:xfrm>
            <a:off x="93345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4" name="Rectangle 483">
            <a:extLst>
              <a:ext uri="{FF2B5EF4-FFF2-40B4-BE49-F238E27FC236}">
                <a16:creationId xmlns:a16="http://schemas.microsoft.com/office/drawing/2014/main" id="{F9CA7951-4C84-41E8-9813-98DE2B118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4"/>
            </p:custDataLst>
          </p:nvPr>
        </p:nvSpPr>
        <p:spPr>
          <a:xfrm>
            <a:off x="94234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5" name="Rectangle 484">
            <a:extLst>
              <a:ext uri="{FF2B5EF4-FFF2-40B4-BE49-F238E27FC236}">
                <a16:creationId xmlns:a16="http://schemas.microsoft.com/office/drawing/2014/main" id="{B0392FD8-2806-4F71-BBDC-6C9832B0AA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5"/>
            </p:custDataLst>
          </p:nvPr>
        </p:nvSpPr>
        <p:spPr>
          <a:xfrm>
            <a:off x="95123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6" name="Rectangle 485">
            <a:extLst>
              <a:ext uri="{FF2B5EF4-FFF2-40B4-BE49-F238E27FC236}">
                <a16:creationId xmlns:a16="http://schemas.microsoft.com/office/drawing/2014/main" id="{B294B3FA-7948-431A-985A-980C5E224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6"/>
            </p:custDataLst>
          </p:nvPr>
        </p:nvSpPr>
        <p:spPr>
          <a:xfrm>
            <a:off x="9601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7" name="Rectangle 486">
            <a:extLst>
              <a:ext uri="{FF2B5EF4-FFF2-40B4-BE49-F238E27FC236}">
                <a16:creationId xmlns:a16="http://schemas.microsoft.com/office/drawing/2014/main" id="{E3D0DD47-BFAA-479E-8301-1F7F2CB46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7"/>
            </p:custDataLst>
          </p:nvPr>
        </p:nvSpPr>
        <p:spPr>
          <a:xfrm>
            <a:off x="96901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8" name="Rectangle 487">
            <a:extLst>
              <a:ext uri="{FF2B5EF4-FFF2-40B4-BE49-F238E27FC236}">
                <a16:creationId xmlns:a16="http://schemas.microsoft.com/office/drawing/2014/main" id="{8254EA9A-5E68-4B29-8533-AF22D56BD4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8"/>
            </p:custDataLst>
          </p:nvPr>
        </p:nvSpPr>
        <p:spPr>
          <a:xfrm>
            <a:off x="97790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9" name="Rectangle 488">
            <a:extLst>
              <a:ext uri="{FF2B5EF4-FFF2-40B4-BE49-F238E27FC236}">
                <a16:creationId xmlns:a16="http://schemas.microsoft.com/office/drawing/2014/main" id="{C48A3A1C-0CB2-48D2-B0E9-F90075B124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9"/>
            </p:custDataLst>
          </p:nvPr>
        </p:nvSpPr>
        <p:spPr>
          <a:xfrm>
            <a:off x="98679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0" name="Rectangle 489">
            <a:extLst>
              <a:ext uri="{FF2B5EF4-FFF2-40B4-BE49-F238E27FC236}">
                <a16:creationId xmlns:a16="http://schemas.microsoft.com/office/drawing/2014/main" id="{DAB4B3C7-A8CF-4022-AE65-6C2213EE1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0"/>
            </p:custDataLst>
          </p:nvPr>
        </p:nvSpPr>
        <p:spPr>
          <a:xfrm>
            <a:off x="9956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1" name="Rectangle 490">
            <a:extLst>
              <a:ext uri="{FF2B5EF4-FFF2-40B4-BE49-F238E27FC236}">
                <a16:creationId xmlns:a16="http://schemas.microsoft.com/office/drawing/2014/main" id="{F2C56A10-59D1-4F10-A9E5-E9A86BEF03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1"/>
            </p:custDataLst>
          </p:nvPr>
        </p:nvSpPr>
        <p:spPr>
          <a:xfrm>
            <a:off x="100457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2" name="Rectangle 491">
            <a:extLst>
              <a:ext uri="{FF2B5EF4-FFF2-40B4-BE49-F238E27FC236}">
                <a16:creationId xmlns:a16="http://schemas.microsoft.com/office/drawing/2014/main" id="{1F78463F-CE0B-4415-AA7D-D25E23CB8F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2"/>
            </p:custDataLst>
          </p:nvPr>
        </p:nvSpPr>
        <p:spPr>
          <a:xfrm>
            <a:off x="10134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3" name="Rectangle 492">
            <a:extLst>
              <a:ext uri="{FF2B5EF4-FFF2-40B4-BE49-F238E27FC236}">
                <a16:creationId xmlns:a16="http://schemas.microsoft.com/office/drawing/2014/main" id="{2B1A246C-9D04-4CCA-AF63-B3C575661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3"/>
            </p:custDataLst>
          </p:nvPr>
        </p:nvSpPr>
        <p:spPr>
          <a:xfrm>
            <a:off x="102235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4" name="Rectangle 493">
            <a:extLst>
              <a:ext uri="{FF2B5EF4-FFF2-40B4-BE49-F238E27FC236}">
                <a16:creationId xmlns:a16="http://schemas.microsoft.com/office/drawing/2014/main" id="{77FD32BC-2C5F-468F-93A1-AF44BC45BF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4"/>
            </p:custDataLst>
          </p:nvPr>
        </p:nvSpPr>
        <p:spPr>
          <a:xfrm>
            <a:off x="103124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5" name="Rectangle 494">
            <a:extLst>
              <a:ext uri="{FF2B5EF4-FFF2-40B4-BE49-F238E27FC236}">
                <a16:creationId xmlns:a16="http://schemas.microsoft.com/office/drawing/2014/main" id="{9BFBB0A7-5892-4477-9AB6-4E23D1BE1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5"/>
            </p:custDataLst>
          </p:nvPr>
        </p:nvSpPr>
        <p:spPr>
          <a:xfrm>
            <a:off x="104013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6" name="Rectangle 495">
            <a:extLst>
              <a:ext uri="{FF2B5EF4-FFF2-40B4-BE49-F238E27FC236}">
                <a16:creationId xmlns:a16="http://schemas.microsoft.com/office/drawing/2014/main" id="{0772F7CC-269E-4AA5-B6D8-028A185F53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6"/>
            </p:custDataLst>
          </p:nvPr>
        </p:nvSpPr>
        <p:spPr>
          <a:xfrm>
            <a:off x="10490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7" name="Rectangle 496">
            <a:extLst>
              <a:ext uri="{FF2B5EF4-FFF2-40B4-BE49-F238E27FC236}">
                <a16:creationId xmlns:a16="http://schemas.microsoft.com/office/drawing/2014/main" id="{D353EC78-C47A-4AD4-827B-57EC8AB84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7"/>
            </p:custDataLst>
          </p:nvPr>
        </p:nvSpPr>
        <p:spPr>
          <a:xfrm>
            <a:off x="105791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8" name="Rectangle 497">
            <a:extLst>
              <a:ext uri="{FF2B5EF4-FFF2-40B4-BE49-F238E27FC236}">
                <a16:creationId xmlns:a16="http://schemas.microsoft.com/office/drawing/2014/main" id="{92613739-DECE-4158-987D-A13BBC752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8"/>
            </p:custDataLst>
          </p:nvPr>
        </p:nvSpPr>
        <p:spPr>
          <a:xfrm>
            <a:off x="106680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9" name="Rectangle 498">
            <a:extLst>
              <a:ext uri="{FF2B5EF4-FFF2-40B4-BE49-F238E27FC236}">
                <a16:creationId xmlns:a16="http://schemas.microsoft.com/office/drawing/2014/main" id="{1C115CE7-C700-4EC9-8723-3FBF517EC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9"/>
            </p:custDataLst>
          </p:nvPr>
        </p:nvSpPr>
        <p:spPr>
          <a:xfrm>
            <a:off x="8178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0" name="Rectangle 499">
            <a:extLst>
              <a:ext uri="{FF2B5EF4-FFF2-40B4-BE49-F238E27FC236}">
                <a16:creationId xmlns:a16="http://schemas.microsoft.com/office/drawing/2014/main" id="{97B07DE5-2EE4-40F7-B08F-77B95DC886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0"/>
            </p:custDataLst>
          </p:nvPr>
        </p:nvSpPr>
        <p:spPr>
          <a:xfrm>
            <a:off x="8267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1" name="Rectangle 500">
            <a:extLst>
              <a:ext uri="{FF2B5EF4-FFF2-40B4-BE49-F238E27FC236}">
                <a16:creationId xmlns:a16="http://schemas.microsoft.com/office/drawing/2014/main" id="{A449DDDC-CFD5-4218-A47D-49F559D6BA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1"/>
            </p:custDataLst>
          </p:nvPr>
        </p:nvSpPr>
        <p:spPr>
          <a:xfrm>
            <a:off x="83566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2" name="Rectangle 501">
            <a:extLst>
              <a:ext uri="{FF2B5EF4-FFF2-40B4-BE49-F238E27FC236}">
                <a16:creationId xmlns:a16="http://schemas.microsoft.com/office/drawing/2014/main" id="{701339E1-C0FD-4C0C-B92D-567595BB0A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2"/>
            </p:custDataLst>
          </p:nvPr>
        </p:nvSpPr>
        <p:spPr>
          <a:xfrm>
            <a:off x="84455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3" name="Rectangle 502">
            <a:extLst>
              <a:ext uri="{FF2B5EF4-FFF2-40B4-BE49-F238E27FC236}">
                <a16:creationId xmlns:a16="http://schemas.microsoft.com/office/drawing/2014/main" id="{1DF9F9DC-5771-4034-8315-4807E0AE1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3"/>
            </p:custDataLst>
          </p:nvPr>
        </p:nvSpPr>
        <p:spPr>
          <a:xfrm>
            <a:off x="8534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4" name="Rectangle 503">
            <a:extLst>
              <a:ext uri="{FF2B5EF4-FFF2-40B4-BE49-F238E27FC236}">
                <a16:creationId xmlns:a16="http://schemas.microsoft.com/office/drawing/2014/main" id="{5D89F19D-109C-4144-A9A9-32076885B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4"/>
            </p:custDataLst>
          </p:nvPr>
        </p:nvSpPr>
        <p:spPr>
          <a:xfrm>
            <a:off x="86233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5" name="Rectangle 504">
            <a:extLst>
              <a:ext uri="{FF2B5EF4-FFF2-40B4-BE49-F238E27FC236}">
                <a16:creationId xmlns:a16="http://schemas.microsoft.com/office/drawing/2014/main" id="{88D402E2-E950-4FE3-8EBF-54EBF37D69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5"/>
            </p:custDataLst>
          </p:nvPr>
        </p:nvSpPr>
        <p:spPr>
          <a:xfrm>
            <a:off x="8712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6" name="Rectangle 505">
            <a:extLst>
              <a:ext uri="{FF2B5EF4-FFF2-40B4-BE49-F238E27FC236}">
                <a16:creationId xmlns:a16="http://schemas.microsoft.com/office/drawing/2014/main" id="{3D5152F9-FD93-430F-891D-F73775DB4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6"/>
            </p:custDataLst>
          </p:nvPr>
        </p:nvSpPr>
        <p:spPr>
          <a:xfrm>
            <a:off x="8801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7" name="Rectangle 506">
            <a:extLst>
              <a:ext uri="{FF2B5EF4-FFF2-40B4-BE49-F238E27FC236}">
                <a16:creationId xmlns:a16="http://schemas.microsoft.com/office/drawing/2014/main" id="{B841FF51-22D7-4628-827E-67522F4D3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7"/>
            </p:custDataLst>
          </p:nvPr>
        </p:nvSpPr>
        <p:spPr>
          <a:xfrm>
            <a:off x="8890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8" name="Rectangle 507">
            <a:extLst>
              <a:ext uri="{FF2B5EF4-FFF2-40B4-BE49-F238E27FC236}">
                <a16:creationId xmlns:a16="http://schemas.microsoft.com/office/drawing/2014/main" id="{801D5BD8-FA47-47F1-A521-9778FD61B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8"/>
            </p:custDataLst>
          </p:nvPr>
        </p:nvSpPr>
        <p:spPr>
          <a:xfrm>
            <a:off x="8978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9" name="Rectangle 508">
            <a:extLst>
              <a:ext uri="{FF2B5EF4-FFF2-40B4-BE49-F238E27FC236}">
                <a16:creationId xmlns:a16="http://schemas.microsoft.com/office/drawing/2014/main" id="{9338BD25-3735-4E78-B41F-7494FE7C5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9"/>
            </p:custDataLst>
          </p:nvPr>
        </p:nvSpPr>
        <p:spPr>
          <a:xfrm>
            <a:off x="90678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0" name="Rectangle 509">
            <a:extLst>
              <a:ext uri="{FF2B5EF4-FFF2-40B4-BE49-F238E27FC236}">
                <a16:creationId xmlns:a16="http://schemas.microsoft.com/office/drawing/2014/main" id="{FAE6D60D-6FA2-4FA5-837F-6D766A060D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0"/>
            </p:custDataLst>
          </p:nvPr>
        </p:nvSpPr>
        <p:spPr>
          <a:xfrm>
            <a:off x="91567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1" name="Rectangle 510">
            <a:extLst>
              <a:ext uri="{FF2B5EF4-FFF2-40B4-BE49-F238E27FC236}">
                <a16:creationId xmlns:a16="http://schemas.microsoft.com/office/drawing/2014/main" id="{3D6C1118-4E11-4B87-B6BA-A20BFEA89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1"/>
            </p:custDataLst>
          </p:nvPr>
        </p:nvSpPr>
        <p:spPr>
          <a:xfrm>
            <a:off x="92456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2" name="Rectangle 511">
            <a:extLst>
              <a:ext uri="{FF2B5EF4-FFF2-40B4-BE49-F238E27FC236}">
                <a16:creationId xmlns:a16="http://schemas.microsoft.com/office/drawing/2014/main" id="{32B9ED60-1285-4C8B-83E2-80E0BD594F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2"/>
            </p:custDataLst>
          </p:nvPr>
        </p:nvSpPr>
        <p:spPr>
          <a:xfrm>
            <a:off x="9334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3" name="Rectangle 512">
            <a:extLst>
              <a:ext uri="{FF2B5EF4-FFF2-40B4-BE49-F238E27FC236}">
                <a16:creationId xmlns:a16="http://schemas.microsoft.com/office/drawing/2014/main" id="{D644909F-094F-4202-B814-AB83F2954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3"/>
            </p:custDataLst>
          </p:nvPr>
        </p:nvSpPr>
        <p:spPr>
          <a:xfrm>
            <a:off x="9423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4" name="Rectangle 513">
            <a:extLst>
              <a:ext uri="{FF2B5EF4-FFF2-40B4-BE49-F238E27FC236}">
                <a16:creationId xmlns:a16="http://schemas.microsoft.com/office/drawing/2014/main" id="{696725E7-ADD4-4E6D-B683-75A75AE19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4"/>
            </p:custDataLst>
          </p:nvPr>
        </p:nvSpPr>
        <p:spPr>
          <a:xfrm>
            <a:off x="95123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5" name="Rectangle 514">
            <a:extLst>
              <a:ext uri="{FF2B5EF4-FFF2-40B4-BE49-F238E27FC236}">
                <a16:creationId xmlns:a16="http://schemas.microsoft.com/office/drawing/2014/main" id="{99EAA2FB-411F-4EFE-9296-CB369F6C8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5"/>
            </p:custDataLst>
          </p:nvPr>
        </p:nvSpPr>
        <p:spPr>
          <a:xfrm>
            <a:off x="96012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6" name="Rectangle 515">
            <a:extLst>
              <a:ext uri="{FF2B5EF4-FFF2-40B4-BE49-F238E27FC236}">
                <a16:creationId xmlns:a16="http://schemas.microsoft.com/office/drawing/2014/main" id="{2261FB04-BF08-4437-9662-B507F6AFA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6"/>
            </p:custDataLst>
          </p:nvPr>
        </p:nvSpPr>
        <p:spPr>
          <a:xfrm>
            <a:off x="96901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7" name="Rectangle 516">
            <a:extLst>
              <a:ext uri="{FF2B5EF4-FFF2-40B4-BE49-F238E27FC236}">
                <a16:creationId xmlns:a16="http://schemas.microsoft.com/office/drawing/2014/main" id="{528AC243-2786-4797-A880-1CF9A7A2AC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7"/>
            </p:custDataLst>
          </p:nvPr>
        </p:nvSpPr>
        <p:spPr>
          <a:xfrm>
            <a:off x="97790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8" name="Rectangle 517">
            <a:extLst>
              <a:ext uri="{FF2B5EF4-FFF2-40B4-BE49-F238E27FC236}">
                <a16:creationId xmlns:a16="http://schemas.microsoft.com/office/drawing/2014/main" id="{4EF8C5AA-E59D-49E0-8D84-488F120566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8"/>
            </p:custDataLst>
          </p:nvPr>
        </p:nvSpPr>
        <p:spPr>
          <a:xfrm>
            <a:off x="98679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9" name="Rectangle 518">
            <a:extLst>
              <a:ext uri="{FF2B5EF4-FFF2-40B4-BE49-F238E27FC236}">
                <a16:creationId xmlns:a16="http://schemas.microsoft.com/office/drawing/2014/main" id="{53053F85-E649-4639-A099-6F2E444D7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9"/>
            </p:custDataLst>
          </p:nvPr>
        </p:nvSpPr>
        <p:spPr>
          <a:xfrm>
            <a:off x="9956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0" name="Rectangle 519">
            <a:extLst>
              <a:ext uri="{FF2B5EF4-FFF2-40B4-BE49-F238E27FC236}">
                <a16:creationId xmlns:a16="http://schemas.microsoft.com/office/drawing/2014/main" id="{074E7121-7E3E-4C93-8F97-D4DFF857CA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0"/>
            </p:custDataLst>
          </p:nvPr>
        </p:nvSpPr>
        <p:spPr>
          <a:xfrm>
            <a:off x="10045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1" name="Rectangle 520">
            <a:extLst>
              <a:ext uri="{FF2B5EF4-FFF2-40B4-BE49-F238E27FC236}">
                <a16:creationId xmlns:a16="http://schemas.microsoft.com/office/drawing/2014/main" id="{3A0C33F8-CAB9-45B8-9D26-EE69C9D98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1"/>
            </p:custDataLst>
          </p:nvPr>
        </p:nvSpPr>
        <p:spPr>
          <a:xfrm>
            <a:off x="101346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2" name="Rectangle 521">
            <a:extLst>
              <a:ext uri="{FF2B5EF4-FFF2-40B4-BE49-F238E27FC236}">
                <a16:creationId xmlns:a16="http://schemas.microsoft.com/office/drawing/2014/main" id="{39D91459-B87A-4FCD-A182-B6333E7A2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2"/>
            </p:custDataLst>
          </p:nvPr>
        </p:nvSpPr>
        <p:spPr>
          <a:xfrm>
            <a:off x="102235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3" name="Rectangle 522">
            <a:extLst>
              <a:ext uri="{FF2B5EF4-FFF2-40B4-BE49-F238E27FC236}">
                <a16:creationId xmlns:a16="http://schemas.microsoft.com/office/drawing/2014/main" id="{31DD0611-BB29-42D0-B072-8638A593EE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3"/>
            </p:custDataLst>
          </p:nvPr>
        </p:nvSpPr>
        <p:spPr>
          <a:xfrm>
            <a:off x="103124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4" name="Rectangle 523">
            <a:extLst>
              <a:ext uri="{FF2B5EF4-FFF2-40B4-BE49-F238E27FC236}">
                <a16:creationId xmlns:a16="http://schemas.microsoft.com/office/drawing/2014/main" id="{D9D729FA-E6D6-46D9-8813-24BF38E63F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4"/>
            </p:custDataLst>
          </p:nvPr>
        </p:nvSpPr>
        <p:spPr>
          <a:xfrm>
            <a:off x="104013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5" name="Rectangle 524">
            <a:extLst>
              <a:ext uri="{FF2B5EF4-FFF2-40B4-BE49-F238E27FC236}">
                <a16:creationId xmlns:a16="http://schemas.microsoft.com/office/drawing/2014/main" id="{2CC88AEF-7D9D-43E0-9769-17CCE2711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5"/>
            </p:custDataLst>
          </p:nvPr>
        </p:nvSpPr>
        <p:spPr>
          <a:xfrm>
            <a:off x="10490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6" name="Rectangle 525">
            <a:extLst>
              <a:ext uri="{FF2B5EF4-FFF2-40B4-BE49-F238E27FC236}">
                <a16:creationId xmlns:a16="http://schemas.microsoft.com/office/drawing/2014/main" id="{0524D7D7-54F7-4A69-9D06-09633738D5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6"/>
            </p:custDataLst>
          </p:nvPr>
        </p:nvSpPr>
        <p:spPr>
          <a:xfrm>
            <a:off x="105791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7" name="Rectangle 526">
            <a:extLst>
              <a:ext uri="{FF2B5EF4-FFF2-40B4-BE49-F238E27FC236}">
                <a16:creationId xmlns:a16="http://schemas.microsoft.com/office/drawing/2014/main" id="{2AD46436-9D3B-4292-9780-986226920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7"/>
            </p:custDataLst>
          </p:nvPr>
        </p:nvSpPr>
        <p:spPr>
          <a:xfrm>
            <a:off x="106680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8" name="Rectangle 527">
            <a:extLst>
              <a:ext uri="{FF2B5EF4-FFF2-40B4-BE49-F238E27FC236}">
                <a16:creationId xmlns:a16="http://schemas.microsoft.com/office/drawing/2014/main" id="{3CDF50B4-8B0D-4783-8A9C-674EE833A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8"/>
            </p:custDataLst>
          </p:nvPr>
        </p:nvSpPr>
        <p:spPr>
          <a:xfrm>
            <a:off x="8178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9" name="Rectangle 528">
            <a:extLst>
              <a:ext uri="{FF2B5EF4-FFF2-40B4-BE49-F238E27FC236}">
                <a16:creationId xmlns:a16="http://schemas.microsoft.com/office/drawing/2014/main" id="{30ABC216-0805-4DFE-A2EB-D9F135A8D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9"/>
            </p:custDataLst>
          </p:nvPr>
        </p:nvSpPr>
        <p:spPr>
          <a:xfrm>
            <a:off x="82677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0" name="Rectangle 529">
            <a:extLst>
              <a:ext uri="{FF2B5EF4-FFF2-40B4-BE49-F238E27FC236}">
                <a16:creationId xmlns:a16="http://schemas.microsoft.com/office/drawing/2014/main" id="{53DC962B-F7D7-412D-B4C5-5AFDF2B1C2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0"/>
            </p:custDataLst>
          </p:nvPr>
        </p:nvSpPr>
        <p:spPr>
          <a:xfrm>
            <a:off x="8356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1" name="Rectangle 530">
            <a:extLst>
              <a:ext uri="{FF2B5EF4-FFF2-40B4-BE49-F238E27FC236}">
                <a16:creationId xmlns:a16="http://schemas.microsoft.com/office/drawing/2014/main" id="{1842181D-1F64-4033-ADEF-9AE5142429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1"/>
            </p:custDataLst>
          </p:nvPr>
        </p:nvSpPr>
        <p:spPr>
          <a:xfrm>
            <a:off x="8445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2" name="Rectangle 531">
            <a:extLst>
              <a:ext uri="{FF2B5EF4-FFF2-40B4-BE49-F238E27FC236}">
                <a16:creationId xmlns:a16="http://schemas.microsoft.com/office/drawing/2014/main" id="{7BA5B54E-582B-40B5-961E-4087A72F5B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2"/>
            </p:custDataLst>
          </p:nvPr>
        </p:nvSpPr>
        <p:spPr>
          <a:xfrm>
            <a:off x="8534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3" name="Rectangle 532">
            <a:extLst>
              <a:ext uri="{FF2B5EF4-FFF2-40B4-BE49-F238E27FC236}">
                <a16:creationId xmlns:a16="http://schemas.microsoft.com/office/drawing/2014/main" id="{8A02EDEA-66D6-4821-8EED-3C317C47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3"/>
            </p:custDataLst>
          </p:nvPr>
        </p:nvSpPr>
        <p:spPr>
          <a:xfrm>
            <a:off x="86233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4" name="Rectangle 533">
            <a:extLst>
              <a:ext uri="{FF2B5EF4-FFF2-40B4-BE49-F238E27FC236}">
                <a16:creationId xmlns:a16="http://schemas.microsoft.com/office/drawing/2014/main" id="{403433C5-8044-4A3E-8E28-BD848364D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4"/>
            </p:custDataLst>
          </p:nvPr>
        </p:nvSpPr>
        <p:spPr>
          <a:xfrm>
            <a:off x="87122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5" name="Rectangle 534">
            <a:extLst>
              <a:ext uri="{FF2B5EF4-FFF2-40B4-BE49-F238E27FC236}">
                <a16:creationId xmlns:a16="http://schemas.microsoft.com/office/drawing/2014/main" id="{92C05462-6BC0-4044-815A-C636EABAD3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5"/>
            </p:custDataLst>
          </p:nvPr>
        </p:nvSpPr>
        <p:spPr>
          <a:xfrm>
            <a:off x="88011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6" name="Rectangle 535">
            <a:extLst>
              <a:ext uri="{FF2B5EF4-FFF2-40B4-BE49-F238E27FC236}">
                <a16:creationId xmlns:a16="http://schemas.microsoft.com/office/drawing/2014/main" id="{FD7C6E6F-B660-49E3-9B0B-6B8B1B611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6"/>
            </p:custDataLst>
          </p:nvPr>
        </p:nvSpPr>
        <p:spPr>
          <a:xfrm>
            <a:off x="88900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7" name="Rectangle 536">
            <a:extLst>
              <a:ext uri="{FF2B5EF4-FFF2-40B4-BE49-F238E27FC236}">
                <a16:creationId xmlns:a16="http://schemas.microsoft.com/office/drawing/2014/main" id="{98407138-2C30-4115-A5C8-5BDEE7840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7"/>
            </p:custDataLst>
          </p:nvPr>
        </p:nvSpPr>
        <p:spPr>
          <a:xfrm>
            <a:off x="89789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8" name="Rectangle 537">
            <a:extLst>
              <a:ext uri="{FF2B5EF4-FFF2-40B4-BE49-F238E27FC236}">
                <a16:creationId xmlns:a16="http://schemas.microsoft.com/office/drawing/2014/main" id="{D0D2CA13-A45D-4B5D-BA97-E3087A1EB9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8"/>
            </p:custDataLst>
          </p:nvPr>
        </p:nvSpPr>
        <p:spPr>
          <a:xfrm>
            <a:off x="9067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9" name="Rectangle 538">
            <a:extLst>
              <a:ext uri="{FF2B5EF4-FFF2-40B4-BE49-F238E27FC236}">
                <a16:creationId xmlns:a16="http://schemas.microsoft.com/office/drawing/2014/main" id="{D1285D4F-D206-41D2-80F2-EAF921FFD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9"/>
            </p:custDataLst>
          </p:nvPr>
        </p:nvSpPr>
        <p:spPr>
          <a:xfrm>
            <a:off x="91567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0" name="Rectangle 539">
            <a:extLst>
              <a:ext uri="{FF2B5EF4-FFF2-40B4-BE49-F238E27FC236}">
                <a16:creationId xmlns:a16="http://schemas.microsoft.com/office/drawing/2014/main" id="{6F233F31-F815-4097-971E-774204ECF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0"/>
            </p:custDataLst>
          </p:nvPr>
        </p:nvSpPr>
        <p:spPr>
          <a:xfrm>
            <a:off x="9245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1" name="Rectangle 540">
            <a:extLst>
              <a:ext uri="{FF2B5EF4-FFF2-40B4-BE49-F238E27FC236}">
                <a16:creationId xmlns:a16="http://schemas.microsoft.com/office/drawing/2014/main" id="{157F7812-D884-426B-B15C-E98D24C15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1"/>
            </p:custDataLst>
          </p:nvPr>
        </p:nvSpPr>
        <p:spPr>
          <a:xfrm>
            <a:off x="9334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2" name="Rectangle 541">
            <a:extLst>
              <a:ext uri="{FF2B5EF4-FFF2-40B4-BE49-F238E27FC236}">
                <a16:creationId xmlns:a16="http://schemas.microsoft.com/office/drawing/2014/main" id="{64E1CD2B-A72D-41CA-BFF4-E8166EB90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2"/>
            </p:custDataLst>
          </p:nvPr>
        </p:nvSpPr>
        <p:spPr>
          <a:xfrm>
            <a:off x="9423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3" name="Rectangle 542">
            <a:extLst>
              <a:ext uri="{FF2B5EF4-FFF2-40B4-BE49-F238E27FC236}">
                <a16:creationId xmlns:a16="http://schemas.microsoft.com/office/drawing/2014/main" id="{03AC157D-80EA-4CE7-8404-DB81711A6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3"/>
            </p:custDataLst>
          </p:nvPr>
        </p:nvSpPr>
        <p:spPr>
          <a:xfrm>
            <a:off x="95123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4" name="Rectangle 543">
            <a:extLst>
              <a:ext uri="{FF2B5EF4-FFF2-40B4-BE49-F238E27FC236}">
                <a16:creationId xmlns:a16="http://schemas.microsoft.com/office/drawing/2014/main" id="{A247DF5D-A28E-4A92-B168-766091004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4"/>
            </p:custDataLst>
          </p:nvPr>
        </p:nvSpPr>
        <p:spPr>
          <a:xfrm>
            <a:off x="96012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5" name="Rectangle 544">
            <a:extLst>
              <a:ext uri="{FF2B5EF4-FFF2-40B4-BE49-F238E27FC236}">
                <a16:creationId xmlns:a16="http://schemas.microsoft.com/office/drawing/2014/main" id="{D1985743-7EDD-4EB5-AD93-CC7ADF6DB9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5"/>
            </p:custDataLst>
          </p:nvPr>
        </p:nvSpPr>
        <p:spPr>
          <a:xfrm>
            <a:off x="96901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6" name="Rectangle 545">
            <a:extLst>
              <a:ext uri="{FF2B5EF4-FFF2-40B4-BE49-F238E27FC236}">
                <a16:creationId xmlns:a16="http://schemas.microsoft.com/office/drawing/2014/main" id="{5786F2BD-49A7-47DA-BFEB-05474E63A1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6"/>
            </p:custDataLst>
          </p:nvPr>
        </p:nvSpPr>
        <p:spPr>
          <a:xfrm>
            <a:off x="97790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7" name="Rectangle 546">
            <a:extLst>
              <a:ext uri="{FF2B5EF4-FFF2-40B4-BE49-F238E27FC236}">
                <a16:creationId xmlns:a16="http://schemas.microsoft.com/office/drawing/2014/main" id="{11F0D603-3E98-48E1-82DC-511F769E0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7"/>
            </p:custDataLst>
          </p:nvPr>
        </p:nvSpPr>
        <p:spPr>
          <a:xfrm>
            <a:off x="98679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8" name="Rectangle 547">
            <a:extLst>
              <a:ext uri="{FF2B5EF4-FFF2-40B4-BE49-F238E27FC236}">
                <a16:creationId xmlns:a16="http://schemas.microsoft.com/office/drawing/2014/main" id="{89BB8160-EE15-44C0-80B9-678B0D94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8"/>
            </p:custDataLst>
          </p:nvPr>
        </p:nvSpPr>
        <p:spPr>
          <a:xfrm>
            <a:off x="9956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9" name="Rectangle 548">
            <a:extLst>
              <a:ext uri="{FF2B5EF4-FFF2-40B4-BE49-F238E27FC236}">
                <a16:creationId xmlns:a16="http://schemas.microsoft.com/office/drawing/2014/main" id="{EFA68774-6D0E-4A11-AAF0-D097A3B11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9"/>
            </p:custDataLst>
          </p:nvPr>
        </p:nvSpPr>
        <p:spPr>
          <a:xfrm>
            <a:off x="100457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0" name="Rectangle 549">
            <a:extLst>
              <a:ext uri="{FF2B5EF4-FFF2-40B4-BE49-F238E27FC236}">
                <a16:creationId xmlns:a16="http://schemas.microsoft.com/office/drawing/2014/main" id="{EF2FA371-0757-47B6-B91C-C93FD42988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0"/>
            </p:custDataLst>
          </p:nvPr>
        </p:nvSpPr>
        <p:spPr>
          <a:xfrm>
            <a:off x="101346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1" name="Rectangle 550">
            <a:extLst>
              <a:ext uri="{FF2B5EF4-FFF2-40B4-BE49-F238E27FC236}">
                <a16:creationId xmlns:a16="http://schemas.microsoft.com/office/drawing/2014/main" id="{B63D60FE-2519-4C9C-AF10-0F4CBE3A5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1"/>
            </p:custDataLst>
          </p:nvPr>
        </p:nvSpPr>
        <p:spPr>
          <a:xfrm>
            <a:off x="102235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2" name="Rectangle 551">
            <a:extLst>
              <a:ext uri="{FF2B5EF4-FFF2-40B4-BE49-F238E27FC236}">
                <a16:creationId xmlns:a16="http://schemas.microsoft.com/office/drawing/2014/main" id="{3BAEE551-48C7-40DC-B99E-9E5DE94F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2"/>
            </p:custDataLst>
          </p:nvPr>
        </p:nvSpPr>
        <p:spPr>
          <a:xfrm>
            <a:off x="10312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3" name="Rectangle 552">
            <a:extLst>
              <a:ext uri="{FF2B5EF4-FFF2-40B4-BE49-F238E27FC236}">
                <a16:creationId xmlns:a16="http://schemas.microsoft.com/office/drawing/2014/main" id="{610FE007-4733-4F68-A3DE-CE099F7EA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3"/>
            </p:custDataLst>
          </p:nvPr>
        </p:nvSpPr>
        <p:spPr>
          <a:xfrm>
            <a:off x="104013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4" name="Rectangle 553">
            <a:extLst>
              <a:ext uri="{FF2B5EF4-FFF2-40B4-BE49-F238E27FC236}">
                <a16:creationId xmlns:a16="http://schemas.microsoft.com/office/drawing/2014/main" id="{1E591C5F-5B17-4FFF-B1A1-02A40ACF0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4"/>
            </p:custDataLst>
          </p:nvPr>
        </p:nvSpPr>
        <p:spPr>
          <a:xfrm>
            <a:off x="10490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5" name="Rectangle 554">
            <a:extLst>
              <a:ext uri="{FF2B5EF4-FFF2-40B4-BE49-F238E27FC236}">
                <a16:creationId xmlns:a16="http://schemas.microsoft.com/office/drawing/2014/main" id="{1256061B-4EB7-43A9-9CC0-FC345781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5"/>
            </p:custDataLst>
          </p:nvPr>
        </p:nvSpPr>
        <p:spPr>
          <a:xfrm>
            <a:off x="105791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6" name="Rectangle 555">
            <a:extLst>
              <a:ext uri="{FF2B5EF4-FFF2-40B4-BE49-F238E27FC236}">
                <a16:creationId xmlns:a16="http://schemas.microsoft.com/office/drawing/2014/main" id="{8AC82D3F-9BA5-4BDD-846D-68651E2EFE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6"/>
            </p:custDataLst>
          </p:nvPr>
        </p:nvSpPr>
        <p:spPr>
          <a:xfrm>
            <a:off x="8178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7" name="Rectangle 556">
            <a:extLst>
              <a:ext uri="{FF2B5EF4-FFF2-40B4-BE49-F238E27FC236}">
                <a16:creationId xmlns:a16="http://schemas.microsoft.com/office/drawing/2014/main" id="{0830DDC8-4260-4990-B4B5-2D5ED132AE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7"/>
            </p:custDataLst>
          </p:nvPr>
        </p:nvSpPr>
        <p:spPr>
          <a:xfrm>
            <a:off x="82677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8" name="Rectangle 557">
            <a:extLst>
              <a:ext uri="{FF2B5EF4-FFF2-40B4-BE49-F238E27FC236}">
                <a16:creationId xmlns:a16="http://schemas.microsoft.com/office/drawing/2014/main" id="{27085F6E-51BB-4E8C-924B-F25BA3EF2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8"/>
            </p:custDataLst>
          </p:nvPr>
        </p:nvSpPr>
        <p:spPr>
          <a:xfrm>
            <a:off x="8356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9" name="Rectangle 558">
            <a:extLst>
              <a:ext uri="{FF2B5EF4-FFF2-40B4-BE49-F238E27FC236}">
                <a16:creationId xmlns:a16="http://schemas.microsoft.com/office/drawing/2014/main" id="{EA5549F8-BC3F-4A72-98D3-AAEAD6E9F6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9"/>
            </p:custDataLst>
          </p:nvPr>
        </p:nvSpPr>
        <p:spPr>
          <a:xfrm>
            <a:off x="8445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0" name="Rectangle 559">
            <a:extLst>
              <a:ext uri="{FF2B5EF4-FFF2-40B4-BE49-F238E27FC236}">
                <a16:creationId xmlns:a16="http://schemas.microsoft.com/office/drawing/2014/main" id="{F1C9805A-42C1-40CF-A4F4-C9B6C1B69C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0"/>
            </p:custDataLst>
          </p:nvPr>
        </p:nvSpPr>
        <p:spPr>
          <a:xfrm>
            <a:off x="85344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1" name="Rectangle 560">
            <a:extLst>
              <a:ext uri="{FF2B5EF4-FFF2-40B4-BE49-F238E27FC236}">
                <a16:creationId xmlns:a16="http://schemas.microsoft.com/office/drawing/2014/main" id="{777F0E02-6F8F-4B81-B8D0-2259ABE8E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1"/>
            </p:custDataLst>
          </p:nvPr>
        </p:nvSpPr>
        <p:spPr>
          <a:xfrm>
            <a:off x="86233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2" name="Rectangle 561">
            <a:extLst>
              <a:ext uri="{FF2B5EF4-FFF2-40B4-BE49-F238E27FC236}">
                <a16:creationId xmlns:a16="http://schemas.microsoft.com/office/drawing/2014/main" id="{DC0FC4E4-AA43-4036-B2D6-938DB2D09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2"/>
            </p:custDataLst>
          </p:nvPr>
        </p:nvSpPr>
        <p:spPr>
          <a:xfrm>
            <a:off x="87122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3" name="Rectangle 562">
            <a:extLst>
              <a:ext uri="{FF2B5EF4-FFF2-40B4-BE49-F238E27FC236}">
                <a16:creationId xmlns:a16="http://schemas.microsoft.com/office/drawing/2014/main" id="{3335FBED-5C34-4384-8304-C9B74242C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3"/>
            </p:custDataLst>
          </p:nvPr>
        </p:nvSpPr>
        <p:spPr>
          <a:xfrm>
            <a:off x="8801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4" name="Rectangle 563">
            <a:extLst>
              <a:ext uri="{FF2B5EF4-FFF2-40B4-BE49-F238E27FC236}">
                <a16:creationId xmlns:a16="http://schemas.microsoft.com/office/drawing/2014/main" id="{97A6E8DC-CBA8-45D5-B2FC-EE5623E91F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4"/>
            </p:custDataLst>
          </p:nvPr>
        </p:nvSpPr>
        <p:spPr>
          <a:xfrm>
            <a:off x="88900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5" name="Rectangle 564">
            <a:extLst>
              <a:ext uri="{FF2B5EF4-FFF2-40B4-BE49-F238E27FC236}">
                <a16:creationId xmlns:a16="http://schemas.microsoft.com/office/drawing/2014/main" id="{D9F2FAE7-17AF-4C62-AE15-6B628E853C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5"/>
            </p:custDataLst>
          </p:nvPr>
        </p:nvSpPr>
        <p:spPr>
          <a:xfrm>
            <a:off x="89789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6" name="Rectangle 565">
            <a:extLst>
              <a:ext uri="{FF2B5EF4-FFF2-40B4-BE49-F238E27FC236}">
                <a16:creationId xmlns:a16="http://schemas.microsoft.com/office/drawing/2014/main" id="{AEB4E469-85AA-4A1D-855E-053F1AF72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6"/>
            </p:custDataLst>
          </p:nvPr>
        </p:nvSpPr>
        <p:spPr>
          <a:xfrm>
            <a:off x="90678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7" name="Rectangle 566">
            <a:extLst>
              <a:ext uri="{FF2B5EF4-FFF2-40B4-BE49-F238E27FC236}">
                <a16:creationId xmlns:a16="http://schemas.microsoft.com/office/drawing/2014/main" id="{515EB5DE-C190-4762-9EC4-E07F621B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7"/>
            </p:custDataLst>
          </p:nvPr>
        </p:nvSpPr>
        <p:spPr>
          <a:xfrm>
            <a:off x="91567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8" name="Rectangle 567">
            <a:extLst>
              <a:ext uri="{FF2B5EF4-FFF2-40B4-BE49-F238E27FC236}">
                <a16:creationId xmlns:a16="http://schemas.microsoft.com/office/drawing/2014/main" id="{A3201E52-815D-4C81-BB51-D5467197CA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8"/>
            </p:custDataLst>
          </p:nvPr>
        </p:nvSpPr>
        <p:spPr>
          <a:xfrm>
            <a:off x="9245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9" name="Rectangle 568">
            <a:extLst>
              <a:ext uri="{FF2B5EF4-FFF2-40B4-BE49-F238E27FC236}">
                <a16:creationId xmlns:a16="http://schemas.microsoft.com/office/drawing/2014/main" id="{1EB50553-5653-4B7F-A4E6-916FD5E4E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9"/>
            </p:custDataLst>
          </p:nvPr>
        </p:nvSpPr>
        <p:spPr>
          <a:xfrm>
            <a:off x="93345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0" name="Rectangle 569">
            <a:extLst>
              <a:ext uri="{FF2B5EF4-FFF2-40B4-BE49-F238E27FC236}">
                <a16:creationId xmlns:a16="http://schemas.microsoft.com/office/drawing/2014/main" id="{CF9EE5E6-DA6B-4892-A339-687B46BB2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0"/>
            </p:custDataLst>
          </p:nvPr>
        </p:nvSpPr>
        <p:spPr>
          <a:xfrm>
            <a:off x="94234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1" name="Rectangle 570">
            <a:extLst>
              <a:ext uri="{FF2B5EF4-FFF2-40B4-BE49-F238E27FC236}">
                <a16:creationId xmlns:a16="http://schemas.microsoft.com/office/drawing/2014/main" id="{0FF906AB-E7E4-44E2-9CA2-9EE341C35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1"/>
            </p:custDataLst>
          </p:nvPr>
        </p:nvSpPr>
        <p:spPr>
          <a:xfrm>
            <a:off x="95123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2" name="Rectangle 571">
            <a:extLst>
              <a:ext uri="{FF2B5EF4-FFF2-40B4-BE49-F238E27FC236}">
                <a16:creationId xmlns:a16="http://schemas.microsoft.com/office/drawing/2014/main" id="{19D01F96-BE1F-4182-A413-CBCEC39AFC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2"/>
            </p:custDataLst>
          </p:nvPr>
        </p:nvSpPr>
        <p:spPr>
          <a:xfrm>
            <a:off x="96012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3" name="Rectangle 572">
            <a:extLst>
              <a:ext uri="{FF2B5EF4-FFF2-40B4-BE49-F238E27FC236}">
                <a16:creationId xmlns:a16="http://schemas.microsoft.com/office/drawing/2014/main" id="{8CB427F7-B330-45E1-A140-F949603DC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3"/>
            </p:custDataLst>
          </p:nvPr>
        </p:nvSpPr>
        <p:spPr>
          <a:xfrm>
            <a:off x="9690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4" name="Rectangle 573">
            <a:extLst>
              <a:ext uri="{FF2B5EF4-FFF2-40B4-BE49-F238E27FC236}">
                <a16:creationId xmlns:a16="http://schemas.microsoft.com/office/drawing/2014/main" id="{7DD69FE7-267C-4F83-933B-7E8C153FCA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4"/>
            </p:custDataLst>
          </p:nvPr>
        </p:nvSpPr>
        <p:spPr>
          <a:xfrm>
            <a:off x="9779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5" name="Rectangle 574">
            <a:extLst>
              <a:ext uri="{FF2B5EF4-FFF2-40B4-BE49-F238E27FC236}">
                <a16:creationId xmlns:a16="http://schemas.microsoft.com/office/drawing/2014/main" id="{37943037-B20C-49C2-80C1-5F014DC8F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5"/>
            </p:custDataLst>
          </p:nvPr>
        </p:nvSpPr>
        <p:spPr>
          <a:xfrm>
            <a:off x="98679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6" name="Rectangle 575">
            <a:extLst>
              <a:ext uri="{FF2B5EF4-FFF2-40B4-BE49-F238E27FC236}">
                <a16:creationId xmlns:a16="http://schemas.microsoft.com/office/drawing/2014/main" id="{593D9509-9FAB-48C1-8B60-34C48D227B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6"/>
            </p:custDataLst>
          </p:nvPr>
        </p:nvSpPr>
        <p:spPr>
          <a:xfrm>
            <a:off x="99568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7" name="Rectangle 576">
            <a:extLst>
              <a:ext uri="{FF2B5EF4-FFF2-40B4-BE49-F238E27FC236}">
                <a16:creationId xmlns:a16="http://schemas.microsoft.com/office/drawing/2014/main" id="{A5ABFFFE-4F49-458F-B02C-70AD05008E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7"/>
            </p:custDataLst>
          </p:nvPr>
        </p:nvSpPr>
        <p:spPr>
          <a:xfrm>
            <a:off x="100457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8" name="Rectangle 577">
            <a:extLst>
              <a:ext uri="{FF2B5EF4-FFF2-40B4-BE49-F238E27FC236}">
                <a16:creationId xmlns:a16="http://schemas.microsoft.com/office/drawing/2014/main" id="{24E0EF4A-424D-4D98-964F-BDC39A9F0B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8"/>
            </p:custDataLst>
          </p:nvPr>
        </p:nvSpPr>
        <p:spPr>
          <a:xfrm>
            <a:off x="101346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9" name="Rectangle 578">
            <a:extLst>
              <a:ext uri="{FF2B5EF4-FFF2-40B4-BE49-F238E27FC236}">
                <a16:creationId xmlns:a16="http://schemas.microsoft.com/office/drawing/2014/main" id="{F36D5330-67DB-42C8-9DBE-9E9AA5172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9"/>
            </p:custDataLst>
          </p:nvPr>
        </p:nvSpPr>
        <p:spPr>
          <a:xfrm>
            <a:off x="10223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0" name="Rectangle 579">
            <a:extLst>
              <a:ext uri="{FF2B5EF4-FFF2-40B4-BE49-F238E27FC236}">
                <a16:creationId xmlns:a16="http://schemas.microsoft.com/office/drawing/2014/main" id="{8AEB3C2E-054F-4260-B4AC-4F236D3EF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0"/>
            </p:custDataLst>
          </p:nvPr>
        </p:nvSpPr>
        <p:spPr>
          <a:xfrm>
            <a:off x="10312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1" name="Rectangle 580">
            <a:extLst>
              <a:ext uri="{FF2B5EF4-FFF2-40B4-BE49-F238E27FC236}">
                <a16:creationId xmlns:a16="http://schemas.microsoft.com/office/drawing/2014/main" id="{AC219B6C-3EFD-4987-AFEB-08556195A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1"/>
            </p:custDataLst>
          </p:nvPr>
        </p:nvSpPr>
        <p:spPr>
          <a:xfrm>
            <a:off x="10401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2" name="Rectangle 581">
            <a:extLst>
              <a:ext uri="{FF2B5EF4-FFF2-40B4-BE49-F238E27FC236}">
                <a16:creationId xmlns:a16="http://schemas.microsoft.com/office/drawing/2014/main" id="{61D30F2F-80E2-462B-9453-85DE2CBBA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2"/>
            </p:custDataLst>
          </p:nvPr>
        </p:nvSpPr>
        <p:spPr>
          <a:xfrm>
            <a:off x="104902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3" name="Rectangle 582">
            <a:extLst>
              <a:ext uri="{FF2B5EF4-FFF2-40B4-BE49-F238E27FC236}">
                <a16:creationId xmlns:a16="http://schemas.microsoft.com/office/drawing/2014/main" id="{AB4C40F5-A27D-474E-A3E6-440257CA4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3"/>
            </p:custDataLst>
          </p:nvPr>
        </p:nvSpPr>
        <p:spPr>
          <a:xfrm>
            <a:off x="105791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4" name="Rectangle 583">
            <a:extLst>
              <a:ext uri="{FF2B5EF4-FFF2-40B4-BE49-F238E27FC236}">
                <a16:creationId xmlns:a16="http://schemas.microsoft.com/office/drawing/2014/main" id="{FA3C0B07-6565-49B2-A42B-DED397F73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4"/>
            </p:custDataLst>
          </p:nvPr>
        </p:nvSpPr>
        <p:spPr>
          <a:xfrm>
            <a:off x="81788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5" name="Rectangle 584">
            <a:extLst>
              <a:ext uri="{FF2B5EF4-FFF2-40B4-BE49-F238E27FC236}">
                <a16:creationId xmlns:a16="http://schemas.microsoft.com/office/drawing/2014/main" id="{D840C779-A872-46D2-9CC1-1CAF0D750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5"/>
            </p:custDataLst>
          </p:nvPr>
        </p:nvSpPr>
        <p:spPr>
          <a:xfrm>
            <a:off x="82677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6" name="Rectangle 585">
            <a:extLst>
              <a:ext uri="{FF2B5EF4-FFF2-40B4-BE49-F238E27FC236}">
                <a16:creationId xmlns:a16="http://schemas.microsoft.com/office/drawing/2014/main" id="{C953CF41-A298-4FD0-BC09-1C91A376B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6"/>
            </p:custDataLst>
          </p:nvPr>
        </p:nvSpPr>
        <p:spPr>
          <a:xfrm>
            <a:off x="83566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7" name="Rectangle 586">
            <a:extLst>
              <a:ext uri="{FF2B5EF4-FFF2-40B4-BE49-F238E27FC236}">
                <a16:creationId xmlns:a16="http://schemas.microsoft.com/office/drawing/2014/main" id="{6F9A375A-D168-4F5F-9DB9-08C1B10DAC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7"/>
            </p:custDataLst>
          </p:nvPr>
        </p:nvSpPr>
        <p:spPr>
          <a:xfrm>
            <a:off x="84455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8" name="Rectangle 587">
            <a:extLst>
              <a:ext uri="{FF2B5EF4-FFF2-40B4-BE49-F238E27FC236}">
                <a16:creationId xmlns:a16="http://schemas.microsoft.com/office/drawing/2014/main" id="{F0E2279A-A303-4E37-B6BE-24CC5A593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8"/>
            </p:custDataLst>
          </p:nvPr>
        </p:nvSpPr>
        <p:spPr>
          <a:xfrm>
            <a:off x="8534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9" name="Rectangle 588">
            <a:extLst>
              <a:ext uri="{FF2B5EF4-FFF2-40B4-BE49-F238E27FC236}">
                <a16:creationId xmlns:a16="http://schemas.microsoft.com/office/drawing/2014/main" id="{E1432132-A18A-4030-82D1-1253FF08C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9"/>
            </p:custDataLst>
          </p:nvPr>
        </p:nvSpPr>
        <p:spPr>
          <a:xfrm>
            <a:off x="86233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0" name="Rectangle 589">
            <a:extLst>
              <a:ext uri="{FF2B5EF4-FFF2-40B4-BE49-F238E27FC236}">
                <a16:creationId xmlns:a16="http://schemas.microsoft.com/office/drawing/2014/main" id="{0BCBF01D-8F54-4621-B08E-4C55B54EE8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0"/>
            </p:custDataLst>
          </p:nvPr>
        </p:nvSpPr>
        <p:spPr>
          <a:xfrm>
            <a:off x="87122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1" name="Rectangle 590">
            <a:extLst>
              <a:ext uri="{FF2B5EF4-FFF2-40B4-BE49-F238E27FC236}">
                <a16:creationId xmlns:a16="http://schemas.microsoft.com/office/drawing/2014/main" id="{42B9B0A8-6F03-409E-8B42-7ADCA05E4D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1"/>
            </p:custDataLst>
          </p:nvPr>
        </p:nvSpPr>
        <p:spPr>
          <a:xfrm>
            <a:off x="8801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2" name="Rectangle 591">
            <a:extLst>
              <a:ext uri="{FF2B5EF4-FFF2-40B4-BE49-F238E27FC236}">
                <a16:creationId xmlns:a16="http://schemas.microsoft.com/office/drawing/2014/main" id="{EFD46816-F2C4-4CDC-AE2A-790FE6AB2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2"/>
            </p:custDataLst>
          </p:nvPr>
        </p:nvSpPr>
        <p:spPr>
          <a:xfrm>
            <a:off x="88900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3" name="Rectangle 592">
            <a:extLst>
              <a:ext uri="{FF2B5EF4-FFF2-40B4-BE49-F238E27FC236}">
                <a16:creationId xmlns:a16="http://schemas.microsoft.com/office/drawing/2014/main" id="{13A89060-E062-4DC4-8C39-7F4D86FD7A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3"/>
            </p:custDataLst>
          </p:nvPr>
        </p:nvSpPr>
        <p:spPr>
          <a:xfrm>
            <a:off x="89789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4" name="Rectangle 593">
            <a:extLst>
              <a:ext uri="{FF2B5EF4-FFF2-40B4-BE49-F238E27FC236}">
                <a16:creationId xmlns:a16="http://schemas.microsoft.com/office/drawing/2014/main" id="{D8F9BFC3-7412-4DF2-8AE3-AC5C55AFE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4"/>
            </p:custDataLst>
          </p:nvPr>
        </p:nvSpPr>
        <p:spPr>
          <a:xfrm>
            <a:off x="90678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5" name="Rectangle 594">
            <a:extLst>
              <a:ext uri="{FF2B5EF4-FFF2-40B4-BE49-F238E27FC236}">
                <a16:creationId xmlns:a16="http://schemas.microsoft.com/office/drawing/2014/main" id="{344596EF-F0E9-4D9B-BA68-635BB671CD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5"/>
            </p:custDataLst>
          </p:nvPr>
        </p:nvSpPr>
        <p:spPr>
          <a:xfrm>
            <a:off x="91567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6" name="Rectangle 595">
            <a:extLst>
              <a:ext uri="{FF2B5EF4-FFF2-40B4-BE49-F238E27FC236}">
                <a16:creationId xmlns:a16="http://schemas.microsoft.com/office/drawing/2014/main" id="{94F8959B-1F9F-40FF-A17C-249EF75ADE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6"/>
            </p:custDataLst>
          </p:nvPr>
        </p:nvSpPr>
        <p:spPr>
          <a:xfrm>
            <a:off x="92456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7" name="Rectangle 596">
            <a:extLst>
              <a:ext uri="{FF2B5EF4-FFF2-40B4-BE49-F238E27FC236}">
                <a16:creationId xmlns:a16="http://schemas.microsoft.com/office/drawing/2014/main" id="{6C2335D8-636D-4C7A-B4E6-D72342313E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7"/>
            </p:custDataLst>
          </p:nvPr>
        </p:nvSpPr>
        <p:spPr>
          <a:xfrm>
            <a:off x="93345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8" name="Rectangle 597">
            <a:extLst>
              <a:ext uri="{FF2B5EF4-FFF2-40B4-BE49-F238E27FC236}">
                <a16:creationId xmlns:a16="http://schemas.microsoft.com/office/drawing/2014/main" id="{8C15EE59-C8C4-4D37-B1EB-5380C18978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8"/>
            </p:custDataLst>
          </p:nvPr>
        </p:nvSpPr>
        <p:spPr>
          <a:xfrm>
            <a:off x="9423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9" name="Rectangle 598">
            <a:extLst>
              <a:ext uri="{FF2B5EF4-FFF2-40B4-BE49-F238E27FC236}">
                <a16:creationId xmlns:a16="http://schemas.microsoft.com/office/drawing/2014/main" id="{424D5733-A78A-487F-8C53-2B45656CF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9"/>
            </p:custDataLst>
          </p:nvPr>
        </p:nvSpPr>
        <p:spPr>
          <a:xfrm>
            <a:off x="95123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0" name="Rectangle 599">
            <a:extLst>
              <a:ext uri="{FF2B5EF4-FFF2-40B4-BE49-F238E27FC236}">
                <a16:creationId xmlns:a16="http://schemas.microsoft.com/office/drawing/2014/main" id="{EABAD04F-9596-43E4-9498-AB67B1661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0"/>
            </p:custDataLst>
          </p:nvPr>
        </p:nvSpPr>
        <p:spPr>
          <a:xfrm>
            <a:off x="96012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1" name="Rectangle 600">
            <a:extLst>
              <a:ext uri="{FF2B5EF4-FFF2-40B4-BE49-F238E27FC236}">
                <a16:creationId xmlns:a16="http://schemas.microsoft.com/office/drawing/2014/main" id="{B369FE0B-FA7B-4AAA-97A3-2754AE2745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1"/>
            </p:custDataLst>
          </p:nvPr>
        </p:nvSpPr>
        <p:spPr>
          <a:xfrm>
            <a:off x="9690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2" name="Rectangle 601">
            <a:extLst>
              <a:ext uri="{FF2B5EF4-FFF2-40B4-BE49-F238E27FC236}">
                <a16:creationId xmlns:a16="http://schemas.microsoft.com/office/drawing/2014/main" id="{92A5FA3B-D87F-4248-9655-A45177820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2"/>
            </p:custDataLst>
          </p:nvPr>
        </p:nvSpPr>
        <p:spPr>
          <a:xfrm>
            <a:off x="97790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3" name="Rectangle 602">
            <a:extLst>
              <a:ext uri="{FF2B5EF4-FFF2-40B4-BE49-F238E27FC236}">
                <a16:creationId xmlns:a16="http://schemas.microsoft.com/office/drawing/2014/main" id="{30438344-C758-4479-A5E2-0A86A30922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3"/>
            </p:custDataLst>
          </p:nvPr>
        </p:nvSpPr>
        <p:spPr>
          <a:xfrm>
            <a:off x="98679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4" name="Rectangle 603">
            <a:extLst>
              <a:ext uri="{FF2B5EF4-FFF2-40B4-BE49-F238E27FC236}">
                <a16:creationId xmlns:a16="http://schemas.microsoft.com/office/drawing/2014/main" id="{B4BA2CD0-B0E5-4120-91DC-B979BD3D61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4"/>
            </p:custDataLst>
          </p:nvPr>
        </p:nvSpPr>
        <p:spPr>
          <a:xfrm>
            <a:off x="99568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5" name="Rectangle 604">
            <a:extLst>
              <a:ext uri="{FF2B5EF4-FFF2-40B4-BE49-F238E27FC236}">
                <a16:creationId xmlns:a16="http://schemas.microsoft.com/office/drawing/2014/main" id="{4E9C8C5D-E603-4EBB-8A63-A8D64471C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5"/>
            </p:custDataLst>
          </p:nvPr>
        </p:nvSpPr>
        <p:spPr>
          <a:xfrm>
            <a:off x="10045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6" name="Rectangle 605">
            <a:extLst>
              <a:ext uri="{FF2B5EF4-FFF2-40B4-BE49-F238E27FC236}">
                <a16:creationId xmlns:a16="http://schemas.microsoft.com/office/drawing/2014/main" id="{0FDE92D7-A73A-4482-AC5D-EB79F2B7CF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6"/>
            </p:custDataLst>
          </p:nvPr>
        </p:nvSpPr>
        <p:spPr>
          <a:xfrm>
            <a:off x="101346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7" name="Rectangle 606">
            <a:extLst>
              <a:ext uri="{FF2B5EF4-FFF2-40B4-BE49-F238E27FC236}">
                <a16:creationId xmlns:a16="http://schemas.microsoft.com/office/drawing/2014/main" id="{86449F61-29FC-41E7-BC25-B0A74E06E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7"/>
            </p:custDataLst>
          </p:nvPr>
        </p:nvSpPr>
        <p:spPr>
          <a:xfrm>
            <a:off x="10223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8" name="Rectangle 607">
            <a:extLst>
              <a:ext uri="{FF2B5EF4-FFF2-40B4-BE49-F238E27FC236}">
                <a16:creationId xmlns:a16="http://schemas.microsoft.com/office/drawing/2014/main" id="{8A8F7A1C-0F04-43F0-B1F3-D77B3563CA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8"/>
            </p:custDataLst>
          </p:nvPr>
        </p:nvSpPr>
        <p:spPr>
          <a:xfrm>
            <a:off x="10312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9" name="Rectangle 608">
            <a:extLst>
              <a:ext uri="{FF2B5EF4-FFF2-40B4-BE49-F238E27FC236}">
                <a16:creationId xmlns:a16="http://schemas.microsoft.com/office/drawing/2014/main" id="{0F3BA3D6-03C8-4DE9-B3AF-1BBAE89D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9"/>
            </p:custDataLst>
          </p:nvPr>
        </p:nvSpPr>
        <p:spPr>
          <a:xfrm>
            <a:off x="104013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0" name="Rectangle 609">
            <a:extLst>
              <a:ext uri="{FF2B5EF4-FFF2-40B4-BE49-F238E27FC236}">
                <a16:creationId xmlns:a16="http://schemas.microsoft.com/office/drawing/2014/main" id="{BAB41BCA-A161-4B87-84FC-5268BD69F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0"/>
            </p:custDataLst>
          </p:nvPr>
        </p:nvSpPr>
        <p:spPr>
          <a:xfrm>
            <a:off x="104902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1" name="Rectangle 610">
            <a:extLst>
              <a:ext uri="{FF2B5EF4-FFF2-40B4-BE49-F238E27FC236}">
                <a16:creationId xmlns:a16="http://schemas.microsoft.com/office/drawing/2014/main" id="{172F7B27-FA0B-479D-842F-6307C4FE6C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1"/>
            </p:custDataLst>
          </p:nvPr>
        </p:nvSpPr>
        <p:spPr>
          <a:xfrm>
            <a:off x="10579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2" name="Rectangle 611">
            <a:extLst>
              <a:ext uri="{FF2B5EF4-FFF2-40B4-BE49-F238E27FC236}">
                <a16:creationId xmlns:a16="http://schemas.microsoft.com/office/drawing/2014/main" id="{E582C4BB-34DB-40DC-9D2E-50EC1173C7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2"/>
            </p:custDataLst>
          </p:nvPr>
        </p:nvSpPr>
        <p:spPr>
          <a:xfrm>
            <a:off x="81788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3" name="Rectangle 612">
            <a:extLst>
              <a:ext uri="{FF2B5EF4-FFF2-40B4-BE49-F238E27FC236}">
                <a16:creationId xmlns:a16="http://schemas.microsoft.com/office/drawing/2014/main" id="{5728A9AF-D312-4339-B395-C8B702658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3"/>
            </p:custDataLst>
          </p:nvPr>
        </p:nvSpPr>
        <p:spPr>
          <a:xfrm>
            <a:off x="82677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4" name="Rectangle 613">
            <a:extLst>
              <a:ext uri="{FF2B5EF4-FFF2-40B4-BE49-F238E27FC236}">
                <a16:creationId xmlns:a16="http://schemas.microsoft.com/office/drawing/2014/main" id="{6D8036AC-5853-4F8B-9664-5548F8E6B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4"/>
            </p:custDataLst>
          </p:nvPr>
        </p:nvSpPr>
        <p:spPr>
          <a:xfrm>
            <a:off x="8356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5" name="Rectangle 614">
            <a:extLst>
              <a:ext uri="{FF2B5EF4-FFF2-40B4-BE49-F238E27FC236}">
                <a16:creationId xmlns:a16="http://schemas.microsoft.com/office/drawing/2014/main" id="{E0B3410F-2CD1-4BD0-A762-02FCF5119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5"/>
            </p:custDataLst>
          </p:nvPr>
        </p:nvSpPr>
        <p:spPr>
          <a:xfrm>
            <a:off x="8445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6" name="Rectangle 615">
            <a:extLst>
              <a:ext uri="{FF2B5EF4-FFF2-40B4-BE49-F238E27FC236}">
                <a16:creationId xmlns:a16="http://schemas.microsoft.com/office/drawing/2014/main" id="{2A07A722-67EC-4773-AC3D-F0B42DA42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6"/>
            </p:custDataLst>
          </p:nvPr>
        </p:nvSpPr>
        <p:spPr>
          <a:xfrm>
            <a:off x="8534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7" name="Rectangle 616">
            <a:extLst>
              <a:ext uri="{FF2B5EF4-FFF2-40B4-BE49-F238E27FC236}">
                <a16:creationId xmlns:a16="http://schemas.microsoft.com/office/drawing/2014/main" id="{3C0DB488-25E5-4C02-BFDA-51710564E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7"/>
            </p:custDataLst>
          </p:nvPr>
        </p:nvSpPr>
        <p:spPr>
          <a:xfrm>
            <a:off x="8623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8" name="Rectangle 617">
            <a:extLst>
              <a:ext uri="{FF2B5EF4-FFF2-40B4-BE49-F238E27FC236}">
                <a16:creationId xmlns:a16="http://schemas.microsoft.com/office/drawing/2014/main" id="{948CB4CC-11BB-4BD1-801A-849137996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8"/>
            </p:custDataLst>
          </p:nvPr>
        </p:nvSpPr>
        <p:spPr>
          <a:xfrm>
            <a:off x="8712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9" name="Rectangle 618">
            <a:extLst>
              <a:ext uri="{FF2B5EF4-FFF2-40B4-BE49-F238E27FC236}">
                <a16:creationId xmlns:a16="http://schemas.microsoft.com/office/drawing/2014/main" id="{3EF07840-4CAC-44BA-BB8F-613CE1751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9"/>
            </p:custDataLst>
          </p:nvPr>
        </p:nvSpPr>
        <p:spPr>
          <a:xfrm>
            <a:off x="88011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0" name="Rectangle 619">
            <a:extLst>
              <a:ext uri="{FF2B5EF4-FFF2-40B4-BE49-F238E27FC236}">
                <a16:creationId xmlns:a16="http://schemas.microsoft.com/office/drawing/2014/main" id="{1575153B-E278-441F-A7A7-E279D89F5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0"/>
            </p:custDataLst>
          </p:nvPr>
        </p:nvSpPr>
        <p:spPr>
          <a:xfrm>
            <a:off x="88900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1" name="Rectangle 620">
            <a:extLst>
              <a:ext uri="{FF2B5EF4-FFF2-40B4-BE49-F238E27FC236}">
                <a16:creationId xmlns:a16="http://schemas.microsoft.com/office/drawing/2014/main" id="{E8910320-7B4B-42F2-89E5-471A0BDC2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1"/>
            </p:custDataLst>
          </p:nvPr>
        </p:nvSpPr>
        <p:spPr>
          <a:xfrm>
            <a:off x="8978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2" name="Rectangle 621">
            <a:extLst>
              <a:ext uri="{FF2B5EF4-FFF2-40B4-BE49-F238E27FC236}">
                <a16:creationId xmlns:a16="http://schemas.microsoft.com/office/drawing/2014/main" id="{E95B4BB7-5BB2-4C3F-A701-6649E57E4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2"/>
            </p:custDataLst>
          </p:nvPr>
        </p:nvSpPr>
        <p:spPr>
          <a:xfrm>
            <a:off x="90678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3" name="Rectangle 622">
            <a:extLst>
              <a:ext uri="{FF2B5EF4-FFF2-40B4-BE49-F238E27FC236}">
                <a16:creationId xmlns:a16="http://schemas.microsoft.com/office/drawing/2014/main" id="{2A39FF0C-ED3A-4622-9EC3-2AD208169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3"/>
            </p:custDataLst>
          </p:nvPr>
        </p:nvSpPr>
        <p:spPr>
          <a:xfrm>
            <a:off x="9156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4" name="Rectangle 623">
            <a:extLst>
              <a:ext uri="{FF2B5EF4-FFF2-40B4-BE49-F238E27FC236}">
                <a16:creationId xmlns:a16="http://schemas.microsoft.com/office/drawing/2014/main" id="{D6F62BAB-070F-4D26-AE82-92442DC85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4"/>
            </p:custDataLst>
          </p:nvPr>
        </p:nvSpPr>
        <p:spPr>
          <a:xfrm>
            <a:off x="9245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5" name="Rectangle 624">
            <a:extLst>
              <a:ext uri="{FF2B5EF4-FFF2-40B4-BE49-F238E27FC236}">
                <a16:creationId xmlns:a16="http://schemas.microsoft.com/office/drawing/2014/main" id="{713968CB-FF02-4437-95DF-05CD55DF8F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5"/>
            </p:custDataLst>
          </p:nvPr>
        </p:nvSpPr>
        <p:spPr>
          <a:xfrm>
            <a:off x="9334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6" name="Rectangle 625">
            <a:extLst>
              <a:ext uri="{FF2B5EF4-FFF2-40B4-BE49-F238E27FC236}">
                <a16:creationId xmlns:a16="http://schemas.microsoft.com/office/drawing/2014/main" id="{F07F2408-4523-4D39-BFB5-E790A9C83E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6"/>
            </p:custDataLst>
          </p:nvPr>
        </p:nvSpPr>
        <p:spPr>
          <a:xfrm>
            <a:off x="9423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7" name="Rectangle 626">
            <a:extLst>
              <a:ext uri="{FF2B5EF4-FFF2-40B4-BE49-F238E27FC236}">
                <a16:creationId xmlns:a16="http://schemas.microsoft.com/office/drawing/2014/main" id="{7430DDDC-4ED9-4D9A-86FE-B7E2CA75F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7"/>
            </p:custDataLst>
          </p:nvPr>
        </p:nvSpPr>
        <p:spPr>
          <a:xfrm>
            <a:off x="9512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8" name="Rectangle 627">
            <a:extLst>
              <a:ext uri="{FF2B5EF4-FFF2-40B4-BE49-F238E27FC236}">
                <a16:creationId xmlns:a16="http://schemas.microsoft.com/office/drawing/2014/main" id="{E53307A4-E008-4794-AD4B-C9A22100A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8"/>
            </p:custDataLst>
          </p:nvPr>
        </p:nvSpPr>
        <p:spPr>
          <a:xfrm>
            <a:off x="96012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9" name="Rectangle 628">
            <a:extLst>
              <a:ext uri="{FF2B5EF4-FFF2-40B4-BE49-F238E27FC236}">
                <a16:creationId xmlns:a16="http://schemas.microsoft.com/office/drawing/2014/main" id="{FF848990-E826-4D3B-B8A8-ABE1617CC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9"/>
            </p:custDataLst>
          </p:nvPr>
        </p:nvSpPr>
        <p:spPr>
          <a:xfrm>
            <a:off x="9690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0" name="Rectangle 629">
            <a:extLst>
              <a:ext uri="{FF2B5EF4-FFF2-40B4-BE49-F238E27FC236}">
                <a16:creationId xmlns:a16="http://schemas.microsoft.com/office/drawing/2014/main" id="{72B6F936-4A34-47B5-88A2-89C60A2789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0"/>
            </p:custDataLst>
          </p:nvPr>
        </p:nvSpPr>
        <p:spPr>
          <a:xfrm>
            <a:off x="97790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1" name="Rectangle 630">
            <a:extLst>
              <a:ext uri="{FF2B5EF4-FFF2-40B4-BE49-F238E27FC236}">
                <a16:creationId xmlns:a16="http://schemas.microsoft.com/office/drawing/2014/main" id="{44820CBF-A895-49C7-8334-E12BE42DE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1"/>
            </p:custDataLst>
          </p:nvPr>
        </p:nvSpPr>
        <p:spPr>
          <a:xfrm>
            <a:off x="9867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2" name="Rectangle 631">
            <a:extLst>
              <a:ext uri="{FF2B5EF4-FFF2-40B4-BE49-F238E27FC236}">
                <a16:creationId xmlns:a16="http://schemas.microsoft.com/office/drawing/2014/main" id="{533E1B3B-0A43-4E75-A453-770BBE947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2"/>
            </p:custDataLst>
          </p:nvPr>
        </p:nvSpPr>
        <p:spPr>
          <a:xfrm>
            <a:off x="99568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3" name="Rectangle 632">
            <a:extLst>
              <a:ext uri="{FF2B5EF4-FFF2-40B4-BE49-F238E27FC236}">
                <a16:creationId xmlns:a16="http://schemas.microsoft.com/office/drawing/2014/main" id="{028C975D-75BB-4C2A-AF0E-4225679F3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3"/>
            </p:custDataLst>
          </p:nvPr>
        </p:nvSpPr>
        <p:spPr>
          <a:xfrm>
            <a:off x="10045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4" name="Rectangle 633">
            <a:extLst>
              <a:ext uri="{FF2B5EF4-FFF2-40B4-BE49-F238E27FC236}">
                <a16:creationId xmlns:a16="http://schemas.microsoft.com/office/drawing/2014/main" id="{8B15AC0D-B345-4000-8110-D4EBB55E4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4"/>
            </p:custDataLst>
          </p:nvPr>
        </p:nvSpPr>
        <p:spPr>
          <a:xfrm>
            <a:off x="10134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5" name="Rectangle 634">
            <a:extLst>
              <a:ext uri="{FF2B5EF4-FFF2-40B4-BE49-F238E27FC236}">
                <a16:creationId xmlns:a16="http://schemas.microsoft.com/office/drawing/2014/main" id="{EED06135-3BF4-4AF7-BFC0-E82097975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5"/>
            </p:custDataLst>
          </p:nvPr>
        </p:nvSpPr>
        <p:spPr>
          <a:xfrm>
            <a:off x="10223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6" name="Rectangle 635">
            <a:extLst>
              <a:ext uri="{FF2B5EF4-FFF2-40B4-BE49-F238E27FC236}">
                <a16:creationId xmlns:a16="http://schemas.microsoft.com/office/drawing/2014/main" id="{7A0C72E4-6FEA-47DA-BE32-7D57E03DC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6"/>
            </p:custDataLst>
          </p:nvPr>
        </p:nvSpPr>
        <p:spPr>
          <a:xfrm>
            <a:off x="10312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7" name="Rectangle 636">
            <a:extLst>
              <a:ext uri="{FF2B5EF4-FFF2-40B4-BE49-F238E27FC236}">
                <a16:creationId xmlns:a16="http://schemas.microsoft.com/office/drawing/2014/main" id="{E6912A7F-8EE5-4FEC-BEF5-B140420F9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7"/>
            </p:custDataLst>
          </p:nvPr>
        </p:nvSpPr>
        <p:spPr>
          <a:xfrm>
            <a:off x="104013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8" name="Rectangle 637">
            <a:extLst>
              <a:ext uri="{FF2B5EF4-FFF2-40B4-BE49-F238E27FC236}">
                <a16:creationId xmlns:a16="http://schemas.microsoft.com/office/drawing/2014/main" id="{3DA16ADF-B57D-4016-9A0A-1EEF1DCA5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8"/>
            </p:custDataLst>
          </p:nvPr>
        </p:nvSpPr>
        <p:spPr>
          <a:xfrm>
            <a:off x="104902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9" name="Rectangle 638">
            <a:extLst>
              <a:ext uri="{FF2B5EF4-FFF2-40B4-BE49-F238E27FC236}">
                <a16:creationId xmlns:a16="http://schemas.microsoft.com/office/drawing/2014/main" id="{6F16A687-ECB6-47DD-9715-BDF3E7F3EF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9"/>
            </p:custDataLst>
          </p:nvPr>
        </p:nvSpPr>
        <p:spPr>
          <a:xfrm>
            <a:off x="10579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0" name="Rectangle 639">
            <a:extLst>
              <a:ext uri="{FF2B5EF4-FFF2-40B4-BE49-F238E27FC236}">
                <a16:creationId xmlns:a16="http://schemas.microsoft.com/office/drawing/2014/main" id="{3EB0605E-8E40-4ECA-89E1-AD0590B8D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0"/>
            </p:custDataLst>
          </p:nvPr>
        </p:nvSpPr>
        <p:spPr>
          <a:xfrm>
            <a:off x="106680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1" name="Rectangle 640">
            <a:extLst>
              <a:ext uri="{FF2B5EF4-FFF2-40B4-BE49-F238E27FC236}">
                <a16:creationId xmlns:a16="http://schemas.microsoft.com/office/drawing/2014/main" id="{4E98889F-DDF8-4A02-9418-FD5E00BBB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1"/>
            </p:custDataLst>
          </p:nvPr>
        </p:nvSpPr>
        <p:spPr>
          <a:xfrm>
            <a:off x="10756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2" name="Rectangle 641">
            <a:extLst>
              <a:ext uri="{FF2B5EF4-FFF2-40B4-BE49-F238E27FC236}">
                <a16:creationId xmlns:a16="http://schemas.microsoft.com/office/drawing/2014/main" id="{61C1B337-EDC4-4D5C-B8AC-A0D54D613A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2"/>
            </p:custDataLst>
          </p:nvPr>
        </p:nvSpPr>
        <p:spPr>
          <a:xfrm>
            <a:off x="81788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3" name="Rectangle 642">
            <a:extLst>
              <a:ext uri="{FF2B5EF4-FFF2-40B4-BE49-F238E27FC236}">
                <a16:creationId xmlns:a16="http://schemas.microsoft.com/office/drawing/2014/main" id="{FE61BFAA-A1D1-4BA2-B5A0-515B50938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3"/>
            </p:custDataLst>
          </p:nvPr>
        </p:nvSpPr>
        <p:spPr>
          <a:xfrm>
            <a:off x="8267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4" name="Rectangle 643">
            <a:extLst>
              <a:ext uri="{FF2B5EF4-FFF2-40B4-BE49-F238E27FC236}">
                <a16:creationId xmlns:a16="http://schemas.microsoft.com/office/drawing/2014/main" id="{AAD308DE-871E-4579-9CDA-C7C2E16181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4"/>
            </p:custDataLst>
          </p:nvPr>
        </p:nvSpPr>
        <p:spPr>
          <a:xfrm>
            <a:off x="83566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5" name="Rectangle 644">
            <a:extLst>
              <a:ext uri="{FF2B5EF4-FFF2-40B4-BE49-F238E27FC236}">
                <a16:creationId xmlns:a16="http://schemas.microsoft.com/office/drawing/2014/main" id="{E8844966-CAA2-47F5-B858-A3FE03938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5"/>
            </p:custDataLst>
          </p:nvPr>
        </p:nvSpPr>
        <p:spPr>
          <a:xfrm>
            <a:off x="8445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6" name="Rectangle 645">
            <a:extLst>
              <a:ext uri="{FF2B5EF4-FFF2-40B4-BE49-F238E27FC236}">
                <a16:creationId xmlns:a16="http://schemas.microsoft.com/office/drawing/2014/main" id="{DF37AEE6-4A9E-42F4-93D4-D36A110EC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6"/>
            </p:custDataLst>
          </p:nvPr>
        </p:nvSpPr>
        <p:spPr>
          <a:xfrm>
            <a:off x="85344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7" name="Rectangle 646">
            <a:extLst>
              <a:ext uri="{FF2B5EF4-FFF2-40B4-BE49-F238E27FC236}">
                <a16:creationId xmlns:a16="http://schemas.microsoft.com/office/drawing/2014/main" id="{30B128E1-8FD1-4CBC-A56A-32A53C0A12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7"/>
            </p:custDataLst>
          </p:nvPr>
        </p:nvSpPr>
        <p:spPr>
          <a:xfrm>
            <a:off x="8623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8" name="Rectangle 647">
            <a:extLst>
              <a:ext uri="{FF2B5EF4-FFF2-40B4-BE49-F238E27FC236}">
                <a16:creationId xmlns:a16="http://schemas.microsoft.com/office/drawing/2014/main" id="{09E225E0-6DBA-49FB-8B81-921D9FA45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8"/>
            </p:custDataLst>
          </p:nvPr>
        </p:nvSpPr>
        <p:spPr>
          <a:xfrm>
            <a:off x="8712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9" name="Rectangle 648">
            <a:extLst>
              <a:ext uri="{FF2B5EF4-FFF2-40B4-BE49-F238E27FC236}">
                <a16:creationId xmlns:a16="http://schemas.microsoft.com/office/drawing/2014/main" id="{FA22FC68-89BD-4F39-8913-D4835A67F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9"/>
            </p:custDataLst>
          </p:nvPr>
        </p:nvSpPr>
        <p:spPr>
          <a:xfrm>
            <a:off x="8801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0" name="Rectangle 649">
            <a:extLst>
              <a:ext uri="{FF2B5EF4-FFF2-40B4-BE49-F238E27FC236}">
                <a16:creationId xmlns:a16="http://schemas.microsoft.com/office/drawing/2014/main" id="{904D96C5-9C70-488F-9DE1-DBF4DF3CB4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0"/>
            </p:custDataLst>
          </p:nvPr>
        </p:nvSpPr>
        <p:spPr>
          <a:xfrm>
            <a:off x="8890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1" name="Rectangle 650">
            <a:extLst>
              <a:ext uri="{FF2B5EF4-FFF2-40B4-BE49-F238E27FC236}">
                <a16:creationId xmlns:a16="http://schemas.microsoft.com/office/drawing/2014/main" id="{4235D2FE-CA0C-4659-96A3-F3BD177B45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1"/>
            </p:custDataLst>
          </p:nvPr>
        </p:nvSpPr>
        <p:spPr>
          <a:xfrm>
            <a:off x="8978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2" name="Rectangle 651">
            <a:extLst>
              <a:ext uri="{FF2B5EF4-FFF2-40B4-BE49-F238E27FC236}">
                <a16:creationId xmlns:a16="http://schemas.microsoft.com/office/drawing/2014/main" id="{6275DD2F-1EAA-42C3-8354-0FF3501914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2"/>
            </p:custDataLst>
          </p:nvPr>
        </p:nvSpPr>
        <p:spPr>
          <a:xfrm>
            <a:off x="90678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3" name="Rectangle 652">
            <a:extLst>
              <a:ext uri="{FF2B5EF4-FFF2-40B4-BE49-F238E27FC236}">
                <a16:creationId xmlns:a16="http://schemas.microsoft.com/office/drawing/2014/main" id="{0E30F30B-6AFC-4928-ABED-0E0B4CC55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3"/>
            </p:custDataLst>
          </p:nvPr>
        </p:nvSpPr>
        <p:spPr>
          <a:xfrm>
            <a:off x="9156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4" name="Rectangle 653">
            <a:extLst>
              <a:ext uri="{FF2B5EF4-FFF2-40B4-BE49-F238E27FC236}">
                <a16:creationId xmlns:a16="http://schemas.microsoft.com/office/drawing/2014/main" id="{954D2D71-F68F-442B-91BA-662D1A7878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4"/>
            </p:custDataLst>
          </p:nvPr>
        </p:nvSpPr>
        <p:spPr>
          <a:xfrm>
            <a:off x="92456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5" name="Rectangle 654">
            <a:extLst>
              <a:ext uri="{FF2B5EF4-FFF2-40B4-BE49-F238E27FC236}">
                <a16:creationId xmlns:a16="http://schemas.microsoft.com/office/drawing/2014/main" id="{505F3256-18AD-4A7C-9957-4AD19AE439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5"/>
            </p:custDataLst>
          </p:nvPr>
        </p:nvSpPr>
        <p:spPr>
          <a:xfrm>
            <a:off x="9334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6" name="Rectangle 655">
            <a:extLst>
              <a:ext uri="{FF2B5EF4-FFF2-40B4-BE49-F238E27FC236}">
                <a16:creationId xmlns:a16="http://schemas.microsoft.com/office/drawing/2014/main" id="{EF0905F2-6C46-4D80-AA9E-2CCB26B392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6"/>
            </p:custDataLst>
          </p:nvPr>
        </p:nvSpPr>
        <p:spPr>
          <a:xfrm>
            <a:off x="9423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7" name="Rectangle 656">
            <a:extLst>
              <a:ext uri="{FF2B5EF4-FFF2-40B4-BE49-F238E27FC236}">
                <a16:creationId xmlns:a16="http://schemas.microsoft.com/office/drawing/2014/main" id="{2025151E-6A92-4773-A98C-C5AA3317C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7"/>
            </p:custDataLst>
          </p:nvPr>
        </p:nvSpPr>
        <p:spPr>
          <a:xfrm>
            <a:off x="9512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8" name="Rectangle 657">
            <a:extLst>
              <a:ext uri="{FF2B5EF4-FFF2-40B4-BE49-F238E27FC236}">
                <a16:creationId xmlns:a16="http://schemas.microsoft.com/office/drawing/2014/main" id="{EE7B45F8-B0B2-4B99-838C-19E07EB8B2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8"/>
            </p:custDataLst>
          </p:nvPr>
        </p:nvSpPr>
        <p:spPr>
          <a:xfrm>
            <a:off x="9601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9" name="Rectangle 658">
            <a:extLst>
              <a:ext uri="{FF2B5EF4-FFF2-40B4-BE49-F238E27FC236}">
                <a16:creationId xmlns:a16="http://schemas.microsoft.com/office/drawing/2014/main" id="{5AF3975C-4067-4C19-8A87-675C57FBC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9"/>
            </p:custDataLst>
          </p:nvPr>
        </p:nvSpPr>
        <p:spPr>
          <a:xfrm>
            <a:off x="96901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0" name="Rectangle 659">
            <a:extLst>
              <a:ext uri="{FF2B5EF4-FFF2-40B4-BE49-F238E27FC236}">
                <a16:creationId xmlns:a16="http://schemas.microsoft.com/office/drawing/2014/main" id="{71D1A85B-D38E-4A9F-9BB1-DB3FB9D94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0"/>
            </p:custDataLst>
          </p:nvPr>
        </p:nvSpPr>
        <p:spPr>
          <a:xfrm>
            <a:off x="97790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1" name="Rectangle 660">
            <a:extLst>
              <a:ext uri="{FF2B5EF4-FFF2-40B4-BE49-F238E27FC236}">
                <a16:creationId xmlns:a16="http://schemas.microsoft.com/office/drawing/2014/main" id="{7BC20716-9134-4DD1-BF1A-B72504910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1"/>
            </p:custDataLst>
          </p:nvPr>
        </p:nvSpPr>
        <p:spPr>
          <a:xfrm>
            <a:off x="98679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2" name="Rectangle 661">
            <a:extLst>
              <a:ext uri="{FF2B5EF4-FFF2-40B4-BE49-F238E27FC236}">
                <a16:creationId xmlns:a16="http://schemas.microsoft.com/office/drawing/2014/main" id="{63A750E6-0DEF-4918-AF23-1B7318796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2"/>
            </p:custDataLst>
          </p:nvPr>
        </p:nvSpPr>
        <p:spPr>
          <a:xfrm>
            <a:off x="99568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3" name="Rectangle 662">
            <a:extLst>
              <a:ext uri="{FF2B5EF4-FFF2-40B4-BE49-F238E27FC236}">
                <a16:creationId xmlns:a16="http://schemas.microsoft.com/office/drawing/2014/main" id="{C4FB1679-7B97-4672-BC16-EC40AD6228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3"/>
            </p:custDataLst>
          </p:nvPr>
        </p:nvSpPr>
        <p:spPr>
          <a:xfrm>
            <a:off x="10045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4" name="Rectangle 663">
            <a:extLst>
              <a:ext uri="{FF2B5EF4-FFF2-40B4-BE49-F238E27FC236}">
                <a16:creationId xmlns:a16="http://schemas.microsoft.com/office/drawing/2014/main" id="{CA61CF93-A845-48E0-A993-7EE0727C6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4"/>
            </p:custDataLst>
          </p:nvPr>
        </p:nvSpPr>
        <p:spPr>
          <a:xfrm>
            <a:off x="101346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5" name="Rectangle 664">
            <a:extLst>
              <a:ext uri="{FF2B5EF4-FFF2-40B4-BE49-F238E27FC236}">
                <a16:creationId xmlns:a16="http://schemas.microsoft.com/office/drawing/2014/main" id="{D262ACCA-F8C5-4065-99E7-0EB0B896E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5"/>
            </p:custDataLst>
          </p:nvPr>
        </p:nvSpPr>
        <p:spPr>
          <a:xfrm>
            <a:off x="10223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6" name="Rectangle 665">
            <a:extLst>
              <a:ext uri="{FF2B5EF4-FFF2-40B4-BE49-F238E27FC236}">
                <a16:creationId xmlns:a16="http://schemas.microsoft.com/office/drawing/2014/main" id="{7E106F97-773A-4DDD-AE73-6E82FBCCBF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6"/>
            </p:custDataLst>
          </p:nvPr>
        </p:nvSpPr>
        <p:spPr>
          <a:xfrm>
            <a:off x="10312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7" name="Rectangle 666">
            <a:extLst>
              <a:ext uri="{FF2B5EF4-FFF2-40B4-BE49-F238E27FC236}">
                <a16:creationId xmlns:a16="http://schemas.microsoft.com/office/drawing/2014/main" id="{5EB8FB33-A102-435F-8660-2BB944320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7"/>
            </p:custDataLst>
          </p:nvPr>
        </p:nvSpPr>
        <p:spPr>
          <a:xfrm>
            <a:off x="10401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8" name="Rectangle 667">
            <a:extLst>
              <a:ext uri="{FF2B5EF4-FFF2-40B4-BE49-F238E27FC236}">
                <a16:creationId xmlns:a16="http://schemas.microsoft.com/office/drawing/2014/main" id="{34F9B457-D604-436E-BBD8-468A88221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8"/>
            </p:custDataLst>
          </p:nvPr>
        </p:nvSpPr>
        <p:spPr>
          <a:xfrm>
            <a:off x="10490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9" name="Rectangle 668">
            <a:extLst>
              <a:ext uri="{FF2B5EF4-FFF2-40B4-BE49-F238E27FC236}">
                <a16:creationId xmlns:a16="http://schemas.microsoft.com/office/drawing/2014/main" id="{EC8E1053-6CC1-4499-A08A-28A37A7F46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9"/>
            </p:custDataLst>
          </p:nvPr>
        </p:nvSpPr>
        <p:spPr>
          <a:xfrm>
            <a:off x="105791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0" name="Rectangle 669">
            <a:extLst>
              <a:ext uri="{FF2B5EF4-FFF2-40B4-BE49-F238E27FC236}">
                <a16:creationId xmlns:a16="http://schemas.microsoft.com/office/drawing/2014/main" id="{ED6E0D9D-87B3-4DE3-BBC4-32194BF4A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0"/>
            </p:custDataLst>
          </p:nvPr>
        </p:nvSpPr>
        <p:spPr>
          <a:xfrm>
            <a:off x="106680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1" name="Rectangle 670">
            <a:extLst>
              <a:ext uri="{FF2B5EF4-FFF2-40B4-BE49-F238E27FC236}">
                <a16:creationId xmlns:a16="http://schemas.microsoft.com/office/drawing/2014/main" id="{9F61D4BB-3C71-4DEE-BA71-777D73BDB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1"/>
            </p:custDataLst>
          </p:nvPr>
        </p:nvSpPr>
        <p:spPr>
          <a:xfrm>
            <a:off x="81788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2" name="Rectangle 671">
            <a:extLst>
              <a:ext uri="{FF2B5EF4-FFF2-40B4-BE49-F238E27FC236}">
                <a16:creationId xmlns:a16="http://schemas.microsoft.com/office/drawing/2014/main" id="{8719A557-34AD-457A-81F5-2D9C902AB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2"/>
            </p:custDataLst>
          </p:nvPr>
        </p:nvSpPr>
        <p:spPr>
          <a:xfrm>
            <a:off x="8267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3" name="Rectangle 672">
            <a:extLst>
              <a:ext uri="{FF2B5EF4-FFF2-40B4-BE49-F238E27FC236}">
                <a16:creationId xmlns:a16="http://schemas.microsoft.com/office/drawing/2014/main" id="{E76CC6B3-106E-4305-AEC4-A6A41427C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3"/>
            </p:custDataLst>
          </p:nvPr>
        </p:nvSpPr>
        <p:spPr>
          <a:xfrm>
            <a:off x="8356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4" name="Rectangle 673">
            <a:extLst>
              <a:ext uri="{FF2B5EF4-FFF2-40B4-BE49-F238E27FC236}">
                <a16:creationId xmlns:a16="http://schemas.microsoft.com/office/drawing/2014/main" id="{FF782593-BF89-44FF-97FE-75BDDE437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4"/>
            </p:custDataLst>
          </p:nvPr>
        </p:nvSpPr>
        <p:spPr>
          <a:xfrm>
            <a:off x="8445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5" name="Rectangle 674">
            <a:extLst>
              <a:ext uri="{FF2B5EF4-FFF2-40B4-BE49-F238E27FC236}">
                <a16:creationId xmlns:a16="http://schemas.microsoft.com/office/drawing/2014/main" id="{5D8E9E3B-6573-45EA-8412-639021855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5"/>
            </p:custDataLst>
          </p:nvPr>
        </p:nvSpPr>
        <p:spPr>
          <a:xfrm>
            <a:off x="8534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6" name="Rectangle 675">
            <a:extLst>
              <a:ext uri="{FF2B5EF4-FFF2-40B4-BE49-F238E27FC236}">
                <a16:creationId xmlns:a16="http://schemas.microsoft.com/office/drawing/2014/main" id="{9980B3C7-34EC-4E1A-A6F2-7AA4108189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6"/>
            </p:custDataLst>
          </p:nvPr>
        </p:nvSpPr>
        <p:spPr>
          <a:xfrm>
            <a:off x="86233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7" name="Rectangle 676">
            <a:extLst>
              <a:ext uri="{FF2B5EF4-FFF2-40B4-BE49-F238E27FC236}">
                <a16:creationId xmlns:a16="http://schemas.microsoft.com/office/drawing/2014/main" id="{5DEC1124-D5B6-408F-80ED-220F71549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7"/>
            </p:custDataLst>
          </p:nvPr>
        </p:nvSpPr>
        <p:spPr>
          <a:xfrm>
            <a:off x="8712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8" name="Rectangle 677">
            <a:extLst>
              <a:ext uri="{FF2B5EF4-FFF2-40B4-BE49-F238E27FC236}">
                <a16:creationId xmlns:a16="http://schemas.microsoft.com/office/drawing/2014/main" id="{30A9A68D-2028-4248-8341-35FE95638F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8"/>
            </p:custDataLst>
          </p:nvPr>
        </p:nvSpPr>
        <p:spPr>
          <a:xfrm>
            <a:off x="88011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9" name="Rectangle 678">
            <a:extLst>
              <a:ext uri="{FF2B5EF4-FFF2-40B4-BE49-F238E27FC236}">
                <a16:creationId xmlns:a16="http://schemas.microsoft.com/office/drawing/2014/main" id="{888A6E62-B79E-446F-8737-5C4298727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9"/>
            </p:custDataLst>
          </p:nvPr>
        </p:nvSpPr>
        <p:spPr>
          <a:xfrm>
            <a:off x="88900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0" name="Rectangle 679">
            <a:extLst>
              <a:ext uri="{FF2B5EF4-FFF2-40B4-BE49-F238E27FC236}">
                <a16:creationId xmlns:a16="http://schemas.microsoft.com/office/drawing/2014/main" id="{40921C33-E15C-4467-9F08-838E2290B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0"/>
            </p:custDataLst>
          </p:nvPr>
        </p:nvSpPr>
        <p:spPr>
          <a:xfrm>
            <a:off x="89789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1" name="Rectangle 680">
            <a:extLst>
              <a:ext uri="{FF2B5EF4-FFF2-40B4-BE49-F238E27FC236}">
                <a16:creationId xmlns:a16="http://schemas.microsoft.com/office/drawing/2014/main" id="{EC9CEA67-EC6B-411B-893B-C72253FEC9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1"/>
            </p:custDataLst>
          </p:nvPr>
        </p:nvSpPr>
        <p:spPr>
          <a:xfrm>
            <a:off x="90678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2" name="Rectangle 681">
            <a:extLst>
              <a:ext uri="{FF2B5EF4-FFF2-40B4-BE49-F238E27FC236}">
                <a16:creationId xmlns:a16="http://schemas.microsoft.com/office/drawing/2014/main" id="{EEE095D2-BCFD-4A8E-9FFA-BA89477F8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2"/>
            </p:custDataLst>
          </p:nvPr>
        </p:nvSpPr>
        <p:spPr>
          <a:xfrm>
            <a:off x="91567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3" name="Rectangle 682">
            <a:extLst>
              <a:ext uri="{FF2B5EF4-FFF2-40B4-BE49-F238E27FC236}">
                <a16:creationId xmlns:a16="http://schemas.microsoft.com/office/drawing/2014/main" id="{C18979DA-B3FA-4F2C-91C3-FE9ECA28CA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3"/>
            </p:custDataLst>
          </p:nvPr>
        </p:nvSpPr>
        <p:spPr>
          <a:xfrm>
            <a:off x="92456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4" name="Rectangle 683">
            <a:extLst>
              <a:ext uri="{FF2B5EF4-FFF2-40B4-BE49-F238E27FC236}">
                <a16:creationId xmlns:a16="http://schemas.microsoft.com/office/drawing/2014/main" id="{82A0940C-86F9-43FE-BB0D-9415ECCEA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4"/>
            </p:custDataLst>
          </p:nvPr>
        </p:nvSpPr>
        <p:spPr>
          <a:xfrm>
            <a:off x="93345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5" name="Rectangle 684">
            <a:extLst>
              <a:ext uri="{FF2B5EF4-FFF2-40B4-BE49-F238E27FC236}">
                <a16:creationId xmlns:a16="http://schemas.microsoft.com/office/drawing/2014/main" id="{7F398CFE-43A0-40CA-9D10-5F061E4C87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5"/>
            </p:custDataLst>
          </p:nvPr>
        </p:nvSpPr>
        <p:spPr>
          <a:xfrm>
            <a:off x="94234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6" name="Rectangle 685">
            <a:extLst>
              <a:ext uri="{FF2B5EF4-FFF2-40B4-BE49-F238E27FC236}">
                <a16:creationId xmlns:a16="http://schemas.microsoft.com/office/drawing/2014/main" id="{C7CBEADB-CE22-4A20-B428-845BDF7841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6"/>
            </p:custDataLst>
          </p:nvPr>
        </p:nvSpPr>
        <p:spPr>
          <a:xfrm>
            <a:off x="9512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7" name="Rectangle 686">
            <a:extLst>
              <a:ext uri="{FF2B5EF4-FFF2-40B4-BE49-F238E27FC236}">
                <a16:creationId xmlns:a16="http://schemas.microsoft.com/office/drawing/2014/main" id="{DB996649-BB70-4686-B79D-EA613C295F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7"/>
            </p:custDataLst>
          </p:nvPr>
        </p:nvSpPr>
        <p:spPr>
          <a:xfrm>
            <a:off x="96012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8" name="Rectangle 687">
            <a:extLst>
              <a:ext uri="{FF2B5EF4-FFF2-40B4-BE49-F238E27FC236}">
                <a16:creationId xmlns:a16="http://schemas.microsoft.com/office/drawing/2014/main" id="{5073FA51-027D-4D84-BFA5-1F7793A97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8"/>
            </p:custDataLst>
          </p:nvPr>
        </p:nvSpPr>
        <p:spPr>
          <a:xfrm>
            <a:off x="96901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9" name="Rectangle 688">
            <a:extLst>
              <a:ext uri="{FF2B5EF4-FFF2-40B4-BE49-F238E27FC236}">
                <a16:creationId xmlns:a16="http://schemas.microsoft.com/office/drawing/2014/main" id="{758797B9-BA34-4AA9-B84E-7338D34E65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9"/>
            </p:custDataLst>
          </p:nvPr>
        </p:nvSpPr>
        <p:spPr>
          <a:xfrm>
            <a:off x="97790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0" name="Rectangle 689">
            <a:extLst>
              <a:ext uri="{FF2B5EF4-FFF2-40B4-BE49-F238E27FC236}">
                <a16:creationId xmlns:a16="http://schemas.microsoft.com/office/drawing/2014/main" id="{3A70760E-92CB-4C3A-9BA6-1AF12FEA41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0"/>
            </p:custDataLst>
          </p:nvPr>
        </p:nvSpPr>
        <p:spPr>
          <a:xfrm>
            <a:off x="9867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1" name="Rectangle 690">
            <a:extLst>
              <a:ext uri="{FF2B5EF4-FFF2-40B4-BE49-F238E27FC236}">
                <a16:creationId xmlns:a16="http://schemas.microsoft.com/office/drawing/2014/main" id="{C31C06A4-54D3-48C4-BEC8-36B5036C1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1"/>
            </p:custDataLst>
          </p:nvPr>
        </p:nvSpPr>
        <p:spPr>
          <a:xfrm>
            <a:off x="99568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2" name="Rectangle 691">
            <a:extLst>
              <a:ext uri="{FF2B5EF4-FFF2-40B4-BE49-F238E27FC236}">
                <a16:creationId xmlns:a16="http://schemas.microsoft.com/office/drawing/2014/main" id="{E25E295C-C40F-44B8-8772-E2F4AD754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2"/>
            </p:custDataLst>
          </p:nvPr>
        </p:nvSpPr>
        <p:spPr>
          <a:xfrm>
            <a:off x="10045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3" name="Rectangle 692">
            <a:extLst>
              <a:ext uri="{FF2B5EF4-FFF2-40B4-BE49-F238E27FC236}">
                <a16:creationId xmlns:a16="http://schemas.microsoft.com/office/drawing/2014/main" id="{7C14D728-58F0-4912-B859-7C0B07011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3"/>
            </p:custDataLst>
          </p:nvPr>
        </p:nvSpPr>
        <p:spPr>
          <a:xfrm>
            <a:off x="10134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4" name="Rectangle 693">
            <a:extLst>
              <a:ext uri="{FF2B5EF4-FFF2-40B4-BE49-F238E27FC236}">
                <a16:creationId xmlns:a16="http://schemas.microsoft.com/office/drawing/2014/main" id="{52B51CD0-E439-4DEC-AF30-EF1130A4B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4"/>
            </p:custDataLst>
          </p:nvPr>
        </p:nvSpPr>
        <p:spPr>
          <a:xfrm>
            <a:off x="10223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5" name="Rectangle 694">
            <a:extLst>
              <a:ext uri="{FF2B5EF4-FFF2-40B4-BE49-F238E27FC236}">
                <a16:creationId xmlns:a16="http://schemas.microsoft.com/office/drawing/2014/main" id="{100E10E6-8564-4650-8CEB-AAF71090A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5"/>
            </p:custDataLst>
          </p:nvPr>
        </p:nvSpPr>
        <p:spPr>
          <a:xfrm>
            <a:off x="10312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6" name="Rectangle 695">
            <a:extLst>
              <a:ext uri="{FF2B5EF4-FFF2-40B4-BE49-F238E27FC236}">
                <a16:creationId xmlns:a16="http://schemas.microsoft.com/office/drawing/2014/main" id="{447F034C-28F7-48D0-9C8C-5AD11B6E2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6"/>
            </p:custDataLst>
          </p:nvPr>
        </p:nvSpPr>
        <p:spPr>
          <a:xfrm>
            <a:off x="10401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7" name="Rectangle 696">
            <a:extLst>
              <a:ext uri="{FF2B5EF4-FFF2-40B4-BE49-F238E27FC236}">
                <a16:creationId xmlns:a16="http://schemas.microsoft.com/office/drawing/2014/main" id="{B073066F-1E15-4FA1-AE78-1C3826DCC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7"/>
            </p:custDataLst>
          </p:nvPr>
        </p:nvSpPr>
        <p:spPr>
          <a:xfrm>
            <a:off x="104902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8" name="Rectangle 697">
            <a:extLst>
              <a:ext uri="{FF2B5EF4-FFF2-40B4-BE49-F238E27FC236}">
                <a16:creationId xmlns:a16="http://schemas.microsoft.com/office/drawing/2014/main" id="{25451543-3D00-437D-AB6F-7D66CB6C0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8"/>
            </p:custDataLst>
          </p:nvPr>
        </p:nvSpPr>
        <p:spPr>
          <a:xfrm>
            <a:off x="8178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9" name="Rectangle 698">
            <a:extLst>
              <a:ext uri="{FF2B5EF4-FFF2-40B4-BE49-F238E27FC236}">
                <a16:creationId xmlns:a16="http://schemas.microsoft.com/office/drawing/2014/main" id="{FB5336AC-EAE0-4472-B601-6BEE8F2F9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9"/>
            </p:custDataLst>
          </p:nvPr>
        </p:nvSpPr>
        <p:spPr>
          <a:xfrm>
            <a:off x="8267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0" name="Rectangle 699">
            <a:extLst>
              <a:ext uri="{FF2B5EF4-FFF2-40B4-BE49-F238E27FC236}">
                <a16:creationId xmlns:a16="http://schemas.microsoft.com/office/drawing/2014/main" id="{345C22A9-FE46-40DA-A604-45F426AEE8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0"/>
            </p:custDataLst>
          </p:nvPr>
        </p:nvSpPr>
        <p:spPr>
          <a:xfrm>
            <a:off x="83566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1" name="Rectangle 700">
            <a:extLst>
              <a:ext uri="{FF2B5EF4-FFF2-40B4-BE49-F238E27FC236}">
                <a16:creationId xmlns:a16="http://schemas.microsoft.com/office/drawing/2014/main" id="{ECE67C61-6753-49A0-BE34-215612388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1"/>
            </p:custDataLst>
          </p:nvPr>
        </p:nvSpPr>
        <p:spPr>
          <a:xfrm>
            <a:off x="8445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2" name="Rectangle 701">
            <a:extLst>
              <a:ext uri="{FF2B5EF4-FFF2-40B4-BE49-F238E27FC236}">
                <a16:creationId xmlns:a16="http://schemas.microsoft.com/office/drawing/2014/main" id="{9EF74034-20C6-4914-AEBC-9F76A00F4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2"/>
            </p:custDataLst>
          </p:nvPr>
        </p:nvSpPr>
        <p:spPr>
          <a:xfrm>
            <a:off x="8534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3" name="Rectangle 702">
            <a:extLst>
              <a:ext uri="{FF2B5EF4-FFF2-40B4-BE49-F238E27FC236}">
                <a16:creationId xmlns:a16="http://schemas.microsoft.com/office/drawing/2014/main" id="{D389DBD4-FC0A-46EB-B45E-7DB59086B1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3"/>
            </p:custDataLst>
          </p:nvPr>
        </p:nvSpPr>
        <p:spPr>
          <a:xfrm>
            <a:off x="8623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4" name="Rectangle 703">
            <a:extLst>
              <a:ext uri="{FF2B5EF4-FFF2-40B4-BE49-F238E27FC236}">
                <a16:creationId xmlns:a16="http://schemas.microsoft.com/office/drawing/2014/main" id="{C225AD0E-A828-4E56-80E0-9CF4681C2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4"/>
            </p:custDataLst>
          </p:nvPr>
        </p:nvSpPr>
        <p:spPr>
          <a:xfrm>
            <a:off x="8712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5" name="Rectangle 704">
            <a:extLst>
              <a:ext uri="{FF2B5EF4-FFF2-40B4-BE49-F238E27FC236}">
                <a16:creationId xmlns:a16="http://schemas.microsoft.com/office/drawing/2014/main" id="{137CE740-E16E-40C4-ADAB-21A920B01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5"/>
            </p:custDataLst>
          </p:nvPr>
        </p:nvSpPr>
        <p:spPr>
          <a:xfrm>
            <a:off x="88011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6" name="Rectangle 705">
            <a:extLst>
              <a:ext uri="{FF2B5EF4-FFF2-40B4-BE49-F238E27FC236}">
                <a16:creationId xmlns:a16="http://schemas.microsoft.com/office/drawing/2014/main" id="{AFAFB9F5-F317-4153-9B71-285BABD15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6"/>
            </p:custDataLst>
          </p:nvPr>
        </p:nvSpPr>
        <p:spPr>
          <a:xfrm>
            <a:off x="8890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7" name="Rectangle 706">
            <a:extLst>
              <a:ext uri="{FF2B5EF4-FFF2-40B4-BE49-F238E27FC236}">
                <a16:creationId xmlns:a16="http://schemas.microsoft.com/office/drawing/2014/main" id="{E7AA1D21-5708-4A3D-88EF-D7D5E8FC1E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7"/>
            </p:custDataLst>
          </p:nvPr>
        </p:nvSpPr>
        <p:spPr>
          <a:xfrm>
            <a:off x="89789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8" name="Rectangle 707">
            <a:extLst>
              <a:ext uri="{FF2B5EF4-FFF2-40B4-BE49-F238E27FC236}">
                <a16:creationId xmlns:a16="http://schemas.microsoft.com/office/drawing/2014/main" id="{27426D43-1814-493B-B236-CD882F344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8"/>
            </p:custDataLst>
          </p:nvPr>
        </p:nvSpPr>
        <p:spPr>
          <a:xfrm>
            <a:off x="9067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9" name="Rectangle 708">
            <a:extLst>
              <a:ext uri="{FF2B5EF4-FFF2-40B4-BE49-F238E27FC236}">
                <a16:creationId xmlns:a16="http://schemas.microsoft.com/office/drawing/2014/main" id="{1F18FEB9-5667-4AB5-8DA3-11ACE3E55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9"/>
            </p:custDataLst>
          </p:nvPr>
        </p:nvSpPr>
        <p:spPr>
          <a:xfrm>
            <a:off x="9156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0" name="Rectangle 709">
            <a:extLst>
              <a:ext uri="{FF2B5EF4-FFF2-40B4-BE49-F238E27FC236}">
                <a16:creationId xmlns:a16="http://schemas.microsoft.com/office/drawing/2014/main" id="{42BF14DC-9801-4E45-9F21-843A781B7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0"/>
            </p:custDataLst>
          </p:nvPr>
        </p:nvSpPr>
        <p:spPr>
          <a:xfrm>
            <a:off x="92456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1" name="Rectangle 710">
            <a:extLst>
              <a:ext uri="{FF2B5EF4-FFF2-40B4-BE49-F238E27FC236}">
                <a16:creationId xmlns:a16="http://schemas.microsoft.com/office/drawing/2014/main" id="{32AD8AEF-CFAE-41BB-9CFA-A20255B07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1"/>
            </p:custDataLst>
          </p:nvPr>
        </p:nvSpPr>
        <p:spPr>
          <a:xfrm>
            <a:off x="93345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2" name="Rectangle 711">
            <a:extLst>
              <a:ext uri="{FF2B5EF4-FFF2-40B4-BE49-F238E27FC236}">
                <a16:creationId xmlns:a16="http://schemas.microsoft.com/office/drawing/2014/main" id="{8F4CFE51-B4E1-4E1F-8F73-AB1AC4418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2"/>
            </p:custDataLst>
          </p:nvPr>
        </p:nvSpPr>
        <p:spPr>
          <a:xfrm>
            <a:off x="94234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3" name="Rectangle 712">
            <a:extLst>
              <a:ext uri="{FF2B5EF4-FFF2-40B4-BE49-F238E27FC236}">
                <a16:creationId xmlns:a16="http://schemas.microsoft.com/office/drawing/2014/main" id="{AD80AA7A-6CBE-41B9-AF9A-777DCDD26F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3"/>
            </p:custDataLst>
          </p:nvPr>
        </p:nvSpPr>
        <p:spPr>
          <a:xfrm>
            <a:off x="95123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4" name="Rectangle 713">
            <a:extLst>
              <a:ext uri="{FF2B5EF4-FFF2-40B4-BE49-F238E27FC236}">
                <a16:creationId xmlns:a16="http://schemas.microsoft.com/office/drawing/2014/main" id="{4DFF4F78-CB6B-4771-81FF-0E7401C29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4"/>
            </p:custDataLst>
          </p:nvPr>
        </p:nvSpPr>
        <p:spPr>
          <a:xfrm>
            <a:off x="9601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5" name="Rectangle 714">
            <a:extLst>
              <a:ext uri="{FF2B5EF4-FFF2-40B4-BE49-F238E27FC236}">
                <a16:creationId xmlns:a16="http://schemas.microsoft.com/office/drawing/2014/main" id="{A0AD1581-837F-4CFD-BFE3-AE13C0C50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5"/>
            </p:custDataLst>
          </p:nvPr>
        </p:nvSpPr>
        <p:spPr>
          <a:xfrm>
            <a:off x="96901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6" name="Rectangle 715">
            <a:extLst>
              <a:ext uri="{FF2B5EF4-FFF2-40B4-BE49-F238E27FC236}">
                <a16:creationId xmlns:a16="http://schemas.microsoft.com/office/drawing/2014/main" id="{196557B1-CC7C-420B-A548-FB9D97514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6"/>
            </p:custDataLst>
          </p:nvPr>
        </p:nvSpPr>
        <p:spPr>
          <a:xfrm>
            <a:off x="9779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7" name="Rectangle 716">
            <a:extLst>
              <a:ext uri="{FF2B5EF4-FFF2-40B4-BE49-F238E27FC236}">
                <a16:creationId xmlns:a16="http://schemas.microsoft.com/office/drawing/2014/main" id="{F6003E5D-006B-4EFD-A1C4-4F67D57F4A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7"/>
            </p:custDataLst>
          </p:nvPr>
        </p:nvSpPr>
        <p:spPr>
          <a:xfrm>
            <a:off x="9867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8" name="Rectangle 717">
            <a:extLst>
              <a:ext uri="{FF2B5EF4-FFF2-40B4-BE49-F238E27FC236}">
                <a16:creationId xmlns:a16="http://schemas.microsoft.com/office/drawing/2014/main" id="{769C4D24-7407-4556-9CAD-B26BCDEAE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8"/>
            </p:custDataLst>
          </p:nvPr>
        </p:nvSpPr>
        <p:spPr>
          <a:xfrm>
            <a:off x="9956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9" name="Rectangle 718">
            <a:extLst>
              <a:ext uri="{FF2B5EF4-FFF2-40B4-BE49-F238E27FC236}">
                <a16:creationId xmlns:a16="http://schemas.microsoft.com/office/drawing/2014/main" id="{F622E781-E1FF-4676-B4B0-44143A459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9"/>
            </p:custDataLst>
          </p:nvPr>
        </p:nvSpPr>
        <p:spPr>
          <a:xfrm>
            <a:off x="10045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0" name="Rectangle 719">
            <a:extLst>
              <a:ext uri="{FF2B5EF4-FFF2-40B4-BE49-F238E27FC236}">
                <a16:creationId xmlns:a16="http://schemas.microsoft.com/office/drawing/2014/main" id="{DC165221-9D58-47CA-BD14-D5EB01467C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0"/>
            </p:custDataLst>
          </p:nvPr>
        </p:nvSpPr>
        <p:spPr>
          <a:xfrm>
            <a:off x="101346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1" name="Rectangle 720">
            <a:extLst>
              <a:ext uri="{FF2B5EF4-FFF2-40B4-BE49-F238E27FC236}">
                <a16:creationId xmlns:a16="http://schemas.microsoft.com/office/drawing/2014/main" id="{9E1DD450-D0F3-44BE-BB2B-7BCA12E1E7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1"/>
            </p:custDataLst>
          </p:nvPr>
        </p:nvSpPr>
        <p:spPr>
          <a:xfrm>
            <a:off x="10223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2" name="Rectangle 721">
            <a:extLst>
              <a:ext uri="{FF2B5EF4-FFF2-40B4-BE49-F238E27FC236}">
                <a16:creationId xmlns:a16="http://schemas.microsoft.com/office/drawing/2014/main" id="{478014F7-ECF1-4E0A-AACA-69789759EB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2"/>
            </p:custDataLst>
          </p:nvPr>
        </p:nvSpPr>
        <p:spPr>
          <a:xfrm>
            <a:off x="10312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3" name="Rectangle 722">
            <a:extLst>
              <a:ext uri="{FF2B5EF4-FFF2-40B4-BE49-F238E27FC236}">
                <a16:creationId xmlns:a16="http://schemas.microsoft.com/office/drawing/2014/main" id="{BE3E9FB9-E75B-4034-B37E-38C87F82A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3"/>
            </p:custDataLst>
          </p:nvPr>
        </p:nvSpPr>
        <p:spPr>
          <a:xfrm>
            <a:off x="10401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4" name="Rectangle 723">
            <a:extLst>
              <a:ext uri="{FF2B5EF4-FFF2-40B4-BE49-F238E27FC236}">
                <a16:creationId xmlns:a16="http://schemas.microsoft.com/office/drawing/2014/main" id="{C61BADF6-55DE-4ABB-B0EB-1CE6C0B76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4"/>
            </p:custDataLst>
          </p:nvPr>
        </p:nvSpPr>
        <p:spPr>
          <a:xfrm>
            <a:off x="10490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5" name="Rectangle 724">
            <a:extLst>
              <a:ext uri="{FF2B5EF4-FFF2-40B4-BE49-F238E27FC236}">
                <a16:creationId xmlns:a16="http://schemas.microsoft.com/office/drawing/2014/main" id="{5C211FC0-36B8-4FA1-9040-C0B2A5C12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5"/>
            </p:custDataLst>
          </p:nvPr>
        </p:nvSpPr>
        <p:spPr>
          <a:xfrm>
            <a:off x="105791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6" name="Rectangle 725">
            <a:extLst>
              <a:ext uri="{FF2B5EF4-FFF2-40B4-BE49-F238E27FC236}">
                <a16:creationId xmlns:a16="http://schemas.microsoft.com/office/drawing/2014/main" id="{FFD28EDD-E6FB-44FB-82A5-B41DE724E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6"/>
            </p:custDataLst>
          </p:nvPr>
        </p:nvSpPr>
        <p:spPr>
          <a:xfrm>
            <a:off x="81788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7" name="Rectangle 726">
            <a:extLst>
              <a:ext uri="{FF2B5EF4-FFF2-40B4-BE49-F238E27FC236}">
                <a16:creationId xmlns:a16="http://schemas.microsoft.com/office/drawing/2014/main" id="{125C57C9-588F-4F00-8D41-3939BFF2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7"/>
            </p:custDataLst>
          </p:nvPr>
        </p:nvSpPr>
        <p:spPr>
          <a:xfrm>
            <a:off x="8267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8" name="Rectangle 727">
            <a:extLst>
              <a:ext uri="{FF2B5EF4-FFF2-40B4-BE49-F238E27FC236}">
                <a16:creationId xmlns:a16="http://schemas.microsoft.com/office/drawing/2014/main" id="{96B91701-9A39-4A51-8D09-090145821C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8"/>
            </p:custDataLst>
          </p:nvPr>
        </p:nvSpPr>
        <p:spPr>
          <a:xfrm>
            <a:off x="8356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9" name="Rectangle 728">
            <a:extLst>
              <a:ext uri="{FF2B5EF4-FFF2-40B4-BE49-F238E27FC236}">
                <a16:creationId xmlns:a16="http://schemas.microsoft.com/office/drawing/2014/main" id="{17E5E5F2-0B48-4509-9709-CEB9CC29E1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9"/>
            </p:custDataLst>
          </p:nvPr>
        </p:nvSpPr>
        <p:spPr>
          <a:xfrm>
            <a:off x="84455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0" name="Rectangle 729">
            <a:extLst>
              <a:ext uri="{FF2B5EF4-FFF2-40B4-BE49-F238E27FC236}">
                <a16:creationId xmlns:a16="http://schemas.microsoft.com/office/drawing/2014/main" id="{009F9858-D265-493B-8E55-D238752610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0"/>
            </p:custDataLst>
          </p:nvPr>
        </p:nvSpPr>
        <p:spPr>
          <a:xfrm>
            <a:off x="8534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1" name="Rectangle 730">
            <a:extLst>
              <a:ext uri="{FF2B5EF4-FFF2-40B4-BE49-F238E27FC236}">
                <a16:creationId xmlns:a16="http://schemas.microsoft.com/office/drawing/2014/main" id="{823F7F7E-C03C-4DCE-9C65-D8C1514D8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1"/>
            </p:custDataLst>
          </p:nvPr>
        </p:nvSpPr>
        <p:spPr>
          <a:xfrm>
            <a:off x="8623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2" name="Rectangle 731">
            <a:extLst>
              <a:ext uri="{FF2B5EF4-FFF2-40B4-BE49-F238E27FC236}">
                <a16:creationId xmlns:a16="http://schemas.microsoft.com/office/drawing/2014/main" id="{308F2D55-3C4D-4D38-A773-CF0904F41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2"/>
            </p:custDataLst>
          </p:nvPr>
        </p:nvSpPr>
        <p:spPr>
          <a:xfrm>
            <a:off x="8712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3" name="Rectangle 732">
            <a:extLst>
              <a:ext uri="{FF2B5EF4-FFF2-40B4-BE49-F238E27FC236}">
                <a16:creationId xmlns:a16="http://schemas.microsoft.com/office/drawing/2014/main" id="{62FBC4AE-3A76-44B0-B5BA-FE2CA84E4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3"/>
            </p:custDataLst>
          </p:nvPr>
        </p:nvSpPr>
        <p:spPr>
          <a:xfrm>
            <a:off x="88011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4" name="Rectangle 733">
            <a:extLst>
              <a:ext uri="{FF2B5EF4-FFF2-40B4-BE49-F238E27FC236}">
                <a16:creationId xmlns:a16="http://schemas.microsoft.com/office/drawing/2014/main" id="{81B54274-BAA3-4C06-860D-A00E014BE6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4"/>
            </p:custDataLst>
          </p:nvPr>
        </p:nvSpPr>
        <p:spPr>
          <a:xfrm>
            <a:off x="88900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5" name="Rectangle 734">
            <a:extLst>
              <a:ext uri="{FF2B5EF4-FFF2-40B4-BE49-F238E27FC236}">
                <a16:creationId xmlns:a16="http://schemas.microsoft.com/office/drawing/2014/main" id="{F34D09B6-3FDD-495D-9470-D9C58D004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5"/>
            </p:custDataLst>
          </p:nvPr>
        </p:nvSpPr>
        <p:spPr>
          <a:xfrm>
            <a:off x="89789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6" name="Rectangle 735">
            <a:extLst>
              <a:ext uri="{FF2B5EF4-FFF2-40B4-BE49-F238E27FC236}">
                <a16:creationId xmlns:a16="http://schemas.microsoft.com/office/drawing/2014/main" id="{95C79DB6-5D56-47DD-842D-8E04CC3EA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6"/>
            </p:custDataLst>
          </p:nvPr>
        </p:nvSpPr>
        <p:spPr>
          <a:xfrm>
            <a:off x="90678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7" name="Rectangle 736">
            <a:extLst>
              <a:ext uri="{FF2B5EF4-FFF2-40B4-BE49-F238E27FC236}">
                <a16:creationId xmlns:a16="http://schemas.microsoft.com/office/drawing/2014/main" id="{20E00CC3-AE23-467F-8E2B-53FB8DEC6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7"/>
            </p:custDataLst>
          </p:nvPr>
        </p:nvSpPr>
        <p:spPr>
          <a:xfrm>
            <a:off x="9156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8" name="Rectangle 737">
            <a:extLst>
              <a:ext uri="{FF2B5EF4-FFF2-40B4-BE49-F238E27FC236}">
                <a16:creationId xmlns:a16="http://schemas.microsoft.com/office/drawing/2014/main" id="{663A8951-F00A-43AA-8AB8-282F3279D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8"/>
            </p:custDataLst>
          </p:nvPr>
        </p:nvSpPr>
        <p:spPr>
          <a:xfrm>
            <a:off x="9245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9" name="Rectangle 738">
            <a:extLst>
              <a:ext uri="{FF2B5EF4-FFF2-40B4-BE49-F238E27FC236}">
                <a16:creationId xmlns:a16="http://schemas.microsoft.com/office/drawing/2014/main" id="{663E0A23-87FF-4E2D-B4BC-E51FCDB33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9"/>
            </p:custDataLst>
          </p:nvPr>
        </p:nvSpPr>
        <p:spPr>
          <a:xfrm>
            <a:off x="93345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0" name="Rectangle 739">
            <a:extLst>
              <a:ext uri="{FF2B5EF4-FFF2-40B4-BE49-F238E27FC236}">
                <a16:creationId xmlns:a16="http://schemas.microsoft.com/office/drawing/2014/main" id="{C0EF1C18-E9C4-47DA-9838-1040879E64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0"/>
            </p:custDataLst>
          </p:nvPr>
        </p:nvSpPr>
        <p:spPr>
          <a:xfrm>
            <a:off x="9423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1" name="Rectangle 740">
            <a:extLst>
              <a:ext uri="{FF2B5EF4-FFF2-40B4-BE49-F238E27FC236}">
                <a16:creationId xmlns:a16="http://schemas.microsoft.com/office/drawing/2014/main" id="{9D06BDBB-870F-409B-AF4F-358A706F4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1"/>
            </p:custDataLst>
          </p:nvPr>
        </p:nvSpPr>
        <p:spPr>
          <a:xfrm>
            <a:off x="95123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2" name="Rectangle 741">
            <a:extLst>
              <a:ext uri="{FF2B5EF4-FFF2-40B4-BE49-F238E27FC236}">
                <a16:creationId xmlns:a16="http://schemas.microsoft.com/office/drawing/2014/main" id="{C8435982-A234-4CD8-81F7-2F1E13752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2"/>
            </p:custDataLst>
          </p:nvPr>
        </p:nvSpPr>
        <p:spPr>
          <a:xfrm>
            <a:off x="9601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3" name="Rectangle 742">
            <a:extLst>
              <a:ext uri="{FF2B5EF4-FFF2-40B4-BE49-F238E27FC236}">
                <a16:creationId xmlns:a16="http://schemas.microsoft.com/office/drawing/2014/main" id="{35CA87DE-DB58-4B03-A993-B2E6710A98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3"/>
            </p:custDataLst>
          </p:nvPr>
        </p:nvSpPr>
        <p:spPr>
          <a:xfrm>
            <a:off x="96901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4" name="Rectangle 743">
            <a:extLst>
              <a:ext uri="{FF2B5EF4-FFF2-40B4-BE49-F238E27FC236}">
                <a16:creationId xmlns:a16="http://schemas.microsoft.com/office/drawing/2014/main" id="{FE0D4534-8EA1-4133-A1E6-8220B4F3E1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4"/>
            </p:custDataLst>
          </p:nvPr>
        </p:nvSpPr>
        <p:spPr>
          <a:xfrm>
            <a:off x="97790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5" name="Rectangle 744">
            <a:extLst>
              <a:ext uri="{FF2B5EF4-FFF2-40B4-BE49-F238E27FC236}">
                <a16:creationId xmlns:a16="http://schemas.microsoft.com/office/drawing/2014/main" id="{B605CAC5-7D22-4202-A80D-52539E859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5"/>
            </p:custDataLst>
          </p:nvPr>
        </p:nvSpPr>
        <p:spPr>
          <a:xfrm>
            <a:off x="98679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6" name="Rectangle 745">
            <a:extLst>
              <a:ext uri="{FF2B5EF4-FFF2-40B4-BE49-F238E27FC236}">
                <a16:creationId xmlns:a16="http://schemas.microsoft.com/office/drawing/2014/main" id="{D6E13AB2-6A92-44AF-B518-62E7E2955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6"/>
            </p:custDataLst>
          </p:nvPr>
        </p:nvSpPr>
        <p:spPr>
          <a:xfrm>
            <a:off x="99568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7" name="Rectangle 746">
            <a:extLst>
              <a:ext uri="{FF2B5EF4-FFF2-40B4-BE49-F238E27FC236}">
                <a16:creationId xmlns:a16="http://schemas.microsoft.com/office/drawing/2014/main" id="{FDE7A900-4834-4564-8FE9-FC84E38F76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7"/>
            </p:custDataLst>
          </p:nvPr>
        </p:nvSpPr>
        <p:spPr>
          <a:xfrm>
            <a:off x="10045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8" name="Rectangle 747">
            <a:extLst>
              <a:ext uri="{FF2B5EF4-FFF2-40B4-BE49-F238E27FC236}">
                <a16:creationId xmlns:a16="http://schemas.microsoft.com/office/drawing/2014/main" id="{4F4C832B-36EB-46A7-B324-32C5BAC2B6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8"/>
            </p:custDataLst>
          </p:nvPr>
        </p:nvSpPr>
        <p:spPr>
          <a:xfrm>
            <a:off x="101346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9" name="Rectangle 748">
            <a:extLst>
              <a:ext uri="{FF2B5EF4-FFF2-40B4-BE49-F238E27FC236}">
                <a16:creationId xmlns:a16="http://schemas.microsoft.com/office/drawing/2014/main" id="{D5B81F5A-5F4A-4CAE-B85C-EEA3C81A08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9"/>
            </p:custDataLst>
          </p:nvPr>
        </p:nvSpPr>
        <p:spPr>
          <a:xfrm>
            <a:off x="102235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0" name="Rectangle 749">
            <a:extLst>
              <a:ext uri="{FF2B5EF4-FFF2-40B4-BE49-F238E27FC236}">
                <a16:creationId xmlns:a16="http://schemas.microsoft.com/office/drawing/2014/main" id="{326EC138-2F96-472A-B4B6-E77D1F9A2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0"/>
            </p:custDataLst>
          </p:nvPr>
        </p:nvSpPr>
        <p:spPr>
          <a:xfrm>
            <a:off x="10312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1" name="Rectangle 750">
            <a:extLst>
              <a:ext uri="{FF2B5EF4-FFF2-40B4-BE49-F238E27FC236}">
                <a16:creationId xmlns:a16="http://schemas.microsoft.com/office/drawing/2014/main" id="{E2D6C914-AA0F-4F2B-8F61-D7164BFEE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1"/>
            </p:custDataLst>
          </p:nvPr>
        </p:nvSpPr>
        <p:spPr>
          <a:xfrm>
            <a:off x="10401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2" name="Rectangle 751">
            <a:extLst>
              <a:ext uri="{FF2B5EF4-FFF2-40B4-BE49-F238E27FC236}">
                <a16:creationId xmlns:a16="http://schemas.microsoft.com/office/drawing/2014/main" id="{F82F1C19-F39E-4990-A8C1-F407D1CED9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2"/>
            </p:custDataLst>
          </p:nvPr>
        </p:nvSpPr>
        <p:spPr>
          <a:xfrm>
            <a:off x="104902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3" name="Rectangle 752">
            <a:extLst>
              <a:ext uri="{FF2B5EF4-FFF2-40B4-BE49-F238E27FC236}">
                <a16:creationId xmlns:a16="http://schemas.microsoft.com/office/drawing/2014/main" id="{FA23D3EA-C1D5-4E45-A04C-25B324342B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3"/>
            </p:custDataLst>
          </p:nvPr>
        </p:nvSpPr>
        <p:spPr>
          <a:xfrm>
            <a:off x="105791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4" name="Rectangle 753">
            <a:extLst>
              <a:ext uri="{FF2B5EF4-FFF2-40B4-BE49-F238E27FC236}">
                <a16:creationId xmlns:a16="http://schemas.microsoft.com/office/drawing/2014/main" id="{D186347C-C653-4B96-82E7-E2C4635A3E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4"/>
            </p:custDataLst>
          </p:nvPr>
        </p:nvSpPr>
        <p:spPr>
          <a:xfrm>
            <a:off x="106680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5" name="Rectangle 754">
            <a:extLst>
              <a:ext uri="{FF2B5EF4-FFF2-40B4-BE49-F238E27FC236}">
                <a16:creationId xmlns:a16="http://schemas.microsoft.com/office/drawing/2014/main" id="{65C9FEFF-B1F0-4392-9161-CDE54D10DC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5"/>
            </p:custDataLst>
          </p:nvPr>
        </p:nvSpPr>
        <p:spPr>
          <a:xfrm>
            <a:off x="8178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6" name="Rectangle 755">
            <a:extLst>
              <a:ext uri="{FF2B5EF4-FFF2-40B4-BE49-F238E27FC236}">
                <a16:creationId xmlns:a16="http://schemas.microsoft.com/office/drawing/2014/main" id="{6479AAA3-A4A8-43C2-BFC3-23E6FB76FB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6"/>
            </p:custDataLst>
          </p:nvPr>
        </p:nvSpPr>
        <p:spPr>
          <a:xfrm>
            <a:off x="8267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7" name="Rectangle 756">
            <a:extLst>
              <a:ext uri="{FF2B5EF4-FFF2-40B4-BE49-F238E27FC236}">
                <a16:creationId xmlns:a16="http://schemas.microsoft.com/office/drawing/2014/main" id="{D1C082FD-6EBA-45CB-987E-89EAB97ED7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7"/>
            </p:custDataLst>
          </p:nvPr>
        </p:nvSpPr>
        <p:spPr>
          <a:xfrm>
            <a:off x="8356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8" name="Rectangle 757">
            <a:extLst>
              <a:ext uri="{FF2B5EF4-FFF2-40B4-BE49-F238E27FC236}">
                <a16:creationId xmlns:a16="http://schemas.microsoft.com/office/drawing/2014/main" id="{FBA82FD8-088E-4E66-887A-258CF2FA9B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8"/>
            </p:custDataLst>
          </p:nvPr>
        </p:nvSpPr>
        <p:spPr>
          <a:xfrm>
            <a:off x="84455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9" name="Rectangle 758">
            <a:extLst>
              <a:ext uri="{FF2B5EF4-FFF2-40B4-BE49-F238E27FC236}">
                <a16:creationId xmlns:a16="http://schemas.microsoft.com/office/drawing/2014/main" id="{23D7EA4C-A597-443E-B685-CF9B4FDE5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9"/>
            </p:custDataLst>
          </p:nvPr>
        </p:nvSpPr>
        <p:spPr>
          <a:xfrm>
            <a:off x="8534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0" name="Rectangle 759">
            <a:extLst>
              <a:ext uri="{FF2B5EF4-FFF2-40B4-BE49-F238E27FC236}">
                <a16:creationId xmlns:a16="http://schemas.microsoft.com/office/drawing/2014/main" id="{A435D614-1991-496C-B74B-C89DC34B5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0"/>
            </p:custDataLst>
          </p:nvPr>
        </p:nvSpPr>
        <p:spPr>
          <a:xfrm>
            <a:off x="8623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1" name="Rectangle 760">
            <a:extLst>
              <a:ext uri="{FF2B5EF4-FFF2-40B4-BE49-F238E27FC236}">
                <a16:creationId xmlns:a16="http://schemas.microsoft.com/office/drawing/2014/main" id="{95763284-C5EF-4029-AB90-67BC98684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1"/>
            </p:custDataLst>
          </p:nvPr>
        </p:nvSpPr>
        <p:spPr>
          <a:xfrm>
            <a:off x="87122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2" name="Rectangle 761">
            <a:extLst>
              <a:ext uri="{FF2B5EF4-FFF2-40B4-BE49-F238E27FC236}">
                <a16:creationId xmlns:a16="http://schemas.microsoft.com/office/drawing/2014/main" id="{2DBC4947-0FA8-476E-BC1A-CC1BB533FD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2"/>
            </p:custDataLst>
          </p:nvPr>
        </p:nvSpPr>
        <p:spPr>
          <a:xfrm>
            <a:off x="88011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3" name="Rectangle 762">
            <a:extLst>
              <a:ext uri="{FF2B5EF4-FFF2-40B4-BE49-F238E27FC236}">
                <a16:creationId xmlns:a16="http://schemas.microsoft.com/office/drawing/2014/main" id="{DD4BBC8A-0AEE-4730-A5F8-2580FC768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3"/>
            </p:custDataLst>
          </p:nvPr>
        </p:nvSpPr>
        <p:spPr>
          <a:xfrm>
            <a:off x="8890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4" name="Rectangle 763">
            <a:extLst>
              <a:ext uri="{FF2B5EF4-FFF2-40B4-BE49-F238E27FC236}">
                <a16:creationId xmlns:a16="http://schemas.microsoft.com/office/drawing/2014/main" id="{8CD7578A-78C1-4064-9C76-6170A73FD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4"/>
            </p:custDataLst>
          </p:nvPr>
        </p:nvSpPr>
        <p:spPr>
          <a:xfrm>
            <a:off x="8978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5" name="Rectangle 764">
            <a:extLst>
              <a:ext uri="{FF2B5EF4-FFF2-40B4-BE49-F238E27FC236}">
                <a16:creationId xmlns:a16="http://schemas.microsoft.com/office/drawing/2014/main" id="{E2A33E89-518F-4A47-A0E6-A61EDD64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5"/>
            </p:custDataLst>
          </p:nvPr>
        </p:nvSpPr>
        <p:spPr>
          <a:xfrm>
            <a:off x="90678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6" name="Rectangle 765">
            <a:extLst>
              <a:ext uri="{FF2B5EF4-FFF2-40B4-BE49-F238E27FC236}">
                <a16:creationId xmlns:a16="http://schemas.microsoft.com/office/drawing/2014/main" id="{629AA3E8-F675-42E5-B57F-9CB0AA71D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6"/>
            </p:custDataLst>
          </p:nvPr>
        </p:nvSpPr>
        <p:spPr>
          <a:xfrm>
            <a:off x="91567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7" name="Rectangle 766">
            <a:extLst>
              <a:ext uri="{FF2B5EF4-FFF2-40B4-BE49-F238E27FC236}">
                <a16:creationId xmlns:a16="http://schemas.microsoft.com/office/drawing/2014/main" id="{27DEC4DE-7085-40A6-ABBE-47E4603745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7"/>
            </p:custDataLst>
          </p:nvPr>
        </p:nvSpPr>
        <p:spPr>
          <a:xfrm>
            <a:off x="9245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8" name="Rectangle 767">
            <a:extLst>
              <a:ext uri="{FF2B5EF4-FFF2-40B4-BE49-F238E27FC236}">
                <a16:creationId xmlns:a16="http://schemas.microsoft.com/office/drawing/2014/main" id="{69857DD8-A6E7-4729-BE2D-89070AF13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8"/>
            </p:custDataLst>
          </p:nvPr>
        </p:nvSpPr>
        <p:spPr>
          <a:xfrm>
            <a:off x="93345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9" name="Rectangle 768">
            <a:extLst>
              <a:ext uri="{FF2B5EF4-FFF2-40B4-BE49-F238E27FC236}">
                <a16:creationId xmlns:a16="http://schemas.microsoft.com/office/drawing/2014/main" id="{FB36C6A9-1B70-40F3-83E8-C264CD7EF3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9"/>
            </p:custDataLst>
          </p:nvPr>
        </p:nvSpPr>
        <p:spPr>
          <a:xfrm>
            <a:off x="9423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0" name="Rectangle 769">
            <a:extLst>
              <a:ext uri="{FF2B5EF4-FFF2-40B4-BE49-F238E27FC236}">
                <a16:creationId xmlns:a16="http://schemas.microsoft.com/office/drawing/2014/main" id="{BC1C0E92-88CC-406A-BAC6-47D4B3E20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0"/>
            </p:custDataLst>
          </p:nvPr>
        </p:nvSpPr>
        <p:spPr>
          <a:xfrm>
            <a:off x="9512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1" name="Rectangle 770">
            <a:extLst>
              <a:ext uri="{FF2B5EF4-FFF2-40B4-BE49-F238E27FC236}">
                <a16:creationId xmlns:a16="http://schemas.microsoft.com/office/drawing/2014/main" id="{68E4D27D-8995-422E-873B-0CC063EBA8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1"/>
            </p:custDataLst>
          </p:nvPr>
        </p:nvSpPr>
        <p:spPr>
          <a:xfrm>
            <a:off x="96012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2" name="Rectangle 771">
            <a:extLst>
              <a:ext uri="{FF2B5EF4-FFF2-40B4-BE49-F238E27FC236}">
                <a16:creationId xmlns:a16="http://schemas.microsoft.com/office/drawing/2014/main" id="{EB295441-AAEA-4639-9F2D-299DDE6F8A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2"/>
            </p:custDataLst>
          </p:nvPr>
        </p:nvSpPr>
        <p:spPr>
          <a:xfrm>
            <a:off x="96901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3" name="Rectangle 772">
            <a:extLst>
              <a:ext uri="{FF2B5EF4-FFF2-40B4-BE49-F238E27FC236}">
                <a16:creationId xmlns:a16="http://schemas.microsoft.com/office/drawing/2014/main" id="{3A9C67F4-7088-480A-A88D-096FFDD59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3"/>
            </p:custDataLst>
          </p:nvPr>
        </p:nvSpPr>
        <p:spPr>
          <a:xfrm>
            <a:off x="97790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4" name="Rectangle 773">
            <a:extLst>
              <a:ext uri="{FF2B5EF4-FFF2-40B4-BE49-F238E27FC236}">
                <a16:creationId xmlns:a16="http://schemas.microsoft.com/office/drawing/2014/main" id="{5BAC8F3B-13B9-44E8-BADB-7732EF545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4"/>
            </p:custDataLst>
          </p:nvPr>
        </p:nvSpPr>
        <p:spPr>
          <a:xfrm>
            <a:off x="9867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5" name="Rectangle 774">
            <a:extLst>
              <a:ext uri="{FF2B5EF4-FFF2-40B4-BE49-F238E27FC236}">
                <a16:creationId xmlns:a16="http://schemas.microsoft.com/office/drawing/2014/main" id="{105B0ED3-C46C-4BF3-BD7B-86FC093EF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5"/>
            </p:custDataLst>
          </p:nvPr>
        </p:nvSpPr>
        <p:spPr>
          <a:xfrm>
            <a:off x="99568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6" name="Rectangle 775">
            <a:extLst>
              <a:ext uri="{FF2B5EF4-FFF2-40B4-BE49-F238E27FC236}">
                <a16:creationId xmlns:a16="http://schemas.microsoft.com/office/drawing/2014/main" id="{32FCBF06-C898-49BC-8D55-1717FDBA00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6"/>
            </p:custDataLst>
          </p:nvPr>
        </p:nvSpPr>
        <p:spPr>
          <a:xfrm>
            <a:off x="100457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7" name="Rectangle 776">
            <a:extLst>
              <a:ext uri="{FF2B5EF4-FFF2-40B4-BE49-F238E27FC236}">
                <a16:creationId xmlns:a16="http://schemas.microsoft.com/office/drawing/2014/main" id="{8FA7B058-E578-4BE6-9C26-8B8DEA6C21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7"/>
            </p:custDataLst>
          </p:nvPr>
        </p:nvSpPr>
        <p:spPr>
          <a:xfrm>
            <a:off x="101346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8" name="Rectangle 777">
            <a:extLst>
              <a:ext uri="{FF2B5EF4-FFF2-40B4-BE49-F238E27FC236}">
                <a16:creationId xmlns:a16="http://schemas.microsoft.com/office/drawing/2014/main" id="{035166DC-039B-42E0-A144-2BB443625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8"/>
            </p:custDataLst>
          </p:nvPr>
        </p:nvSpPr>
        <p:spPr>
          <a:xfrm>
            <a:off x="102235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9" name="Rectangle 778">
            <a:extLst>
              <a:ext uri="{FF2B5EF4-FFF2-40B4-BE49-F238E27FC236}">
                <a16:creationId xmlns:a16="http://schemas.microsoft.com/office/drawing/2014/main" id="{8BC1403F-6B47-4E7C-BBD1-2697F2F82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9"/>
            </p:custDataLst>
          </p:nvPr>
        </p:nvSpPr>
        <p:spPr>
          <a:xfrm>
            <a:off x="10312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0" name="Rectangle 779">
            <a:extLst>
              <a:ext uri="{FF2B5EF4-FFF2-40B4-BE49-F238E27FC236}">
                <a16:creationId xmlns:a16="http://schemas.microsoft.com/office/drawing/2014/main" id="{68C594D6-3DA6-40BF-A06F-9F9701DEF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0"/>
            </p:custDataLst>
          </p:nvPr>
        </p:nvSpPr>
        <p:spPr>
          <a:xfrm>
            <a:off x="104013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1" name="Rectangle 780">
            <a:extLst>
              <a:ext uri="{FF2B5EF4-FFF2-40B4-BE49-F238E27FC236}">
                <a16:creationId xmlns:a16="http://schemas.microsoft.com/office/drawing/2014/main" id="{FACB7C58-4D8C-42A7-9226-7F0F7068D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1"/>
            </p:custDataLst>
          </p:nvPr>
        </p:nvSpPr>
        <p:spPr>
          <a:xfrm>
            <a:off x="104902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2" name="Rectangle 781">
            <a:extLst>
              <a:ext uri="{FF2B5EF4-FFF2-40B4-BE49-F238E27FC236}">
                <a16:creationId xmlns:a16="http://schemas.microsoft.com/office/drawing/2014/main" id="{37180272-81F1-4967-BF7C-1B212BCA9E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2"/>
            </p:custDataLst>
          </p:nvPr>
        </p:nvSpPr>
        <p:spPr>
          <a:xfrm>
            <a:off x="105791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3" name="Rectangle 782">
            <a:extLst>
              <a:ext uri="{FF2B5EF4-FFF2-40B4-BE49-F238E27FC236}">
                <a16:creationId xmlns:a16="http://schemas.microsoft.com/office/drawing/2014/main" id="{F0506DF3-9EBE-4349-8DAA-6DBE7838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3"/>
            </p:custDataLst>
          </p:nvPr>
        </p:nvSpPr>
        <p:spPr>
          <a:xfrm>
            <a:off x="10668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4" name="Rectangle 783">
            <a:extLst>
              <a:ext uri="{FF2B5EF4-FFF2-40B4-BE49-F238E27FC236}">
                <a16:creationId xmlns:a16="http://schemas.microsoft.com/office/drawing/2014/main" id="{5C8E7B5A-C554-45E1-BF93-0182338B37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4"/>
            </p:custDataLst>
          </p:nvPr>
        </p:nvSpPr>
        <p:spPr>
          <a:xfrm>
            <a:off x="10756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5" name="Rectangle 784">
            <a:extLst>
              <a:ext uri="{FF2B5EF4-FFF2-40B4-BE49-F238E27FC236}">
                <a16:creationId xmlns:a16="http://schemas.microsoft.com/office/drawing/2014/main" id="{49670DF8-5D7E-4CF3-95E5-C4C40FC116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5"/>
            </p:custDataLst>
          </p:nvPr>
        </p:nvSpPr>
        <p:spPr>
          <a:xfrm>
            <a:off x="8178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6" name="Rectangle 785">
            <a:extLst>
              <a:ext uri="{FF2B5EF4-FFF2-40B4-BE49-F238E27FC236}">
                <a16:creationId xmlns:a16="http://schemas.microsoft.com/office/drawing/2014/main" id="{C593C3B3-CABE-4C66-AB11-FEE68212A2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6"/>
            </p:custDataLst>
          </p:nvPr>
        </p:nvSpPr>
        <p:spPr>
          <a:xfrm>
            <a:off x="8267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7" name="Rectangle 786">
            <a:extLst>
              <a:ext uri="{FF2B5EF4-FFF2-40B4-BE49-F238E27FC236}">
                <a16:creationId xmlns:a16="http://schemas.microsoft.com/office/drawing/2014/main" id="{08563F8C-5695-4570-B27C-C064AB0FE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7"/>
            </p:custDataLst>
          </p:nvPr>
        </p:nvSpPr>
        <p:spPr>
          <a:xfrm>
            <a:off x="83566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8" name="Rectangle 787">
            <a:extLst>
              <a:ext uri="{FF2B5EF4-FFF2-40B4-BE49-F238E27FC236}">
                <a16:creationId xmlns:a16="http://schemas.microsoft.com/office/drawing/2014/main" id="{24331B21-30CE-478F-922A-335E460CEB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8"/>
            </p:custDataLst>
          </p:nvPr>
        </p:nvSpPr>
        <p:spPr>
          <a:xfrm>
            <a:off x="8445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9" name="Rectangle 788">
            <a:extLst>
              <a:ext uri="{FF2B5EF4-FFF2-40B4-BE49-F238E27FC236}">
                <a16:creationId xmlns:a16="http://schemas.microsoft.com/office/drawing/2014/main" id="{68B3F3AF-54E8-4E79-80BC-13C6ECFCB1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9"/>
            </p:custDataLst>
          </p:nvPr>
        </p:nvSpPr>
        <p:spPr>
          <a:xfrm>
            <a:off x="85344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0" name="Rectangle 789">
            <a:extLst>
              <a:ext uri="{FF2B5EF4-FFF2-40B4-BE49-F238E27FC236}">
                <a16:creationId xmlns:a16="http://schemas.microsoft.com/office/drawing/2014/main" id="{6C5A7F4E-3C38-4A5D-9F86-01684C267C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0"/>
            </p:custDataLst>
          </p:nvPr>
        </p:nvSpPr>
        <p:spPr>
          <a:xfrm>
            <a:off x="86233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1" name="Rectangle 790">
            <a:extLst>
              <a:ext uri="{FF2B5EF4-FFF2-40B4-BE49-F238E27FC236}">
                <a16:creationId xmlns:a16="http://schemas.microsoft.com/office/drawing/2014/main" id="{96152B7D-50AF-4ECC-910D-02F0F3B033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1"/>
            </p:custDataLst>
          </p:nvPr>
        </p:nvSpPr>
        <p:spPr>
          <a:xfrm>
            <a:off x="87122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2" name="Rectangle 791">
            <a:extLst>
              <a:ext uri="{FF2B5EF4-FFF2-40B4-BE49-F238E27FC236}">
                <a16:creationId xmlns:a16="http://schemas.microsoft.com/office/drawing/2014/main" id="{06C83DFA-1903-4073-B7E5-AB99D241A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2"/>
            </p:custDataLst>
          </p:nvPr>
        </p:nvSpPr>
        <p:spPr>
          <a:xfrm>
            <a:off x="88011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3" name="Rectangle 792">
            <a:extLst>
              <a:ext uri="{FF2B5EF4-FFF2-40B4-BE49-F238E27FC236}">
                <a16:creationId xmlns:a16="http://schemas.microsoft.com/office/drawing/2014/main" id="{F0D22121-C11F-4A91-8A28-808AE5FBD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3"/>
            </p:custDataLst>
          </p:nvPr>
        </p:nvSpPr>
        <p:spPr>
          <a:xfrm>
            <a:off x="8890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4" name="Rectangle 793">
            <a:extLst>
              <a:ext uri="{FF2B5EF4-FFF2-40B4-BE49-F238E27FC236}">
                <a16:creationId xmlns:a16="http://schemas.microsoft.com/office/drawing/2014/main" id="{45AEF193-3FD3-4109-9E91-6BEFFB6B5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4"/>
            </p:custDataLst>
          </p:nvPr>
        </p:nvSpPr>
        <p:spPr>
          <a:xfrm>
            <a:off x="8978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5" name="Rectangle 794">
            <a:extLst>
              <a:ext uri="{FF2B5EF4-FFF2-40B4-BE49-F238E27FC236}">
                <a16:creationId xmlns:a16="http://schemas.microsoft.com/office/drawing/2014/main" id="{5745E2EE-E4FC-4036-A9C2-B956AF1EC4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5"/>
            </p:custDataLst>
          </p:nvPr>
        </p:nvSpPr>
        <p:spPr>
          <a:xfrm>
            <a:off x="9067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6" name="Rectangle 795">
            <a:extLst>
              <a:ext uri="{FF2B5EF4-FFF2-40B4-BE49-F238E27FC236}">
                <a16:creationId xmlns:a16="http://schemas.microsoft.com/office/drawing/2014/main" id="{F76CD1CE-79C6-4AC7-BAEE-8492AB8851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6"/>
            </p:custDataLst>
          </p:nvPr>
        </p:nvSpPr>
        <p:spPr>
          <a:xfrm>
            <a:off x="9156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7" name="Rectangle 796">
            <a:extLst>
              <a:ext uri="{FF2B5EF4-FFF2-40B4-BE49-F238E27FC236}">
                <a16:creationId xmlns:a16="http://schemas.microsoft.com/office/drawing/2014/main" id="{729DFD31-726F-4CCF-9258-5B4695AFC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7"/>
            </p:custDataLst>
          </p:nvPr>
        </p:nvSpPr>
        <p:spPr>
          <a:xfrm>
            <a:off x="92456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8" name="Rectangle 797">
            <a:extLst>
              <a:ext uri="{FF2B5EF4-FFF2-40B4-BE49-F238E27FC236}">
                <a16:creationId xmlns:a16="http://schemas.microsoft.com/office/drawing/2014/main" id="{997CFAB6-E854-4C65-AE13-3D5B60D02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8"/>
            </p:custDataLst>
          </p:nvPr>
        </p:nvSpPr>
        <p:spPr>
          <a:xfrm>
            <a:off x="93345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9" name="Rectangle 798">
            <a:extLst>
              <a:ext uri="{FF2B5EF4-FFF2-40B4-BE49-F238E27FC236}">
                <a16:creationId xmlns:a16="http://schemas.microsoft.com/office/drawing/2014/main" id="{27089223-CD45-4F38-9DE5-AB2D35E3A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9"/>
            </p:custDataLst>
          </p:nvPr>
        </p:nvSpPr>
        <p:spPr>
          <a:xfrm>
            <a:off x="94234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0" name="Rectangle 799">
            <a:extLst>
              <a:ext uri="{FF2B5EF4-FFF2-40B4-BE49-F238E27FC236}">
                <a16:creationId xmlns:a16="http://schemas.microsoft.com/office/drawing/2014/main" id="{63A3CA68-099D-47BE-9FAC-67F40CD49F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0"/>
            </p:custDataLst>
          </p:nvPr>
        </p:nvSpPr>
        <p:spPr>
          <a:xfrm>
            <a:off x="95123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1" name="Rectangle 800">
            <a:extLst>
              <a:ext uri="{FF2B5EF4-FFF2-40B4-BE49-F238E27FC236}">
                <a16:creationId xmlns:a16="http://schemas.microsoft.com/office/drawing/2014/main" id="{75B75112-64A9-4537-B8BE-ABC6C7B6E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1"/>
            </p:custDataLst>
          </p:nvPr>
        </p:nvSpPr>
        <p:spPr>
          <a:xfrm>
            <a:off x="96012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2" name="Rectangle 801">
            <a:extLst>
              <a:ext uri="{FF2B5EF4-FFF2-40B4-BE49-F238E27FC236}">
                <a16:creationId xmlns:a16="http://schemas.microsoft.com/office/drawing/2014/main" id="{47615672-0A08-4780-8B40-76195848C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2"/>
            </p:custDataLst>
          </p:nvPr>
        </p:nvSpPr>
        <p:spPr>
          <a:xfrm>
            <a:off x="96901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3" name="Rectangle 802">
            <a:extLst>
              <a:ext uri="{FF2B5EF4-FFF2-40B4-BE49-F238E27FC236}">
                <a16:creationId xmlns:a16="http://schemas.microsoft.com/office/drawing/2014/main" id="{FA4186EB-A3C8-49D2-B444-3AEE6917F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3"/>
            </p:custDataLst>
          </p:nvPr>
        </p:nvSpPr>
        <p:spPr>
          <a:xfrm>
            <a:off x="97790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4" name="Rectangle 803">
            <a:extLst>
              <a:ext uri="{FF2B5EF4-FFF2-40B4-BE49-F238E27FC236}">
                <a16:creationId xmlns:a16="http://schemas.microsoft.com/office/drawing/2014/main" id="{90D7460B-70DA-4FF6-BEC1-6692AF32D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4"/>
            </p:custDataLst>
          </p:nvPr>
        </p:nvSpPr>
        <p:spPr>
          <a:xfrm>
            <a:off x="98679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5" name="Rectangle 804">
            <a:extLst>
              <a:ext uri="{FF2B5EF4-FFF2-40B4-BE49-F238E27FC236}">
                <a16:creationId xmlns:a16="http://schemas.microsoft.com/office/drawing/2014/main" id="{D294E39E-A3B3-47AC-803D-9E558F7623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5"/>
            </p:custDataLst>
          </p:nvPr>
        </p:nvSpPr>
        <p:spPr>
          <a:xfrm>
            <a:off x="99568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6" name="Rectangle 805">
            <a:extLst>
              <a:ext uri="{FF2B5EF4-FFF2-40B4-BE49-F238E27FC236}">
                <a16:creationId xmlns:a16="http://schemas.microsoft.com/office/drawing/2014/main" id="{6F89566E-8E46-4F17-91DC-5F24050C8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6"/>
            </p:custDataLst>
          </p:nvPr>
        </p:nvSpPr>
        <p:spPr>
          <a:xfrm>
            <a:off x="10045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7" name="Rectangle 806">
            <a:extLst>
              <a:ext uri="{FF2B5EF4-FFF2-40B4-BE49-F238E27FC236}">
                <a16:creationId xmlns:a16="http://schemas.microsoft.com/office/drawing/2014/main" id="{B33C6F06-A89C-433E-A9AB-EFF09EF46B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7"/>
            </p:custDataLst>
          </p:nvPr>
        </p:nvSpPr>
        <p:spPr>
          <a:xfrm>
            <a:off x="101346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8" name="Rectangle 807">
            <a:extLst>
              <a:ext uri="{FF2B5EF4-FFF2-40B4-BE49-F238E27FC236}">
                <a16:creationId xmlns:a16="http://schemas.microsoft.com/office/drawing/2014/main" id="{38B4F46B-55E5-4908-AE57-6A96F674C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8"/>
            </p:custDataLst>
          </p:nvPr>
        </p:nvSpPr>
        <p:spPr>
          <a:xfrm>
            <a:off x="10223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9" name="Rectangle 808">
            <a:extLst>
              <a:ext uri="{FF2B5EF4-FFF2-40B4-BE49-F238E27FC236}">
                <a16:creationId xmlns:a16="http://schemas.microsoft.com/office/drawing/2014/main" id="{FE3E3B56-5E31-49A1-A799-9F2220A5D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9"/>
            </p:custDataLst>
          </p:nvPr>
        </p:nvSpPr>
        <p:spPr>
          <a:xfrm>
            <a:off x="103124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0" name="Rectangle 809">
            <a:extLst>
              <a:ext uri="{FF2B5EF4-FFF2-40B4-BE49-F238E27FC236}">
                <a16:creationId xmlns:a16="http://schemas.microsoft.com/office/drawing/2014/main" id="{E1A32F72-AC29-40E0-BED4-309331BD1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0"/>
            </p:custDataLst>
          </p:nvPr>
        </p:nvSpPr>
        <p:spPr>
          <a:xfrm>
            <a:off x="104013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1" name="Rectangle 810">
            <a:extLst>
              <a:ext uri="{FF2B5EF4-FFF2-40B4-BE49-F238E27FC236}">
                <a16:creationId xmlns:a16="http://schemas.microsoft.com/office/drawing/2014/main" id="{779B96C3-4126-4A97-B44A-830183A02A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1"/>
            </p:custDataLst>
          </p:nvPr>
        </p:nvSpPr>
        <p:spPr>
          <a:xfrm>
            <a:off x="104902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2" name="Rectangle 811">
            <a:extLst>
              <a:ext uri="{FF2B5EF4-FFF2-40B4-BE49-F238E27FC236}">
                <a16:creationId xmlns:a16="http://schemas.microsoft.com/office/drawing/2014/main" id="{6E140D37-B68F-4B4A-8CB4-AA5655DAA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2"/>
            </p:custDataLst>
          </p:nvPr>
        </p:nvSpPr>
        <p:spPr>
          <a:xfrm>
            <a:off x="105791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3" name="Rectangle 812">
            <a:extLst>
              <a:ext uri="{FF2B5EF4-FFF2-40B4-BE49-F238E27FC236}">
                <a16:creationId xmlns:a16="http://schemas.microsoft.com/office/drawing/2014/main" id="{EDC5C78E-A54C-42A0-9431-688EA8A6B5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3"/>
            </p:custDataLst>
          </p:nvPr>
        </p:nvSpPr>
        <p:spPr>
          <a:xfrm>
            <a:off x="106680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4" name="Rectangle 813">
            <a:extLst>
              <a:ext uri="{FF2B5EF4-FFF2-40B4-BE49-F238E27FC236}">
                <a16:creationId xmlns:a16="http://schemas.microsoft.com/office/drawing/2014/main" id="{37C60854-3249-481F-8162-4A19FDA16B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4"/>
            </p:custDataLst>
          </p:nvPr>
        </p:nvSpPr>
        <p:spPr>
          <a:xfrm>
            <a:off x="8178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5" name="Rectangle 814">
            <a:extLst>
              <a:ext uri="{FF2B5EF4-FFF2-40B4-BE49-F238E27FC236}">
                <a16:creationId xmlns:a16="http://schemas.microsoft.com/office/drawing/2014/main" id="{F706669F-F78A-4917-8ABD-6886A9EE00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5"/>
            </p:custDataLst>
          </p:nvPr>
        </p:nvSpPr>
        <p:spPr>
          <a:xfrm>
            <a:off x="8267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6" name="Rectangle 815">
            <a:extLst>
              <a:ext uri="{FF2B5EF4-FFF2-40B4-BE49-F238E27FC236}">
                <a16:creationId xmlns:a16="http://schemas.microsoft.com/office/drawing/2014/main" id="{E74A460F-92A3-423D-836A-CDA8BD1BE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6"/>
            </p:custDataLst>
          </p:nvPr>
        </p:nvSpPr>
        <p:spPr>
          <a:xfrm>
            <a:off x="8356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7" name="Rectangle 816">
            <a:extLst>
              <a:ext uri="{FF2B5EF4-FFF2-40B4-BE49-F238E27FC236}">
                <a16:creationId xmlns:a16="http://schemas.microsoft.com/office/drawing/2014/main" id="{E48D158F-8481-4AB6-9DD8-5DBE80201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7"/>
            </p:custDataLst>
          </p:nvPr>
        </p:nvSpPr>
        <p:spPr>
          <a:xfrm>
            <a:off x="8445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8" name="Rectangle 817">
            <a:extLst>
              <a:ext uri="{FF2B5EF4-FFF2-40B4-BE49-F238E27FC236}">
                <a16:creationId xmlns:a16="http://schemas.microsoft.com/office/drawing/2014/main" id="{E3665948-C11A-48A6-990D-5AADAAA4F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8"/>
            </p:custDataLst>
          </p:nvPr>
        </p:nvSpPr>
        <p:spPr>
          <a:xfrm>
            <a:off x="8534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9" name="Rectangle 818">
            <a:extLst>
              <a:ext uri="{FF2B5EF4-FFF2-40B4-BE49-F238E27FC236}">
                <a16:creationId xmlns:a16="http://schemas.microsoft.com/office/drawing/2014/main" id="{71783194-73F6-440C-BACE-8FC930F8C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9"/>
            </p:custDataLst>
          </p:nvPr>
        </p:nvSpPr>
        <p:spPr>
          <a:xfrm>
            <a:off x="8623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0" name="Rectangle 819">
            <a:extLst>
              <a:ext uri="{FF2B5EF4-FFF2-40B4-BE49-F238E27FC236}">
                <a16:creationId xmlns:a16="http://schemas.microsoft.com/office/drawing/2014/main" id="{D85E0CE8-E308-45EA-A3DB-8BA26299F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0"/>
            </p:custDataLst>
          </p:nvPr>
        </p:nvSpPr>
        <p:spPr>
          <a:xfrm>
            <a:off x="8712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1" name="Rectangle 820">
            <a:extLst>
              <a:ext uri="{FF2B5EF4-FFF2-40B4-BE49-F238E27FC236}">
                <a16:creationId xmlns:a16="http://schemas.microsoft.com/office/drawing/2014/main" id="{CE33450C-CCBB-40A3-805B-A0A959964A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1"/>
            </p:custDataLst>
          </p:nvPr>
        </p:nvSpPr>
        <p:spPr>
          <a:xfrm>
            <a:off x="88011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2" name="Rectangle 821">
            <a:extLst>
              <a:ext uri="{FF2B5EF4-FFF2-40B4-BE49-F238E27FC236}">
                <a16:creationId xmlns:a16="http://schemas.microsoft.com/office/drawing/2014/main" id="{9F0FE4A7-4346-48F6-909C-0019E62003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2"/>
            </p:custDataLst>
          </p:nvPr>
        </p:nvSpPr>
        <p:spPr>
          <a:xfrm>
            <a:off x="8890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3" name="Rectangle 822">
            <a:extLst>
              <a:ext uri="{FF2B5EF4-FFF2-40B4-BE49-F238E27FC236}">
                <a16:creationId xmlns:a16="http://schemas.microsoft.com/office/drawing/2014/main" id="{7F692B10-0EE1-4E27-ABDF-D231FC355F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3"/>
            </p:custDataLst>
          </p:nvPr>
        </p:nvSpPr>
        <p:spPr>
          <a:xfrm>
            <a:off x="89789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4" name="Rectangle 823">
            <a:extLst>
              <a:ext uri="{FF2B5EF4-FFF2-40B4-BE49-F238E27FC236}">
                <a16:creationId xmlns:a16="http://schemas.microsoft.com/office/drawing/2014/main" id="{83BFB023-75D3-4AEA-84E8-F608336CE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4"/>
            </p:custDataLst>
          </p:nvPr>
        </p:nvSpPr>
        <p:spPr>
          <a:xfrm>
            <a:off x="90678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5" name="Rectangle 824">
            <a:extLst>
              <a:ext uri="{FF2B5EF4-FFF2-40B4-BE49-F238E27FC236}">
                <a16:creationId xmlns:a16="http://schemas.microsoft.com/office/drawing/2014/main" id="{A556987C-A339-4CD2-B502-A16BD2633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5"/>
            </p:custDataLst>
          </p:nvPr>
        </p:nvSpPr>
        <p:spPr>
          <a:xfrm>
            <a:off x="9156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6" name="Rectangle 825">
            <a:extLst>
              <a:ext uri="{FF2B5EF4-FFF2-40B4-BE49-F238E27FC236}">
                <a16:creationId xmlns:a16="http://schemas.microsoft.com/office/drawing/2014/main" id="{2726F3E4-A470-421B-A74E-2462AD7FFE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6"/>
            </p:custDataLst>
          </p:nvPr>
        </p:nvSpPr>
        <p:spPr>
          <a:xfrm>
            <a:off x="92456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7" name="Rectangle 826">
            <a:extLst>
              <a:ext uri="{FF2B5EF4-FFF2-40B4-BE49-F238E27FC236}">
                <a16:creationId xmlns:a16="http://schemas.microsoft.com/office/drawing/2014/main" id="{59E7533D-E4EF-47DA-BF98-22EB92DB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7"/>
            </p:custDataLst>
          </p:nvPr>
        </p:nvSpPr>
        <p:spPr>
          <a:xfrm>
            <a:off x="93345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8" name="Rectangle 827">
            <a:extLst>
              <a:ext uri="{FF2B5EF4-FFF2-40B4-BE49-F238E27FC236}">
                <a16:creationId xmlns:a16="http://schemas.microsoft.com/office/drawing/2014/main" id="{F7DEFAE3-9722-448D-9555-BAE6FB141C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8"/>
            </p:custDataLst>
          </p:nvPr>
        </p:nvSpPr>
        <p:spPr>
          <a:xfrm>
            <a:off x="94234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9" name="Rectangle 828">
            <a:extLst>
              <a:ext uri="{FF2B5EF4-FFF2-40B4-BE49-F238E27FC236}">
                <a16:creationId xmlns:a16="http://schemas.microsoft.com/office/drawing/2014/main" id="{6CEE6971-1C8E-47DF-B7E9-82198CAF8C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9"/>
            </p:custDataLst>
          </p:nvPr>
        </p:nvSpPr>
        <p:spPr>
          <a:xfrm>
            <a:off x="95123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0" name="Rectangle 829">
            <a:extLst>
              <a:ext uri="{FF2B5EF4-FFF2-40B4-BE49-F238E27FC236}">
                <a16:creationId xmlns:a16="http://schemas.microsoft.com/office/drawing/2014/main" id="{81CAE803-F95F-449B-91E6-5ACEED927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0"/>
            </p:custDataLst>
          </p:nvPr>
        </p:nvSpPr>
        <p:spPr>
          <a:xfrm>
            <a:off x="96012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1" name="Rectangle 830">
            <a:extLst>
              <a:ext uri="{FF2B5EF4-FFF2-40B4-BE49-F238E27FC236}">
                <a16:creationId xmlns:a16="http://schemas.microsoft.com/office/drawing/2014/main" id="{B3A7C225-2A65-429F-BEB5-7032204C65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1"/>
            </p:custDataLst>
          </p:nvPr>
        </p:nvSpPr>
        <p:spPr>
          <a:xfrm>
            <a:off x="96901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2" name="Rectangle 831">
            <a:extLst>
              <a:ext uri="{FF2B5EF4-FFF2-40B4-BE49-F238E27FC236}">
                <a16:creationId xmlns:a16="http://schemas.microsoft.com/office/drawing/2014/main" id="{222357B6-120B-4B44-AB32-95242B37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2"/>
            </p:custDataLst>
          </p:nvPr>
        </p:nvSpPr>
        <p:spPr>
          <a:xfrm>
            <a:off x="97790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3" name="Rectangle 832">
            <a:extLst>
              <a:ext uri="{FF2B5EF4-FFF2-40B4-BE49-F238E27FC236}">
                <a16:creationId xmlns:a16="http://schemas.microsoft.com/office/drawing/2014/main" id="{74EFDA56-8783-4330-AB6E-46C92B7CEF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3"/>
            </p:custDataLst>
          </p:nvPr>
        </p:nvSpPr>
        <p:spPr>
          <a:xfrm>
            <a:off x="98679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4" name="Rectangle 833">
            <a:extLst>
              <a:ext uri="{FF2B5EF4-FFF2-40B4-BE49-F238E27FC236}">
                <a16:creationId xmlns:a16="http://schemas.microsoft.com/office/drawing/2014/main" id="{4CF73952-EAD7-4204-945D-EA10AD23F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4"/>
            </p:custDataLst>
          </p:nvPr>
        </p:nvSpPr>
        <p:spPr>
          <a:xfrm>
            <a:off x="99568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5" name="Rectangle 834">
            <a:extLst>
              <a:ext uri="{FF2B5EF4-FFF2-40B4-BE49-F238E27FC236}">
                <a16:creationId xmlns:a16="http://schemas.microsoft.com/office/drawing/2014/main" id="{5C4FD9A1-6EFE-44CB-98C1-9A64E90666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5"/>
            </p:custDataLst>
          </p:nvPr>
        </p:nvSpPr>
        <p:spPr>
          <a:xfrm>
            <a:off x="10045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6" name="Rectangle 835">
            <a:extLst>
              <a:ext uri="{FF2B5EF4-FFF2-40B4-BE49-F238E27FC236}">
                <a16:creationId xmlns:a16="http://schemas.microsoft.com/office/drawing/2014/main" id="{A6AA86A3-D498-4309-9B96-A8FEC918B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6"/>
            </p:custDataLst>
          </p:nvPr>
        </p:nvSpPr>
        <p:spPr>
          <a:xfrm>
            <a:off x="101346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7" name="Rectangle 836">
            <a:extLst>
              <a:ext uri="{FF2B5EF4-FFF2-40B4-BE49-F238E27FC236}">
                <a16:creationId xmlns:a16="http://schemas.microsoft.com/office/drawing/2014/main" id="{E8DDB47B-6081-491E-84E9-909AEF5DB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7"/>
            </p:custDataLst>
          </p:nvPr>
        </p:nvSpPr>
        <p:spPr>
          <a:xfrm>
            <a:off x="102235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8" name="Rectangle 837">
            <a:extLst>
              <a:ext uri="{FF2B5EF4-FFF2-40B4-BE49-F238E27FC236}">
                <a16:creationId xmlns:a16="http://schemas.microsoft.com/office/drawing/2014/main" id="{72CAAFDB-2ECF-4607-A1D2-BD559E6B0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8"/>
            </p:custDataLst>
          </p:nvPr>
        </p:nvSpPr>
        <p:spPr>
          <a:xfrm>
            <a:off x="103124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9" name="Rectangle 838">
            <a:extLst>
              <a:ext uri="{FF2B5EF4-FFF2-40B4-BE49-F238E27FC236}">
                <a16:creationId xmlns:a16="http://schemas.microsoft.com/office/drawing/2014/main" id="{2376707E-0718-4A17-AA2A-9C8670DE03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9"/>
            </p:custDataLst>
          </p:nvPr>
        </p:nvSpPr>
        <p:spPr>
          <a:xfrm>
            <a:off x="104013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0" name="Rectangle 839">
            <a:extLst>
              <a:ext uri="{FF2B5EF4-FFF2-40B4-BE49-F238E27FC236}">
                <a16:creationId xmlns:a16="http://schemas.microsoft.com/office/drawing/2014/main" id="{718686AA-A980-4926-AC27-7DA1D6F050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0"/>
            </p:custDataLst>
          </p:nvPr>
        </p:nvSpPr>
        <p:spPr>
          <a:xfrm>
            <a:off x="10490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1" name="Rectangle 840">
            <a:extLst>
              <a:ext uri="{FF2B5EF4-FFF2-40B4-BE49-F238E27FC236}">
                <a16:creationId xmlns:a16="http://schemas.microsoft.com/office/drawing/2014/main" id="{F6025A46-D6B4-4D65-9C7E-0AEBD0F74E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1"/>
            </p:custDataLst>
          </p:nvPr>
        </p:nvSpPr>
        <p:spPr>
          <a:xfrm>
            <a:off x="105791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2" name="Rectangle 841">
            <a:extLst>
              <a:ext uri="{FF2B5EF4-FFF2-40B4-BE49-F238E27FC236}">
                <a16:creationId xmlns:a16="http://schemas.microsoft.com/office/drawing/2014/main" id="{CC17B117-ECDC-46CF-8AEE-205CCCCB1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2"/>
            </p:custDataLst>
          </p:nvPr>
        </p:nvSpPr>
        <p:spPr>
          <a:xfrm>
            <a:off x="106680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850041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07C833-CA67-AEF9-AC71-EA7DBCC5D2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700B42B-D802-E7D6-798B-6BCBE01D380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92DA879-AAD1-304D-CEAF-4ACA26A250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EFDE3E-7BEA-6604-BB5C-A5F9E9AB4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</a:t>
            </a:r>
            <a:r>
              <a:rPr lang="en-GB" dirty="0"/>
              <a:t>6</a:t>
            </a:r>
            <a:r>
              <a:rPr lang="en-GB"/>
              <a:t> </a:t>
            </a:r>
            <a:r>
              <a:rPr lang="en-GB" dirty="0"/>
              <a:t>Computer Systems Fundamentals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8DA9CFB2-3B2A-9F47-52EA-663C64DFBCC2}"/>
              </a:ext>
            </a:extLst>
          </p:cNvPr>
          <p:cNvSpPr txBox="1">
            <a:spLocks noChangeArrowheads="1"/>
          </p:cNvSpPr>
          <p:nvPr/>
        </p:nvSpPr>
        <p:spPr>
          <a:xfrm>
            <a:off x="3474441" y="150585"/>
            <a:ext cx="4834939" cy="8865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2135FCB7-9408-4329-48BC-B481D8B56B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42425" y="1490008"/>
            <a:ext cx="10898969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[1]  J. G. Brookshear and D. </a:t>
            </a:r>
            <a:r>
              <a:rPr kumimoji="0" lang="en-US" altLang="en-US" sz="2000" b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Brylow</a:t>
            </a:r>
            <a:r>
              <a:rPr kumimoji="0" lang="en-US" altLang="en-US" sz="20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, Computer Science: An Overview, 13th ed. Boston, MA, USA: Pearson, 2019.</a:t>
            </a:r>
          </a:p>
          <a:p>
            <a:pPr lvl="0" eaLnBrk="0" fontAlgn="base" hangingPunct="0">
              <a:lnSpc>
                <a:spcPct val="100000"/>
              </a:lnSpc>
              <a:spcAft>
                <a:spcPct val="0"/>
              </a:spcAft>
            </a:pPr>
            <a:r>
              <a:rPr lang="en-GB" altLang="en-US" sz="2000" dirty="0">
                <a:latin typeface="+mn-lt"/>
              </a:rPr>
              <a:t>[2] M. M. Mano and M. D. Ciletti, Digital Design, 6th ed. Harlow, UK: Pearson Education, 2017.</a:t>
            </a:r>
            <a:br>
              <a:rPr kumimoji="0" lang="en-US" altLang="en-US" sz="20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</a:br>
            <a:br>
              <a:rPr kumimoji="0" lang="en-US" altLang="en-US" sz="20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</a:b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3390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40439" cy="365125"/>
          </a:xfr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BDDDE6-109E-3818-E702-395BB0B7DC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7BC68F-C4F3-14AB-9A99-05AD191CED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3097C75-39D2-3215-B1F0-88A0F4C5DC73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BBFFABD-8FBF-038B-BC5D-C5DFDC2875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46762-BC79-4F4A-C5B0-01EB69964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40439" cy="365125"/>
          </a:xfr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458973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DIMENSIONS" val="29"/>
  <p:tag name="VEVOX.INSTRUCTIONS.V2" val="13090816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CHECKERBOARD" val="x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0)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0)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0)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0)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0)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0)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0)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0)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0)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0)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0)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0)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0)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0)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0)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0)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0)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0)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0)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0)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0)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0)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0)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0)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0)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0)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0)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0)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0)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0)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)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)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)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)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)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)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)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)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)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)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)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)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)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)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)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)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)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)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)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)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)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)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)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)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)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)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)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)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)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)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)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)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)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)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)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)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)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)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)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)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)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)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)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)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)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)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)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)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)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)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)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)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)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)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)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)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)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)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)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)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3)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3)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3)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3)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3)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3)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3)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3)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3)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3)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3)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3)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3)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3)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3)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3)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3)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3)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3)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3)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3)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3)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3)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3)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3)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3)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3)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3)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3)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3)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4)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4)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4)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4)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4)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4)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4)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4)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4)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4)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4)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4)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4)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4)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4)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4)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4)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4)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4)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4)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4)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4)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4)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4)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4)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4)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4)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4)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4)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4)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5)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5)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5)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5)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5)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5)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5)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5)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5)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5)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5)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5)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5)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5)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5)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5)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5)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5)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5)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5)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5)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5)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5)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5)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5)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5)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5)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5)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5)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5)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6)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6)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6)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6)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6)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6)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6)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6)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6)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6)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6)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6)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6)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6)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6)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6)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6)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6)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6)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6)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6)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6)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6)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6)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6)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6)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6)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6)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6)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6)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7)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7)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7)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7)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7)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7)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7)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7)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7)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7)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7)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7)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7)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7)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7)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7)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7)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7)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8)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8)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8)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8)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8)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8)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8)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8)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8)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8)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8)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8)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8)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8)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8)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8)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8)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8)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8)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8)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8)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8)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8)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8)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8)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8)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8)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8)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8)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8)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9)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9)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9)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9)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9)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9)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9)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9)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9)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9)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9)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9)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9)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9)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9)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9)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9)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9)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9)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9)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9)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9)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9)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9)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9)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9)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9)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9)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9)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9)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0)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0)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0)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0)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0)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0)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0)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0)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0)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0)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0)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0)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0)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0)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0)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0)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0)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0)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0)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0)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0)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0)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0)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0)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0)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0)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0)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0)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0)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1)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1)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1)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1)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1)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1)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1)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1)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1)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1)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1)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1)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1)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1)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1)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1)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1)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1)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1)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1)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1)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1)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1)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1)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1)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1)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1)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1)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1)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1)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2)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2)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2)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2)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2)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2)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2)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2)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2)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2)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2)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2)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2)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2)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2)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2)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2)"/>
</p:tagLst>
</file>

<file path=ppt/tags/tag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2)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2)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2)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2)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2)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2)"/>
</p:tagLst>
</file>

<file path=ppt/tags/tag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2)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2)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2)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2)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2)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3)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3)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3)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3)"/>
</p:tagLst>
</file>

<file path=ppt/tags/tag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3)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3)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3)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3)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3)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3)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3)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3)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3)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3)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3)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3)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3)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3)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3)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3)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3)"/>
</p:tagLst>
</file>

<file path=ppt/tags/tag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3)"/>
</p:tagLst>
</file>

<file path=ppt/tags/tag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3)"/>
</p:tagLst>
</file>

<file path=ppt/tags/tag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3)"/>
</p:tagLst>
</file>

<file path=ppt/tags/tag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3)"/>
</p:tagLst>
</file>

<file path=ppt/tags/tag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3)"/>
</p:tagLst>
</file>

<file path=ppt/tags/tag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3)"/>
</p:tagLst>
</file>

<file path=ppt/tags/tag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3)"/>
</p:tagLst>
</file>

<file path=ppt/tags/tag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3)"/>
</p:tagLst>
</file>

<file path=ppt/tags/tag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3)"/>
</p:tagLst>
</file>

<file path=ppt/tags/tag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4)"/>
</p:tagLst>
</file>

<file path=ppt/tags/tag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4)"/>
</p:tagLst>
</file>

<file path=ppt/tags/tag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4)"/>
</p:tagLst>
</file>

<file path=ppt/tags/tag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4)"/>
</p:tagLst>
</file>

<file path=ppt/tags/tag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4)"/>
</p:tagLst>
</file>

<file path=ppt/tags/tag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4)"/>
</p:tagLst>
</file>

<file path=ppt/tags/tag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4)"/>
</p:tagLst>
</file>

<file path=ppt/tags/tag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4)"/>
</p:tagLst>
</file>

<file path=ppt/tags/tag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4)"/>
</p:tagLst>
</file>

<file path=ppt/tags/tag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4)"/>
</p:tagLst>
</file>

<file path=ppt/tags/tag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4)"/>
</p:tagLst>
</file>

<file path=ppt/tags/tag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4)"/>
</p:tagLst>
</file>

<file path=ppt/tags/tag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4)"/>
</p:tagLst>
</file>

<file path=ppt/tags/tag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4)"/>
</p:tagLst>
</file>

<file path=ppt/tags/tag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4)"/>
</p:tagLst>
</file>

<file path=ppt/tags/tag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4)"/>
</p:tagLst>
</file>

<file path=ppt/tags/tag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4)"/>
</p:tagLst>
</file>

<file path=ppt/tags/tag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4)"/>
</p:tagLst>
</file>

<file path=ppt/tags/tag4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4)"/>
</p:tagLst>
</file>

<file path=ppt/tags/tag4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4)"/>
</p:tagLst>
</file>

<file path=ppt/tags/tag4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4)"/>
</p:tagLst>
</file>

<file path=ppt/tags/tag4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4)"/>
</p:tagLst>
</file>

<file path=ppt/tags/tag4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4)"/>
</p:tagLst>
</file>

<file path=ppt/tags/tag4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4)"/>
</p:tagLst>
</file>

<file path=ppt/tags/tag4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4)"/>
</p:tagLst>
</file>

<file path=ppt/tags/tag4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4)"/>
</p:tagLst>
</file>

<file path=ppt/tags/tag4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4)"/>
</p:tagLst>
</file>

<file path=ppt/tags/tag4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4)"/>
</p:tagLst>
</file>

<file path=ppt/tags/tag4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4)"/>
</p:tagLst>
</file>

<file path=ppt/tags/tag4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4)"/>
</p:tagLst>
</file>

<file path=ppt/tags/tag4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5)"/>
</p:tagLst>
</file>

<file path=ppt/tags/tag4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5)"/>
</p:tagLst>
</file>

<file path=ppt/tags/tag4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5)"/>
</p:tagLst>
</file>

<file path=ppt/tags/tag4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5)"/>
</p:tagLst>
</file>

<file path=ppt/tags/tag4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5)"/>
</p:tagLst>
</file>

<file path=ppt/tags/tag4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5)"/>
</p:tagLst>
</file>

<file path=ppt/tags/tag4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5)"/>
</p:tagLst>
</file>

<file path=ppt/tags/tag4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5)"/>
</p:tagLst>
</file>

<file path=ppt/tags/tag4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5)"/>
</p:tagLst>
</file>

<file path=ppt/tags/tag4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5)"/>
</p:tagLst>
</file>

<file path=ppt/tags/tag4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5)"/>
</p:tagLst>
</file>

<file path=ppt/tags/tag4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5)"/>
</p:tagLst>
</file>

<file path=ppt/tags/tag4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5)"/>
</p:tagLst>
</file>

<file path=ppt/tags/tag4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5)"/>
</p:tagLst>
</file>

<file path=ppt/tags/tag4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5)"/>
</p:tagLst>
</file>

<file path=ppt/tags/tag4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5)"/>
</p:tagLst>
</file>

<file path=ppt/tags/tag4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5)"/>
</p:tagLst>
</file>

<file path=ppt/tags/tag4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5)"/>
</p:tagLst>
</file>

<file path=ppt/tags/tag4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5)"/>
</p:tagLst>
</file>

<file path=ppt/tags/tag4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5)"/>
</p:tagLst>
</file>

<file path=ppt/tags/tag4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5)"/>
</p:tagLst>
</file>

<file path=ppt/tags/tag4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5)"/>
</p:tagLst>
</file>

<file path=ppt/tags/tag4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5)"/>
</p:tagLst>
</file>

<file path=ppt/tags/tag4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5)"/>
</p:tagLst>
</file>

<file path=ppt/tags/tag4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5)"/>
</p:tagLst>
</file>

<file path=ppt/tags/tag4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5)"/>
</p:tagLst>
</file>

<file path=ppt/tags/tag4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5)"/>
</p:tagLst>
</file>

<file path=ppt/tags/tag4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5)"/>
</p:tagLst>
</file>

<file path=ppt/tags/tag4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5)"/>
</p:tagLst>
</file>

<file path=ppt/tags/tag4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6)"/>
</p:tagLst>
</file>

<file path=ppt/tags/tag4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6)"/>
</p:tagLst>
</file>

<file path=ppt/tags/tag4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6)"/>
</p:tagLst>
</file>

<file path=ppt/tags/tag4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6)"/>
</p:tagLst>
</file>

<file path=ppt/tags/tag4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6)"/>
</p:tagLst>
</file>

<file path=ppt/tags/tag4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6)"/>
</p:tagLst>
</file>

<file path=ppt/tags/tag4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6)"/>
</p:tagLst>
</file>

<file path=ppt/tags/tag4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6)"/>
</p:tagLst>
</file>

<file path=ppt/tags/tag4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6)"/>
</p:tagLst>
</file>

<file path=ppt/tags/tag4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6)"/>
</p:tagLst>
</file>

<file path=ppt/tags/tag4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6)"/>
</p:tagLst>
</file>

<file path=ppt/tags/tag4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6)"/>
</p:tagLst>
</file>

<file path=ppt/tags/tag4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6)"/>
</p:tagLst>
</file>

<file path=ppt/tags/tag4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6)"/>
</p:tagLst>
</file>

<file path=ppt/tags/tag4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6)"/>
</p:tagLst>
</file>

<file path=ppt/tags/tag4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6)"/>
</p:tagLst>
</file>

<file path=ppt/tags/tag4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6)"/>
</p:tagLst>
</file>

<file path=ppt/tags/tag4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6)"/>
</p:tagLst>
</file>

<file path=ppt/tags/tag4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6)"/>
</p:tagLst>
</file>

<file path=ppt/tags/tag4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6)"/>
</p:tagLst>
</file>

<file path=ppt/tags/tag4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6)"/>
</p:tagLst>
</file>

<file path=ppt/tags/tag4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6)"/>
</p:tagLst>
</file>

<file path=ppt/tags/tag4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6)"/>
</p:tagLst>
</file>

<file path=ppt/tags/tag4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6)"/>
</p:tagLst>
</file>

<file path=ppt/tags/tag4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6)"/>
</p:tagLst>
</file>

<file path=ppt/tags/tag4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6)"/>
</p:tagLst>
</file>

<file path=ppt/tags/tag4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6)"/>
</p:tagLst>
</file>

<file path=ppt/tags/tag4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6)"/>
</p:tagLst>
</file>

<file path=ppt/tags/tag4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6)"/>
</p:tagLst>
</file>

<file path=ppt/tags/tag4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7)"/>
</p:tagLst>
</file>

<file path=ppt/tags/tag5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7)"/>
</p:tagLst>
</file>

<file path=ppt/tags/tag5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7)"/>
</p:tagLst>
</file>

<file path=ppt/tags/tag5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7)"/>
</p:tagLst>
</file>

<file path=ppt/tags/tag5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7)"/>
</p:tagLst>
</file>

<file path=ppt/tags/tag5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7)"/>
</p:tagLst>
</file>

<file path=ppt/tags/tag5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7)"/>
</p:tagLst>
</file>

<file path=ppt/tags/tag5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7)"/>
</p:tagLst>
</file>

<file path=ppt/tags/tag5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7)"/>
</p:tagLst>
</file>

<file path=ppt/tags/tag5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7)"/>
</p:tagLst>
</file>

<file path=ppt/tags/tag5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7)"/>
</p:tagLst>
</file>

<file path=ppt/tags/tag5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7)"/>
</p:tagLst>
</file>

<file path=ppt/tags/tag5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7)"/>
</p:tagLst>
</file>

<file path=ppt/tags/tag5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7)"/>
</p:tagLst>
</file>

<file path=ppt/tags/tag5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7)"/>
</p:tagLst>
</file>

<file path=ppt/tags/tag5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7)"/>
</p:tagLst>
</file>

<file path=ppt/tags/tag5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7)"/>
</p:tagLst>
</file>

<file path=ppt/tags/tag5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7)"/>
</p:tagLst>
</file>

<file path=ppt/tags/tag5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7)"/>
</p:tagLst>
</file>

<file path=ppt/tags/tag5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7)"/>
</p:tagLst>
</file>

<file path=ppt/tags/tag5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7)"/>
</p:tagLst>
</file>

<file path=ppt/tags/tag5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7)"/>
</p:tagLst>
</file>

<file path=ppt/tags/tag5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7)"/>
</p:tagLst>
</file>

<file path=ppt/tags/tag5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7)"/>
</p:tagLst>
</file>

<file path=ppt/tags/tag5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7)"/>
</p:tagLst>
</file>

<file path=ppt/tags/tag5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7)"/>
</p:tagLst>
</file>

<file path=ppt/tags/tag5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7)"/>
</p:tagLst>
</file>

<file path=ppt/tags/tag5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7)"/>
</p:tagLst>
</file>

<file path=ppt/tags/tag5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7)"/>
</p:tagLst>
</file>

<file path=ppt/tags/tag5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8)"/>
</p:tagLst>
</file>

<file path=ppt/tags/tag5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8)"/>
</p:tagLst>
</file>

<file path=ppt/tags/tag5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8)"/>
</p:tagLst>
</file>

<file path=ppt/tags/tag5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8)"/>
</p:tagLst>
</file>

<file path=ppt/tags/tag5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8)"/>
</p:tagLst>
</file>

<file path=ppt/tags/tag5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8)"/>
</p:tagLst>
</file>

<file path=ppt/tags/tag5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8)"/>
</p:tagLst>
</file>

<file path=ppt/tags/tag5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8)"/>
</p:tagLst>
</file>

<file path=ppt/tags/tag5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8)"/>
</p:tagLst>
</file>

<file path=ppt/tags/tag5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8)"/>
</p:tagLst>
</file>

<file path=ppt/tags/tag5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8)"/>
</p:tagLst>
</file>

<file path=ppt/tags/tag5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8)"/>
</p:tagLst>
</file>

<file path=ppt/tags/tag5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8)"/>
</p:tagLst>
</file>

<file path=ppt/tags/tag5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8)"/>
</p:tagLst>
</file>

<file path=ppt/tags/tag5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8)"/>
</p:tagLst>
</file>

<file path=ppt/tags/tag5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8)"/>
</p:tagLst>
</file>

<file path=ppt/tags/tag5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8)"/>
</p:tagLst>
</file>

<file path=ppt/tags/tag5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8)"/>
</p:tagLst>
</file>

<file path=ppt/tags/tag5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8)"/>
</p:tagLst>
</file>

<file path=ppt/tags/tag5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8)"/>
</p:tagLst>
</file>

<file path=ppt/tags/tag5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8)"/>
</p:tagLst>
</file>

<file path=ppt/tags/tag5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8)"/>
</p:tagLst>
</file>

<file path=ppt/tags/tag5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8)"/>
</p:tagLst>
</file>

<file path=ppt/tags/tag5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8)"/>
</p:tagLst>
</file>

<file path=ppt/tags/tag5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8)"/>
</p:tagLst>
</file>

<file path=ppt/tags/tag5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8)"/>
</p:tagLst>
</file>

<file path=ppt/tags/tag5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8)"/>
</p:tagLst>
</file>

<file path=ppt/tags/tag5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8)"/>
</p:tagLst>
</file>

<file path=ppt/tags/tag5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9)"/>
</p:tagLst>
</file>

<file path=ppt/tags/tag5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9)"/>
</p:tagLst>
</file>

<file path=ppt/tags/tag5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9)"/>
</p:tagLst>
</file>

<file path=ppt/tags/tag5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9)"/>
</p:tagLst>
</file>

<file path=ppt/tags/tag5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9)"/>
</p:tagLst>
</file>

<file path=ppt/tags/tag5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9)"/>
</p:tagLst>
</file>

<file path=ppt/tags/tag5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9)"/>
</p:tagLst>
</file>

<file path=ppt/tags/tag5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9)"/>
</p:tagLst>
</file>

<file path=ppt/tags/tag5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9)"/>
</p:tagLst>
</file>

<file path=ppt/tags/tag5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9)"/>
</p:tagLst>
</file>

<file path=ppt/tags/tag5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9)"/>
</p:tagLst>
</file>

<file path=ppt/tags/tag5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9)"/>
</p:tagLst>
</file>

<file path=ppt/tags/tag5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9)"/>
</p:tagLst>
</file>

<file path=ppt/tags/tag5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9)"/>
</p:tagLst>
</file>

<file path=ppt/tags/tag5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9)"/>
</p:tagLst>
</file>

<file path=ppt/tags/tag5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9)"/>
</p:tagLst>
</file>

<file path=ppt/tags/tag5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9)"/>
</p:tagLst>
</file>

<file path=ppt/tags/tag5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9)"/>
</p:tagLst>
</file>

<file path=ppt/tags/tag5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9)"/>
</p:tagLst>
</file>

<file path=ppt/tags/tag5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9)"/>
</p:tagLst>
</file>

<file path=ppt/tags/tag5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9)"/>
</p:tagLst>
</file>

<file path=ppt/tags/tag5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9)"/>
</p:tagLst>
</file>

<file path=ppt/tags/tag5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9)"/>
</p:tagLst>
</file>

<file path=ppt/tags/tag5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9)"/>
</p:tagLst>
</file>

<file path=ppt/tags/tag5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9)"/>
</p:tagLst>
</file>

<file path=ppt/tags/tag5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9)"/>
</p:tagLst>
</file>

<file path=ppt/tags/tag5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9)"/>
</p:tagLst>
</file>

<file path=ppt/tags/tag5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9)"/>
</p:tagLst>
</file>

<file path=ppt/tags/tag5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0)"/>
</p:tagLst>
</file>

<file path=ppt/tags/tag5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0)"/>
</p:tagLst>
</file>

<file path=ppt/tags/tag5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0)"/>
</p:tagLst>
</file>

<file path=ppt/tags/tag5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0)"/>
</p:tagLst>
</file>

<file path=ppt/tags/tag5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0)"/>
</p:tagLst>
</file>

<file path=ppt/tags/tag5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0)"/>
</p:tagLst>
</file>

<file path=ppt/tags/tag5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0)"/>
</p:tagLst>
</file>

<file path=ppt/tags/tag5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0)"/>
</p:tagLst>
</file>

<file path=ppt/tags/tag5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0)"/>
</p:tagLst>
</file>

<file path=ppt/tags/tag5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0)"/>
</p:tagLst>
</file>

<file path=ppt/tags/tag5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0)"/>
</p:tagLst>
</file>

<file path=ppt/tags/tag5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0)"/>
</p:tagLst>
</file>

<file path=ppt/tags/tag5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0)"/>
</p:tagLst>
</file>

<file path=ppt/tags/tag5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0)"/>
</p:tagLst>
</file>

<file path=ppt/tags/tag5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0)"/>
</p:tagLst>
</file>

<file path=ppt/tags/tag5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0)"/>
</p:tagLst>
</file>

<file path=ppt/tags/tag6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0)"/>
</p:tagLst>
</file>

<file path=ppt/tags/tag6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0)"/>
</p:tagLst>
</file>

<file path=ppt/tags/tag6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0)"/>
</p:tagLst>
</file>

<file path=ppt/tags/tag6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0)"/>
</p:tagLst>
</file>

<file path=ppt/tags/tag6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0)"/>
</p:tagLst>
</file>

<file path=ppt/tags/tag6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0)"/>
</p:tagLst>
</file>

<file path=ppt/tags/tag6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0)"/>
</p:tagLst>
</file>

<file path=ppt/tags/tag6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0)"/>
</p:tagLst>
</file>

<file path=ppt/tags/tag6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0)"/>
</p:tagLst>
</file>

<file path=ppt/tags/tag6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0)"/>
</p:tagLst>
</file>

<file path=ppt/tags/tag6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0)"/>
</p:tagLst>
</file>

<file path=ppt/tags/tag6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0)"/>
</p:tagLst>
</file>

<file path=ppt/tags/tag6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1)"/>
</p:tagLst>
</file>

<file path=ppt/tags/tag6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1)"/>
</p:tagLst>
</file>

<file path=ppt/tags/tag6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1)"/>
</p:tagLst>
</file>

<file path=ppt/tags/tag6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1)"/>
</p:tagLst>
</file>

<file path=ppt/tags/tag6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1)"/>
</p:tagLst>
</file>

<file path=ppt/tags/tag6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1)"/>
</p:tagLst>
</file>

<file path=ppt/tags/tag6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1)"/>
</p:tagLst>
</file>

<file path=ppt/tags/tag6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1)"/>
</p:tagLst>
</file>

<file path=ppt/tags/tag6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1)"/>
</p:tagLst>
</file>

<file path=ppt/tags/tag6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1)"/>
</p:tagLst>
</file>

<file path=ppt/tags/tag6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1)"/>
</p:tagLst>
</file>

<file path=ppt/tags/tag6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1)"/>
</p:tagLst>
</file>

<file path=ppt/tags/tag6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1)"/>
</p:tagLst>
</file>

<file path=ppt/tags/tag6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1)"/>
</p:tagLst>
</file>

<file path=ppt/tags/tag6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1)"/>
</p:tagLst>
</file>

<file path=ppt/tags/tag6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1)"/>
</p:tagLst>
</file>

<file path=ppt/tags/tag6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1)"/>
</p:tagLst>
</file>

<file path=ppt/tags/tag6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1)"/>
</p:tagLst>
</file>

<file path=ppt/tags/tag6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1)"/>
</p:tagLst>
</file>

<file path=ppt/tags/tag6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1)"/>
</p:tagLst>
</file>

<file path=ppt/tags/tag6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1)"/>
</p:tagLst>
</file>

<file path=ppt/tags/tag6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1)"/>
</p:tagLst>
</file>

<file path=ppt/tags/tag6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1)"/>
</p:tagLst>
</file>

<file path=ppt/tags/tag6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1)"/>
</p:tagLst>
</file>

<file path=ppt/tags/tag6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1)"/>
</p:tagLst>
</file>

<file path=ppt/tags/tag6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1)"/>
</p:tagLst>
</file>

<file path=ppt/tags/tag6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1)"/>
</p:tagLst>
</file>

<file path=ppt/tags/tag6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1)"/>
</p:tagLst>
</file>

<file path=ppt/tags/tag6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1)"/>
</p:tagLst>
</file>

<file path=ppt/tags/tag6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1)"/>
</p:tagLst>
</file>

<file path=ppt/tags/tag6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2)"/>
</p:tagLst>
</file>

<file path=ppt/tags/tag6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2)"/>
</p:tagLst>
</file>

<file path=ppt/tags/tag6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2)"/>
</p:tagLst>
</file>

<file path=ppt/tags/tag6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2)"/>
</p:tagLst>
</file>

<file path=ppt/tags/tag6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2)"/>
</p:tagLst>
</file>

<file path=ppt/tags/tag6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2)"/>
</p:tagLst>
</file>

<file path=ppt/tags/tag6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2)"/>
</p:tagLst>
</file>

<file path=ppt/tags/tag6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2)"/>
</p:tagLst>
</file>

<file path=ppt/tags/tag6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2)"/>
</p:tagLst>
</file>

<file path=ppt/tags/tag6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2)"/>
</p:tagLst>
</file>

<file path=ppt/tags/tag6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2)"/>
</p:tagLst>
</file>

<file path=ppt/tags/tag6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2)"/>
</p:tagLst>
</file>

<file path=ppt/tags/tag6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2)"/>
</p:tagLst>
</file>

<file path=ppt/tags/tag6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2)"/>
</p:tagLst>
</file>

<file path=ppt/tags/tag6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2)"/>
</p:tagLst>
</file>

<file path=ppt/tags/tag6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2)"/>
</p:tagLst>
</file>

<file path=ppt/tags/tag6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2)"/>
</p:tagLst>
</file>

<file path=ppt/tags/tag6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2)"/>
</p:tagLst>
</file>

<file path=ppt/tags/tag6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2)"/>
</p:tagLst>
</file>

<file path=ppt/tags/tag6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2)"/>
</p:tagLst>
</file>

<file path=ppt/tags/tag6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2)"/>
</p:tagLst>
</file>

<file path=ppt/tags/tag6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2)"/>
</p:tagLst>
</file>

<file path=ppt/tags/tag6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2)"/>
</p:tagLst>
</file>

<file path=ppt/tags/tag6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2)"/>
</p:tagLst>
</file>

<file path=ppt/tags/tag6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2)"/>
</p:tagLst>
</file>

<file path=ppt/tags/tag6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2)"/>
</p:tagLst>
</file>

<file path=ppt/tags/tag6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2)"/>
</p:tagLst>
</file>

<file path=ppt/tags/tag6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2)"/>
</p:tagLst>
</file>

<file path=ppt/tags/tag6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2)"/>
</p:tagLst>
</file>

<file path=ppt/tags/tag6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3)"/>
</p:tagLst>
</file>

<file path=ppt/tags/tag6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3)"/>
</p:tagLst>
</file>

<file path=ppt/tags/tag6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3)"/>
</p:tagLst>
</file>

<file path=ppt/tags/tag6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3)"/>
</p:tagLst>
</file>

<file path=ppt/tags/tag6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3)"/>
</p:tagLst>
</file>

<file path=ppt/tags/tag6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3)"/>
</p:tagLst>
</file>

<file path=ppt/tags/tag6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3)"/>
</p:tagLst>
</file>

<file path=ppt/tags/tag6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3)"/>
</p:tagLst>
</file>

<file path=ppt/tags/tag6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3)"/>
</p:tagLst>
</file>

<file path=ppt/tags/tag6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3)"/>
</p:tagLst>
</file>

<file path=ppt/tags/tag6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3)"/>
</p:tagLst>
</file>

<file path=ppt/tags/tag6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3)"/>
</p:tagLst>
</file>

<file path=ppt/tags/tag6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3)"/>
</p:tagLst>
</file>

<file path=ppt/tags/tag6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3)"/>
</p:tagLst>
</file>

<file path=ppt/tags/tag6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3)"/>
</p:tagLst>
</file>

<file path=ppt/tags/tag6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3)"/>
</p:tagLst>
</file>

<file path=ppt/tags/tag6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3)"/>
</p:tagLst>
</file>

<file path=ppt/tags/tag6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3)"/>
</p:tagLst>
</file>

<file path=ppt/tags/tag6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3)"/>
</p:tagLst>
</file>

<file path=ppt/tags/tag6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3)"/>
</p:tagLst>
</file>

<file path=ppt/tags/tag6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3)"/>
</p:tagLst>
</file>

<file path=ppt/tags/tag6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3)"/>
</p:tagLst>
</file>

<file path=ppt/tags/tag6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3)"/>
</p:tagLst>
</file>

<file path=ppt/tags/tag6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3)"/>
</p:tagLst>
</file>

<file path=ppt/tags/tag6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3)"/>
</p:tagLst>
</file>

<file path=ppt/tags/tag6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3)"/>
</p:tagLst>
</file>

<file path=ppt/tags/tag6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3)"/>
</p:tagLst>
</file>

<file path=ppt/tags/tag6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4)"/>
</p:tagLst>
</file>

<file path=ppt/tags/tag6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4)"/>
</p:tagLst>
</file>

<file path=ppt/tags/tag7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4)"/>
</p:tagLst>
</file>

<file path=ppt/tags/tag7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4)"/>
</p:tagLst>
</file>

<file path=ppt/tags/tag7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4)"/>
</p:tagLst>
</file>

<file path=ppt/tags/tag7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4)"/>
</p:tagLst>
</file>

<file path=ppt/tags/tag7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4)"/>
</p:tagLst>
</file>

<file path=ppt/tags/tag7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4)"/>
</p:tagLst>
</file>

<file path=ppt/tags/tag7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4)"/>
</p:tagLst>
</file>

<file path=ppt/tags/tag7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4)"/>
</p:tagLst>
</file>

<file path=ppt/tags/tag7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4)"/>
</p:tagLst>
</file>

<file path=ppt/tags/tag7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4)"/>
</p:tagLst>
</file>

<file path=ppt/tags/tag7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4)"/>
</p:tagLst>
</file>

<file path=ppt/tags/tag7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4)"/>
</p:tagLst>
</file>

<file path=ppt/tags/tag7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4)"/>
</p:tagLst>
</file>

<file path=ppt/tags/tag7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4)"/>
</p:tagLst>
</file>

<file path=ppt/tags/tag7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4)"/>
</p:tagLst>
</file>

<file path=ppt/tags/tag7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4)"/>
</p:tagLst>
</file>

<file path=ppt/tags/tag7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4)"/>
</p:tagLst>
</file>

<file path=ppt/tags/tag7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4)"/>
</p:tagLst>
</file>

<file path=ppt/tags/tag7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4)"/>
</p:tagLst>
</file>

<file path=ppt/tags/tag7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4)"/>
</p:tagLst>
</file>

<file path=ppt/tags/tag7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4)"/>
</p:tagLst>
</file>

<file path=ppt/tags/tag7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4)"/>
</p:tagLst>
</file>

<file path=ppt/tags/tag7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4)"/>
</p:tagLst>
</file>

<file path=ppt/tags/tag7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4)"/>
</p:tagLst>
</file>

<file path=ppt/tags/tag7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4)"/>
</p:tagLst>
</file>

<file path=ppt/tags/tag7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4)"/>
</p:tagLst>
</file>

<file path=ppt/tags/tag7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5)"/>
</p:tagLst>
</file>

<file path=ppt/tags/tag7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5)"/>
</p:tagLst>
</file>

<file path=ppt/tags/tag7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5)"/>
</p:tagLst>
</file>

<file path=ppt/tags/tag7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5)"/>
</p:tagLst>
</file>

<file path=ppt/tags/tag7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5)"/>
</p:tagLst>
</file>

<file path=ppt/tags/tag7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5)"/>
</p:tagLst>
</file>

<file path=ppt/tags/tag7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5)"/>
</p:tagLst>
</file>

<file path=ppt/tags/tag7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5)"/>
</p:tagLst>
</file>

<file path=ppt/tags/tag7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5)"/>
</p:tagLst>
</file>

<file path=ppt/tags/tag7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5)"/>
</p:tagLst>
</file>

<file path=ppt/tags/tag7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5)"/>
</p:tagLst>
</file>

<file path=ppt/tags/tag7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5)"/>
</p:tagLst>
</file>

<file path=ppt/tags/tag7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5)"/>
</p:tagLst>
</file>

<file path=ppt/tags/tag7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5)"/>
</p:tagLst>
</file>

<file path=ppt/tags/tag7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5)"/>
</p:tagLst>
</file>

<file path=ppt/tags/tag7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5)"/>
</p:tagLst>
</file>

<file path=ppt/tags/tag7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5)"/>
</p:tagLst>
</file>

<file path=ppt/tags/tag7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5)"/>
</p:tagLst>
</file>

<file path=ppt/tags/tag7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5)"/>
</p:tagLst>
</file>

<file path=ppt/tags/tag7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5)"/>
</p:tagLst>
</file>

<file path=ppt/tags/tag7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5)"/>
</p:tagLst>
</file>

<file path=ppt/tags/tag7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5)"/>
</p:tagLst>
</file>

<file path=ppt/tags/tag7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5)"/>
</p:tagLst>
</file>

<file path=ppt/tags/tag7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5)"/>
</p:tagLst>
</file>

<file path=ppt/tags/tag7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5)"/>
</p:tagLst>
</file>

<file path=ppt/tags/tag7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5)"/>
</p:tagLst>
</file>

<file path=ppt/tags/tag7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5)"/>
</p:tagLst>
</file>

<file path=ppt/tags/tag7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5)"/>
</p:tagLst>
</file>

<file path=ppt/tags/tag7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5)"/>
</p:tagLst>
</file>

<file path=ppt/tags/tag7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6)"/>
</p:tagLst>
</file>

<file path=ppt/tags/tag7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6)"/>
</p:tagLst>
</file>

<file path=ppt/tags/tag7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6)"/>
</p:tagLst>
</file>

<file path=ppt/tags/tag7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6)"/>
</p:tagLst>
</file>

<file path=ppt/tags/tag7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6)"/>
</p:tagLst>
</file>

<file path=ppt/tags/tag7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6)"/>
</p:tagLst>
</file>

<file path=ppt/tags/tag7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6)"/>
</p:tagLst>
</file>

<file path=ppt/tags/tag7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6)"/>
</p:tagLst>
</file>

<file path=ppt/tags/tag7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6)"/>
</p:tagLst>
</file>

<file path=ppt/tags/tag7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6)"/>
</p:tagLst>
</file>

<file path=ppt/tags/tag7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6)"/>
</p:tagLst>
</file>

<file path=ppt/tags/tag7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6)"/>
</p:tagLst>
</file>

<file path=ppt/tags/tag7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6)"/>
</p:tagLst>
</file>

<file path=ppt/tags/tag7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6)"/>
</p:tagLst>
</file>

<file path=ppt/tags/tag7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6)"/>
</p:tagLst>
</file>

<file path=ppt/tags/tag7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6)"/>
</p:tagLst>
</file>

<file path=ppt/tags/tag7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6)"/>
</p:tagLst>
</file>

<file path=ppt/tags/tag7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6)"/>
</p:tagLst>
</file>

<file path=ppt/tags/tag7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6)"/>
</p:tagLst>
</file>

<file path=ppt/tags/tag7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6)"/>
</p:tagLst>
</file>

<file path=ppt/tags/tag7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6)"/>
</p:tagLst>
</file>

<file path=ppt/tags/tag7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6)"/>
</p:tagLst>
</file>

<file path=ppt/tags/tag7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6)"/>
</p:tagLst>
</file>

<file path=ppt/tags/tag7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6)"/>
</p:tagLst>
</file>

<file path=ppt/tags/tag7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6)"/>
</p:tagLst>
</file>

<file path=ppt/tags/tag7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6)"/>
</p:tagLst>
</file>

<file path=ppt/tags/tag7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6)"/>
</p:tagLst>
</file>

<file path=ppt/tags/tag7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6)"/>
</p:tagLst>
</file>

<file path=ppt/tags/tag7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6)"/>
</p:tagLst>
</file>

<file path=ppt/tags/tag7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6)"/>
</p:tagLst>
</file>

<file path=ppt/tags/tag7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7)"/>
</p:tagLst>
</file>

<file path=ppt/tags/tag7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7)"/>
</p:tagLst>
</file>

<file path=ppt/tags/tag7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7)"/>
</p:tagLst>
</file>

<file path=ppt/tags/tag7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7)"/>
</p:tagLst>
</file>

<file path=ppt/tags/tag7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7)"/>
</p:tagLst>
</file>

<file path=ppt/tags/tag7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7)"/>
</p:tagLst>
</file>

<file path=ppt/tags/tag7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7)"/>
</p:tagLst>
</file>

<file path=ppt/tags/tag7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7)"/>
</p:tagLst>
</file>

<file path=ppt/tags/tag7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7)"/>
</p:tagLst>
</file>

<file path=ppt/tags/tag7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7)"/>
</p:tagLst>
</file>

<file path=ppt/tags/tag7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7)"/>
</p:tagLst>
</file>

<file path=ppt/tags/tag7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7)"/>
</p:tagLst>
</file>

<file path=ppt/tags/tag7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7)"/>
</p:tagLst>
</file>

<file path=ppt/tags/tag7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7)"/>
</p:tagLst>
</file>

<file path=ppt/tags/tag7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7)"/>
</p:tagLst>
</file>

<file path=ppt/tags/tag8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7)"/>
</p:tagLst>
</file>

<file path=ppt/tags/tag8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7)"/>
</p:tagLst>
</file>

<file path=ppt/tags/tag8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7)"/>
</p:tagLst>
</file>

<file path=ppt/tags/tag8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7)"/>
</p:tagLst>
</file>

<file path=ppt/tags/tag8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7)"/>
</p:tagLst>
</file>

<file path=ppt/tags/tag8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7)"/>
</p:tagLst>
</file>

<file path=ppt/tags/tag8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7)"/>
</p:tagLst>
</file>

<file path=ppt/tags/tag8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7)"/>
</p:tagLst>
</file>

<file path=ppt/tags/tag8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7)"/>
</p:tagLst>
</file>

<file path=ppt/tags/tag8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7)"/>
</p:tagLst>
</file>

<file path=ppt/tags/tag8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7)"/>
</p:tagLst>
</file>

<file path=ppt/tags/tag8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7)"/>
</p:tagLst>
</file>

<file path=ppt/tags/tag8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7)"/>
</p:tagLst>
</file>

<file path=ppt/tags/tag8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7)"/>
</p:tagLst>
</file>

<file path=ppt/tags/tag8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8)"/>
</p:tagLst>
</file>

<file path=ppt/tags/tag8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8)"/>
</p:tagLst>
</file>

<file path=ppt/tags/tag8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8)"/>
</p:tagLst>
</file>

<file path=ppt/tags/tag8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8)"/>
</p:tagLst>
</file>

<file path=ppt/tags/tag8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8)"/>
</p:tagLst>
</file>

<file path=ppt/tags/tag8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8)"/>
</p:tagLst>
</file>

<file path=ppt/tags/tag8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8)"/>
</p:tagLst>
</file>

<file path=ppt/tags/tag8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8)"/>
</p:tagLst>
</file>

<file path=ppt/tags/tag8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8)"/>
</p:tagLst>
</file>

<file path=ppt/tags/tag8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8)"/>
</p:tagLst>
</file>

<file path=ppt/tags/tag8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8)"/>
</p:tagLst>
</file>

<file path=ppt/tags/tag8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8)"/>
</p:tagLst>
</file>

<file path=ppt/tags/tag8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8)"/>
</p:tagLst>
</file>

<file path=ppt/tags/tag8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8)"/>
</p:tagLst>
</file>

<file path=ppt/tags/tag8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8)"/>
</p:tagLst>
</file>

<file path=ppt/tags/tag8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8)"/>
</p:tagLst>
</file>

<file path=ppt/tags/tag8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8)"/>
</p:tagLst>
</file>

<file path=ppt/tags/tag8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8)"/>
</p:tagLst>
</file>

<file path=ppt/tags/tag8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8)"/>
</p:tagLst>
</file>

<file path=ppt/tags/tag8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8)"/>
</p:tagLst>
</file>

<file path=ppt/tags/tag8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8)"/>
</p:tagLst>
</file>

<file path=ppt/tags/tag8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8)"/>
</p:tagLst>
</file>

<file path=ppt/tags/tag8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8)"/>
</p:tagLst>
</file>

<file path=ppt/tags/tag8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8)"/>
</p:tagLst>
</file>

<file path=ppt/tags/tag8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8)"/>
</p:tagLst>
</file>

<file path=ppt/tags/tag8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8)"/>
</p:tagLst>
</file>

<file path=ppt/tags/tag8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8)"/>
</p:tagLst>
</file>

<file path=ppt/tags/tag8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8)"/>
</p:tagLst>
</file>

<file path=ppt/tags/tag8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8)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1169</Words>
  <Application>Microsoft Office PowerPoint</Application>
  <PresentationFormat>Widescreen</PresentationFormat>
  <Paragraphs>268</Paragraphs>
  <Slides>23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Arial</vt:lpstr>
      <vt:lpstr>Calibri</vt:lpstr>
      <vt:lpstr>Calibri Light</vt:lpstr>
      <vt:lpstr>Cambria Math</vt:lpstr>
      <vt:lpstr>Times New Roman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Logic Gates</vt:lpstr>
      <vt:lpstr>Logic Gates</vt:lpstr>
      <vt:lpstr>Logic Gates – AND Gate</vt:lpstr>
      <vt:lpstr>Logic Gates – AND Gate</vt:lpstr>
      <vt:lpstr>Logic Gates – OR Gate</vt:lpstr>
      <vt:lpstr>Logic Gates – OR Gate</vt:lpstr>
      <vt:lpstr>Logic Gates – NOT Gate</vt:lpstr>
      <vt:lpstr>Logic Gates – NOT Gate</vt:lpstr>
      <vt:lpstr>Logic Gates – NAND Gate</vt:lpstr>
      <vt:lpstr>Logic Gates – NAND Gate</vt:lpstr>
      <vt:lpstr>Logic Gates – NOR Gate</vt:lpstr>
      <vt:lpstr>Logic Gates – NOR Gate</vt:lpstr>
      <vt:lpstr>Logic Gates – X-OR GATE</vt:lpstr>
      <vt:lpstr>Logic Gates – X-OR GATE</vt:lpstr>
      <vt:lpstr>Logic Gates – X-NOR Gate</vt:lpstr>
      <vt:lpstr>Logic Gates – X-NOR Gate</vt:lpstr>
      <vt:lpstr>Join the Vevox session </vt:lpstr>
      <vt:lpstr>[1]  J. G. Brookshear and D. Brylow, Computer Science: An Overview, 13th ed. Boston, MA, USA: Pearson, 2019. [2] M. M. Mano and M. D. Ciletti, Digital Design, 6th ed. Harlow, UK: Pearson Education, 2017.   </vt:lpstr>
      <vt:lpstr>Thank You   </vt:lpstr>
      <vt:lpstr>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133</cp:revision>
  <dcterms:created xsi:type="dcterms:W3CDTF">2021-03-09T15:35:42Z</dcterms:created>
  <dcterms:modified xsi:type="dcterms:W3CDTF">2025-11-27T11:59:41Z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