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4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942C6A-A9EF-4282-A2B1-619AFFC69E74}" v="23" dt="2023-06-02T13:38:10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28" Type="http://schemas.openxmlformats.org/officeDocument/2006/relationships/customXml" Target="../customXml/item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Relationship Id="rId27" Type="http://schemas.openxmlformats.org/officeDocument/2006/relationships/customXml" Target="../customXml/item1.xml"/><Relationship Id="rId30" Type="http://schemas.openxmlformats.org/officeDocument/2006/relationships/customXml" Target="../customXml/item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ua U'Dell" userId="e77a24b5-f8d7-43a7-9016-26daccb8ac19" providerId="ADAL" clId="{BF942C6A-A9EF-4282-A2B1-619AFFC69E74}"/>
    <pc:docChg chg="undo custSel addSld modSld">
      <pc:chgData name="Joshua U'Dell" userId="e77a24b5-f8d7-43a7-9016-26daccb8ac19" providerId="ADAL" clId="{BF942C6A-A9EF-4282-A2B1-619AFFC69E74}" dt="2023-06-02T13:40:55.725" v="3156" actId="26606"/>
      <pc:docMkLst>
        <pc:docMk/>
      </pc:docMkLst>
      <pc:sldChg chg="addSp delSp modSp mod setBg">
        <pc:chgData name="Joshua U'Dell" userId="e77a24b5-f8d7-43a7-9016-26daccb8ac19" providerId="ADAL" clId="{BF942C6A-A9EF-4282-A2B1-619AFFC69E74}" dt="2023-06-01T10:47:40.104" v="466" actId="20577"/>
        <pc:sldMkLst>
          <pc:docMk/>
          <pc:sldMk cId="1429259201" sldId="262"/>
        </pc:sldMkLst>
        <pc:spChg chg="mod">
          <ac:chgData name="Joshua U'Dell" userId="e77a24b5-f8d7-43a7-9016-26daccb8ac19" providerId="ADAL" clId="{BF942C6A-A9EF-4282-A2B1-619AFFC69E74}" dt="2023-06-01T10:45:34.076" v="216" actId="26606"/>
          <ac:spMkLst>
            <pc:docMk/>
            <pc:sldMk cId="1429259201" sldId="262"/>
            <ac:spMk id="2" creationId="{9B26FA1D-AF54-9506-8097-59007F765A50}"/>
          </ac:spMkLst>
        </pc:spChg>
        <pc:spChg chg="mod">
          <ac:chgData name="Joshua U'Dell" userId="e77a24b5-f8d7-43a7-9016-26daccb8ac19" providerId="ADAL" clId="{BF942C6A-A9EF-4282-A2B1-619AFFC69E74}" dt="2023-06-01T10:47:40.104" v="466" actId="20577"/>
          <ac:spMkLst>
            <pc:docMk/>
            <pc:sldMk cId="1429259201" sldId="262"/>
            <ac:spMk id="3" creationId="{0F359D56-43FC-EFFC-C938-B96B3D943B5C}"/>
          </ac:spMkLst>
        </pc:spChg>
        <pc:spChg chg="add del">
          <ac:chgData name="Joshua U'Dell" userId="e77a24b5-f8d7-43a7-9016-26daccb8ac19" providerId="ADAL" clId="{BF942C6A-A9EF-4282-A2B1-619AFFC69E74}" dt="2023-06-01T10:45:34.076" v="216" actId="26606"/>
          <ac:spMkLst>
            <pc:docMk/>
            <pc:sldMk cId="1429259201" sldId="262"/>
            <ac:spMk id="10" creationId="{F13C74B1-5B17-4795-BED0-7140497B445A}"/>
          </ac:spMkLst>
        </pc:spChg>
        <pc:spChg chg="add del">
          <ac:chgData name="Joshua U'Dell" userId="e77a24b5-f8d7-43a7-9016-26daccb8ac19" providerId="ADAL" clId="{BF942C6A-A9EF-4282-A2B1-619AFFC69E74}" dt="2023-06-01T10:45:34.076" v="216" actId="26606"/>
          <ac:spMkLst>
            <pc:docMk/>
            <pc:sldMk cId="1429259201" sldId="262"/>
            <ac:spMk id="12" creationId="{D4974D33-8DC5-464E-8C6D-BE58F0669C17}"/>
          </ac:spMkLst>
        </pc:spChg>
        <pc:spChg chg="add">
          <ac:chgData name="Joshua U'Dell" userId="e77a24b5-f8d7-43a7-9016-26daccb8ac19" providerId="ADAL" clId="{BF942C6A-A9EF-4282-A2B1-619AFFC69E74}" dt="2023-06-01T10:45:34.076" v="216" actId="26606"/>
          <ac:spMkLst>
            <pc:docMk/>
            <pc:sldMk cId="1429259201" sldId="262"/>
            <ac:spMk id="17" creationId="{08BC803E-13F3-4DAB-B17C-BEB0076164B7}"/>
          </ac:spMkLst>
        </pc:spChg>
        <pc:spChg chg="add">
          <ac:chgData name="Joshua U'Dell" userId="e77a24b5-f8d7-43a7-9016-26daccb8ac19" providerId="ADAL" clId="{BF942C6A-A9EF-4282-A2B1-619AFFC69E74}" dt="2023-06-01T10:45:34.076" v="216" actId="26606"/>
          <ac:spMkLst>
            <pc:docMk/>
            <pc:sldMk cId="1429259201" sldId="262"/>
            <ac:spMk id="19" creationId="{B8DDE571-E57F-4AB5-83C7-30EB5DDCCAC7}"/>
          </ac:spMkLst>
        </pc:spChg>
        <pc:picChg chg="add mod">
          <ac:chgData name="Joshua U'Dell" userId="e77a24b5-f8d7-43a7-9016-26daccb8ac19" providerId="ADAL" clId="{BF942C6A-A9EF-4282-A2B1-619AFFC69E74}" dt="2023-06-01T10:45:34.076" v="216" actId="26606"/>
          <ac:picMkLst>
            <pc:docMk/>
            <pc:sldMk cId="1429259201" sldId="262"/>
            <ac:picMk id="5" creationId="{0DCF1B2C-92AF-93DC-DBA1-6CE1480352A5}"/>
          </ac:picMkLst>
        </pc:picChg>
        <pc:picChg chg="add mod">
          <ac:chgData name="Joshua U'Dell" userId="e77a24b5-f8d7-43a7-9016-26daccb8ac19" providerId="ADAL" clId="{BF942C6A-A9EF-4282-A2B1-619AFFC69E74}" dt="2023-06-01T10:45:34.076" v="216" actId="26606"/>
          <ac:picMkLst>
            <pc:docMk/>
            <pc:sldMk cId="1429259201" sldId="262"/>
            <ac:picMk id="7" creationId="{246639CB-EF22-67BE-5DB4-CD5D6CD52CEB}"/>
          </ac:picMkLst>
        </pc:picChg>
      </pc:sldChg>
      <pc:sldChg chg="addSp delSp modSp new mod setBg">
        <pc:chgData name="Joshua U'Dell" userId="e77a24b5-f8d7-43a7-9016-26daccb8ac19" providerId="ADAL" clId="{BF942C6A-A9EF-4282-A2B1-619AFFC69E74}" dt="2023-06-01T10:54:30.241" v="641" actId="20577"/>
        <pc:sldMkLst>
          <pc:docMk/>
          <pc:sldMk cId="143360985" sldId="263"/>
        </pc:sldMkLst>
        <pc:spChg chg="mod">
          <ac:chgData name="Joshua U'Dell" userId="e77a24b5-f8d7-43a7-9016-26daccb8ac19" providerId="ADAL" clId="{BF942C6A-A9EF-4282-A2B1-619AFFC69E74}" dt="2023-06-01T10:53:34.262" v="631" actId="1076"/>
          <ac:spMkLst>
            <pc:docMk/>
            <pc:sldMk cId="143360985" sldId="263"/>
            <ac:spMk id="2" creationId="{4C806E94-FC27-BF0F-CB9C-762696669E3A}"/>
          </ac:spMkLst>
        </pc:spChg>
        <pc:spChg chg="mod ord">
          <ac:chgData name="Joshua U'Dell" userId="e77a24b5-f8d7-43a7-9016-26daccb8ac19" providerId="ADAL" clId="{BF942C6A-A9EF-4282-A2B1-619AFFC69E74}" dt="2023-06-01T10:54:30.241" v="641" actId="20577"/>
          <ac:spMkLst>
            <pc:docMk/>
            <pc:sldMk cId="143360985" sldId="263"/>
            <ac:spMk id="3" creationId="{865242AA-C1C2-74F0-841D-9486A584DDB0}"/>
          </ac:spMkLst>
        </pc:spChg>
        <pc:spChg chg="add del">
          <ac:chgData name="Joshua U'Dell" userId="e77a24b5-f8d7-43a7-9016-26daccb8ac19" providerId="ADAL" clId="{BF942C6A-A9EF-4282-A2B1-619AFFC69E74}" dt="2023-06-01T10:52:55.568" v="626" actId="26606"/>
          <ac:spMkLst>
            <pc:docMk/>
            <pc:sldMk cId="143360985" sldId="263"/>
            <ac:spMk id="10" creationId="{3AFE8227-C443-417B-BA91-520EB1EF4559}"/>
          </ac:spMkLst>
        </pc:spChg>
        <pc:spChg chg="add del">
          <ac:chgData name="Joshua U'Dell" userId="e77a24b5-f8d7-43a7-9016-26daccb8ac19" providerId="ADAL" clId="{BF942C6A-A9EF-4282-A2B1-619AFFC69E74}" dt="2023-06-01T10:52:55.568" v="626" actId="26606"/>
          <ac:spMkLst>
            <pc:docMk/>
            <pc:sldMk cId="143360985" sldId="263"/>
            <ac:spMk id="12" creationId="{907741FC-B544-4A6E-B831-6789D042333D}"/>
          </ac:spMkLst>
        </pc:spChg>
        <pc:spChg chg="add del">
          <ac:chgData name="Joshua U'Dell" userId="e77a24b5-f8d7-43a7-9016-26daccb8ac19" providerId="ADAL" clId="{BF942C6A-A9EF-4282-A2B1-619AFFC69E74}" dt="2023-06-01T10:52:55.568" v="626" actId="26606"/>
          <ac:spMkLst>
            <pc:docMk/>
            <pc:sldMk cId="143360985" sldId="263"/>
            <ac:spMk id="14" creationId="{3F0BE7ED-7814-4273-B18A-F26CC0380380}"/>
          </ac:spMkLst>
        </pc:spChg>
        <pc:spChg chg="add del">
          <ac:chgData name="Joshua U'Dell" userId="e77a24b5-f8d7-43a7-9016-26daccb8ac19" providerId="ADAL" clId="{BF942C6A-A9EF-4282-A2B1-619AFFC69E74}" dt="2023-06-01T10:53:18.165" v="630" actId="26606"/>
          <ac:spMkLst>
            <pc:docMk/>
            <pc:sldMk cId="143360985" sldId="263"/>
            <ac:spMk id="16" creationId="{1CDD8E39-EA14-4679-9655-1BFF5A7B63EE}"/>
          </ac:spMkLst>
        </pc:spChg>
        <pc:spChg chg="add">
          <ac:chgData name="Joshua U'Dell" userId="e77a24b5-f8d7-43a7-9016-26daccb8ac19" providerId="ADAL" clId="{BF942C6A-A9EF-4282-A2B1-619AFFC69E74}" dt="2023-06-01T10:53:18.165" v="630" actId="26606"/>
          <ac:spMkLst>
            <pc:docMk/>
            <pc:sldMk cId="143360985" sldId="263"/>
            <ac:spMk id="21" creationId="{1CDD8E39-EA14-4679-9655-1BFF5A7B63EE}"/>
          </ac:spMkLst>
        </pc:spChg>
        <pc:picChg chg="add del mod ord">
          <ac:chgData name="Joshua U'Dell" userId="e77a24b5-f8d7-43a7-9016-26daccb8ac19" providerId="ADAL" clId="{BF942C6A-A9EF-4282-A2B1-619AFFC69E74}" dt="2023-06-01T10:53:07.620" v="628" actId="478"/>
          <ac:picMkLst>
            <pc:docMk/>
            <pc:sldMk cId="143360985" sldId="263"/>
            <ac:picMk id="5" creationId="{8C4FB8BF-0F96-7C54-38FB-6D6C89732F60}"/>
          </ac:picMkLst>
        </pc:picChg>
        <pc:picChg chg="add mod ord">
          <ac:chgData name="Joshua U'Dell" userId="e77a24b5-f8d7-43a7-9016-26daccb8ac19" providerId="ADAL" clId="{BF942C6A-A9EF-4282-A2B1-619AFFC69E74}" dt="2023-06-01T10:53:18.165" v="630" actId="26606"/>
          <ac:picMkLst>
            <pc:docMk/>
            <pc:sldMk cId="143360985" sldId="263"/>
            <ac:picMk id="7" creationId="{B0B74F9D-C896-554D-D3B8-F315D78A41DB}"/>
          </ac:picMkLst>
        </pc:picChg>
      </pc:sldChg>
      <pc:sldChg chg="addSp modSp new mod">
        <pc:chgData name="Joshua U'Dell" userId="e77a24b5-f8d7-43a7-9016-26daccb8ac19" providerId="ADAL" clId="{BF942C6A-A9EF-4282-A2B1-619AFFC69E74}" dt="2023-06-01T10:55:33.625" v="700" actId="1076"/>
        <pc:sldMkLst>
          <pc:docMk/>
          <pc:sldMk cId="2615538703" sldId="264"/>
        </pc:sldMkLst>
        <pc:spChg chg="mod">
          <ac:chgData name="Joshua U'Dell" userId="e77a24b5-f8d7-43a7-9016-26daccb8ac19" providerId="ADAL" clId="{BF942C6A-A9EF-4282-A2B1-619AFFC69E74}" dt="2023-06-01T10:54:59.868" v="663" actId="20577"/>
          <ac:spMkLst>
            <pc:docMk/>
            <pc:sldMk cId="2615538703" sldId="264"/>
            <ac:spMk id="2" creationId="{F694F88D-4116-2BB7-E9ED-7DDFBEC7EAC3}"/>
          </ac:spMkLst>
        </pc:spChg>
        <pc:spChg chg="mod">
          <ac:chgData name="Joshua U'Dell" userId="e77a24b5-f8d7-43a7-9016-26daccb8ac19" providerId="ADAL" clId="{BF942C6A-A9EF-4282-A2B1-619AFFC69E74}" dt="2023-06-01T10:55:21.054" v="697" actId="20577"/>
          <ac:spMkLst>
            <pc:docMk/>
            <pc:sldMk cId="2615538703" sldId="264"/>
            <ac:spMk id="3" creationId="{5B0D230D-77D2-BCE7-C6FA-4144E23B00B4}"/>
          </ac:spMkLst>
        </pc:spChg>
        <pc:graphicFrameChg chg="add mod">
          <ac:chgData name="Joshua U'Dell" userId="e77a24b5-f8d7-43a7-9016-26daccb8ac19" providerId="ADAL" clId="{BF942C6A-A9EF-4282-A2B1-619AFFC69E74}" dt="2023-06-01T10:55:20.478" v="696"/>
          <ac:graphicFrameMkLst>
            <pc:docMk/>
            <pc:sldMk cId="2615538703" sldId="264"/>
            <ac:graphicFrameMk id="4" creationId="{77C6C907-0B17-5B41-ECA5-7310AC227712}"/>
          </ac:graphicFrameMkLst>
        </pc:graphicFrameChg>
        <pc:graphicFrameChg chg="add mod">
          <ac:chgData name="Joshua U'Dell" userId="e77a24b5-f8d7-43a7-9016-26daccb8ac19" providerId="ADAL" clId="{BF942C6A-A9EF-4282-A2B1-619AFFC69E74}" dt="2023-06-01T10:55:33.625" v="700" actId="1076"/>
          <ac:graphicFrameMkLst>
            <pc:docMk/>
            <pc:sldMk cId="2615538703" sldId="264"/>
            <ac:graphicFrameMk id="5" creationId="{A707C4B8-D9E8-DBDF-B0DC-F59B3B1A4BEF}"/>
          </ac:graphicFrameMkLst>
        </pc:graphicFrameChg>
      </pc:sldChg>
      <pc:sldChg chg="addSp modSp new mod setBg">
        <pc:chgData name="Joshua U'Dell" userId="e77a24b5-f8d7-43a7-9016-26daccb8ac19" providerId="ADAL" clId="{BF942C6A-A9EF-4282-A2B1-619AFFC69E74}" dt="2023-06-01T17:36:57.989" v="876" actId="313"/>
        <pc:sldMkLst>
          <pc:docMk/>
          <pc:sldMk cId="2387488837" sldId="265"/>
        </pc:sldMkLst>
        <pc:spChg chg="mod">
          <ac:chgData name="Joshua U'Dell" userId="e77a24b5-f8d7-43a7-9016-26daccb8ac19" providerId="ADAL" clId="{BF942C6A-A9EF-4282-A2B1-619AFFC69E74}" dt="2023-06-01T11:07:53.877" v="719" actId="26606"/>
          <ac:spMkLst>
            <pc:docMk/>
            <pc:sldMk cId="2387488837" sldId="265"/>
            <ac:spMk id="2" creationId="{D440F376-F65D-BD57-4170-6C5DC883AC5D}"/>
          </ac:spMkLst>
        </pc:spChg>
        <pc:spChg chg="mod">
          <ac:chgData name="Joshua U'Dell" userId="e77a24b5-f8d7-43a7-9016-26daccb8ac19" providerId="ADAL" clId="{BF942C6A-A9EF-4282-A2B1-619AFFC69E74}" dt="2023-06-01T17:36:57.989" v="876" actId="313"/>
          <ac:spMkLst>
            <pc:docMk/>
            <pc:sldMk cId="2387488837" sldId="265"/>
            <ac:spMk id="3" creationId="{3048BB8B-8C66-5D53-65C5-BA2C9F787E42}"/>
          </ac:spMkLst>
        </pc:spChg>
        <pc:spChg chg="add">
          <ac:chgData name="Joshua U'Dell" userId="e77a24b5-f8d7-43a7-9016-26daccb8ac19" providerId="ADAL" clId="{BF942C6A-A9EF-4282-A2B1-619AFFC69E74}" dt="2023-06-01T11:07:53.877" v="719" actId="26606"/>
          <ac:spMkLst>
            <pc:docMk/>
            <pc:sldMk cId="2387488837" sldId="265"/>
            <ac:spMk id="10" creationId="{8FC9BE17-9A7B-462D-AE50-3D8777387304}"/>
          </ac:spMkLst>
        </pc:spChg>
        <pc:spChg chg="add">
          <ac:chgData name="Joshua U'Dell" userId="e77a24b5-f8d7-43a7-9016-26daccb8ac19" providerId="ADAL" clId="{BF942C6A-A9EF-4282-A2B1-619AFFC69E74}" dt="2023-06-01T11:07:53.877" v="719" actId="26606"/>
          <ac:spMkLst>
            <pc:docMk/>
            <pc:sldMk cId="2387488837" sldId="265"/>
            <ac:spMk id="12" creationId="{3EBE8569-6AEC-4B8C-8D53-2DE337CDBA65}"/>
          </ac:spMkLst>
        </pc:spChg>
        <pc:spChg chg="add">
          <ac:chgData name="Joshua U'Dell" userId="e77a24b5-f8d7-43a7-9016-26daccb8ac19" providerId="ADAL" clId="{BF942C6A-A9EF-4282-A2B1-619AFFC69E74}" dt="2023-06-01T11:07:53.877" v="719" actId="26606"/>
          <ac:spMkLst>
            <pc:docMk/>
            <pc:sldMk cId="2387488837" sldId="265"/>
            <ac:spMk id="14" creationId="{55D4142C-5077-457F-A6AD-3FECFDB39685}"/>
          </ac:spMkLst>
        </pc:spChg>
        <pc:spChg chg="add">
          <ac:chgData name="Joshua U'Dell" userId="e77a24b5-f8d7-43a7-9016-26daccb8ac19" providerId="ADAL" clId="{BF942C6A-A9EF-4282-A2B1-619AFFC69E74}" dt="2023-06-01T11:07:53.877" v="719" actId="26606"/>
          <ac:spMkLst>
            <pc:docMk/>
            <pc:sldMk cId="2387488837" sldId="265"/>
            <ac:spMk id="16" creationId="{7A5F0580-5EE9-419F-96EE-B6529EF6E7D0}"/>
          </ac:spMkLst>
        </pc:spChg>
        <pc:picChg chg="add mod ord">
          <ac:chgData name="Joshua U'Dell" userId="e77a24b5-f8d7-43a7-9016-26daccb8ac19" providerId="ADAL" clId="{BF942C6A-A9EF-4282-A2B1-619AFFC69E74}" dt="2023-06-01T11:07:53.877" v="719" actId="26606"/>
          <ac:picMkLst>
            <pc:docMk/>
            <pc:sldMk cId="2387488837" sldId="265"/>
            <ac:picMk id="5" creationId="{41A34C8A-E23C-6B56-6A14-43797A5B5D47}"/>
          </ac:picMkLst>
        </pc:picChg>
      </pc:sldChg>
      <pc:sldChg chg="addSp delSp modSp new mod setBg">
        <pc:chgData name="Joshua U'Dell" userId="e77a24b5-f8d7-43a7-9016-26daccb8ac19" providerId="ADAL" clId="{BF942C6A-A9EF-4282-A2B1-619AFFC69E74}" dt="2023-06-01T17:38:58.163" v="1035" actId="20577"/>
        <pc:sldMkLst>
          <pc:docMk/>
          <pc:sldMk cId="1375090743" sldId="266"/>
        </pc:sldMkLst>
        <pc:spChg chg="mod">
          <ac:chgData name="Joshua U'Dell" userId="e77a24b5-f8d7-43a7-9016-26daccb8ac19" providerId="ADAL" clId="{BF942C6A-A9EF-4282-A2B1-619AFFC69E74}" dt="2023-06-01T17:38:42.347" v="992" actId="26606"/>
          <ac:spMkLst>
            <pc:docMk/>
            <pc:sldMk cId="1375090743" sldId="266"/>
            <ac:spMk id="2" creationId="{B2C4DD60-E652-1439-AB88-55A4430910CA}"/>
          </ac:spMkLst>
        </pc:spChg>
        <pc:spChg chg="mod">
          <ac:chgData name="Joshua U'Dell" userId="e77a24b5-f8d7-43a7-9016-26daccb8ac19" providerId="ADAL" clId="{BF942C6A-A9EF-4282-A2B1-619AFFC69E74}" dt="2023-06-01T17:38:58.163" v="1035" actId="20577"/>
          <ac:spMkLst>
            <pc:docMk/>
            <pc:sldMk cId="1375090743" sldId="266"/>
            <ac:spMk id="3" creationId="{D29B3CE7-4787-516E-FB25-029A85AF7EB1}"/>
          </ac:spMkLst>
        </pc:spChg>
        <pc:spChg chg="add del">
          <ac:chgData name="Joshua U'Dell" userId="e77a24b5-f8d7-43a7-9016-26daccb8ac19" providerId="ADAL" clId="{BF942C6A-A9EF-4282-A2B1-619AFFC69E74}" dt="2023-06-01T17:38:40.065" v="989" actId="26606"/>
          <ac:spMkLst>
            <pc:docMk/>
            <pc:sldMk cId="1375090743" sldId="266"/>
            <ac:spMk id="10" creationId="{8FC9BE17-9A7B-462D-AE50-3D8777387304}"/>
          </ac:spMkLst>
        </pc:spChg>
        <pc:spChg chg="add del">
          <ac:chgData name="Joshua U'Dell" userId="e77a24b5-f8d7-43a7-9016-26daccb8ac19" providerId="ADAL" clId="{BF942C6A-A9EF-4282-A2B1-619AFFC69E74}" dt="2023-06-01T17:38:40.065" v="989" actId="26606"/>
          <ac:spMkLst>
            <pc:docMk/>
            <pc:sldMk cId="1375090743" sldId="266"/>
            <ac:spMk id="12" creationId="{3EBE8569-6AEC-4B8C-8D53-2DE337CDBA65}"/>
          </ac:spMkLst>
        </pc:spChg>
        <pc:spChg chg="add del">
          <ac:chgData name="Joshua U'Dell" userId="e77a24b5-f8d7-43a7-9016-26daccb8ac19" providerId="ADAL" clId="{BF942C6A-A9EF-4282-A2B1-619AFFC69E74}" dt="2023-06-01T17:38:40.065" v="989" actId="26606"/>
          <ac:spMkLst>
            <pc:docMk/>
            <pc:sldMk cId="1375090743" sldId="266"/>
            <ac:spMk id="14" creationId="{55D4142C-5077-457F-A6AD-3FECFDB39685}"/>
          </ac:spMkLst>
        </pc:spChg>
        <pc:spChg chg="add del">
          <ac:chgData name="Joshua U'Dell" userId="e77a24b5-f8d7-43a7-9016-26daccb8ac19" providerId="ADAL" clId="{BF942C6A-A9EF-4282-A2B1-619AFFC69E74}" dt="2023-06-01T17:38:40.065" v="989" actId="26606"/>
          <ac:spMkLst>
            <pc:docMk/>
            <pc:sldMk cId="1375090743" sldId="266"/>
            <ac:spMk id="16" creationId="{7A5F0580-5EE9-419F-96EE-B6529EF6E7D0}"/>
          </ac:spMkLst>
        </pc:spChg>
        <pc:spChg chg="add del">
          <ac:chgData name="Joshua U'Dell" userId="e77a24b5-f8d7-43a7-9016-26daccb8ac19" providerId="ADAL" clId="{BF942C6A-A9EF-4282-A2B1-619AFFC69E74}" dt="2023-06-01T17:38:42.338" v="991" actId="26606"/>
          <ac:spMkLst>
            <pc:docMk/>
            <pc:sldMk cId="1375090743" sldId="266"/>
            <ac:spMk id="18" creationId="{2B97F24A-32CE-4C1C-A50D-3016B394DCFB}"/>
          </ac:spMkLst>
        </pc:spChg>
        <pc:spChg chg="add del">
          <ac:chgData name="Joshua U'Dell" userId="e77a24b5-f8d7-43a7-9016-26daccb8ac19" providerId="ADAL" clId="{BF942C6A-A9EF-4282-A2B1-619AFFC69E74}" dt="2023-06-01T17:38:42.338" v="991" actId="26606"/>
          <ac:spMkLst>
            <pc:docMk/>
            <pc:sldMk cId="1375090743" sldId="266"/>
            <ac:spMk id="19" creationId="{6357EC4F-235E-4222-A36F-C7878ACE37F2}"/>
          </ac:spMkLst>
        </pc:spChg>
        <pc:spChg chg="add">
          <ac:chgData name="Joshua U'Dell" userId="e77a24b5-f8d7-43a7-9016-26daccb8ac19" providerId="ADAL" clId="{BF942C6A-A9EF-4282-A2B1-619AFFC69E74}" dt="2023-06-01T17:38:42.347" v="992" actId="26606"/>
          <ac:spMkLst>
            <pc:docMk/>
            <pc:sldMk cId="1375090743" sldId="266"/>
            <ac:spMk id="20" creationId="{19C9EAEA-39D0-4B0E-A0EB-51E7B26740B1}"/>
          </ac:spMkLst>
        </pc:spChg>
        <pc:spChg chg="add">
          <ac:chgData name="Joshua U'Dell" userId="e77a24b5-f8d7-43a7-9016-26daccb8ac19" providerId="ADAL" clId="{BF942C6A-A9EF-4282-A2B1-619AFFC69E74}" dt="2023-06-01T17:38:42.347" v="992" actId="26606"/>
          <ac:spMkLst>
            <pc:docMk/>
            <pc:sldMk cId="1375090743" sldId="266"/>
            <ac:spMk id="21" creationId="{201CC55D-ED54-4C5C-95E6-10947BD1103B}"/>
          </ac:spMkLst>
        </pc:spChg>
        <pc:spChg chg="add">
          <ac:chgData name="Joshua U'Dell" userId="e77a24b5-f8d7-43a7-9016-26daccb8ac19" providerId="ADAL" clId="{BF942C6A-A9EF-4282-A2B1-619AFFC69E74}" dt="2023-06-01T17:38:42.347" v="992" actId="26606"/>
          <ac:spMkLst>
            <pc:docMk/>
            <pc:sldMk cId="1375090743" sldId="266"/>
            <ac:spMk id="24" creationId="{3873B707-463F-40B0-8227-E8CC6C67EB25}"/>
          </ac:spMkLst>
        </pc:spChg>
        <pc:spChg chg="add">
          <ac:chgData name="Joshua U'Dell" userId="e77a24b5-f8d7-43a7-9016-26daccb8ac19" providerId="ADAL" clId="{BF942C6A-A9EF-4282-A2B1-619AFFC69E74}" dt="2023-06-01T17:38:42.347" v="992" actId="26606"/>
          <ac:spMkLst>
            <pc:docMk/>
            <pc:sldMk cId="1375090743" sldId="266"/>
            <ac:spMk id="25" creationId="{C13237C8-E62C-4F0D-A318-BD6FB6C2D138}"/>
          </ac:spMkLst>
        </pc:spChg>
        <pc:grpChg chg="add">
          <ac:chgData name="Joshua U'Dell" userId="e77a24b5-f8d7-43a7-9016-26daccb8ac19" providerId="ADAL" clId="{BF942C6A-A9EF-4282-A2B1-619AFFC69E74}" dt="2023-06-01T17:38:42.347" v="992" actId="26606"/>
          <ac:grpSpMkLst>
            <pc:docMk/>
            <pc:sldMk cId="1375090743" sldId="266"/>
            <ac:grpSpMk id="22" creationId="{1DE889C7-FAD6-4397-98E2-05D503484459}"/>
          </ac:grpSpMkLst>
        </pc:grpChg>
        <pc:picChg chg="add mod ord">
          <ac:chgData name="Joshua U'Dell" userId="e77a24b5-f8d7-43a7-9016-26daccb8ac19" providerId="ADAL" clId="{BF942C6A-A9EF-4282-A2B1-619AFFC69E74}" dt="2023-06-01T17:38:42.347" v="992" actId="26606"/>
          <ac:picMkLst>
            <pc:docMk/>
            <pc:sldMk cId="1375090743" sldId="266"/>
            <ac:picMk id="5" creationId="{3E0F3C6E-FC3A-9F32-A5A1-51609CFF8241}"/>
          </ac:picMkLst>
        </pc:picChg>
      </pc:sldChg>
      <pc:sldChg chg="addSp delSp modSp new mod setBg setClrOvrMap">
        <pc:chgData name="Joshua U'Dell" userId="e77a24b5-f8d7-43a7-9016-26daccb8ac19" providerId="ADAL" clId="{BF942C6A-A9EF-4282-A2B1-619AFFC69E74}" dt="2023-06-01T17:40:24.626" v="1219" actId="26606"/>
        <pc:sldMkLst>
          <pc:docMk/>
          <pc:sldMk cId="2531375270" sldId="267"/>
        </pc:sldMkLst>
        <pc:spChg chg="mod">
          <ac:chgData name="Joshua U'Dell" userId="e77a24b5-f8d7-43a7-9016-26daccb8ac19" providerId="ADAL" clId="{BF942C6A-A9EF-4282-A2B1-619AFFC69E74}" dt="2023-06-01T17:40:24.626" v="1219" actId="26606"/>
          <ac:spMkLst>
            <pc:docMk/>
            <pc:sldMk cId="2531375270" sldId="267"/>
            <ac:spMk id="2" creationId="{E436C10E-E62C-FC0B-96E3-2F7F3A3E10C2}"/>
          </ac:spMkLst>
        </pc:spChg>
        <pc:spChg chg="mod ord">
          <ac:chgData name="Joshua U'Dell" userId="e77a24b5-f8d7-43a7-9016-26daccb8ac19" providerId="ADAL" clId="{BF942C6A-A9EF-4282-A2B1-619AFFC69E74}" dt="2023-06-01T17:40:24.626" v="1219" actId="26606"/>
          <ac:spMkLst>
            <pc:docMk/>
            <pc:sldMk cId="2531375270" sldId="267"/>
            <ac:spMk id="3" creationId="{027BA989-5E2A-4212-000D-29E8E74CF864}"/>
          </ac:spMkLst>
        </pc:spChg>
        <pc:spChg chg="add del">
          <ac:chgData name="Joshua U'Dell" userId="e77a24b5-f8d7-43a7-9016-26daccb8ac19" providerId="ADAL" clId="{BF942C6A-A9EF-4282-A2B1-619AFFC69E74}" dt="2023-06-01T17:40:15.646" v="1212" actId="26606"/>
          <ac:spMkLst>
            <pc:docMk/>
            <pc:sldMk cId="2531375270" sldId="267"/>
            <ac:spMk id="20" creationId="{AEECF78C-1048-456C-88A0-441412321169}"/>
          </ac:spMkLst>
        </pc:spChg>
        <pc:spChg chg="add del">
          <ac:chgData name="Joshua U'Dell" userId="e77a24b5-f8d7-43a7-9016-26daccb8ac19" providerId="ADAL" clId="{BF942C6A-A9EF-4282-A2B1-619AFFC69E74}" dt="2023-06-01T17:40:15.646" v="1212" actId="26606"/>
          <ac:spMkLst>
            <pc:docMk/>
            <pc:sldMk cId="2531375270" sldId="267"/>
            <ac:spMk id="22" creationId="{F4C8155D-EBB3-4B50-B945-2D47A2C5CE37}"/>
          </ac:spMkLst>
        </pc:spChg>
        <pc:spChg chg="add del">
          <ac:chgData name="Joshua U'Dell" userId="e77a24b5-f8d7-43a7-9016-26daccb8ac19" providerId="ADAL" clId="{BF942C6A-A9EF-4282-A2B1-619AFFC69E74}" dt="2023-06-01T17:40:15.646" v="1212" actId="26606"/>
          <ac:spMkLst>
            <pc:docMk/>
            <pc:sldMk cId="2531375270" sldId="267"/>
            <ac:spMk id="24" creationId="{EE99A833-6C48-4919-98F7-4D15C73698E6}"/>
          </ac:spMkLst>
        </pc:spChg>
        <pc:spChg chg="add del">
          <ac:chgData name="Joshua U'Dell" userId="e77a24b5-f8d7-43a7-9016-26daccb8ac19" providerId="ADAL" clId="{BF942C6A-A9EF-4282-A2B1-619AFFC69E74}" dt="2023-06-01T17:40:15.646" v="1212" actId="26606"/>
          <ac:spMkLst>
            <pc:docMk/>
            <pc:sldMk cId="2531375270" sldId="267"/>
            <ac:spMk id="26" creationId="{CF523106-7311-45AB-A97A-9BE6E22AC5EB}"/>
          </ac:spMkLst>
        </pc:spChg>
        <pc:spChg chg="add del">
          <ac:chgData name="Joshua U'Dell" userId="e77a24b5-f8d7-43a7-9016-26daccb8ac19" providerId="ADAL" clId="{BF942C6A-A9EF-4282-A2B1-619AFFC69E74}" dt="2023-06-01T17:40:15.646" v="1212" actId="26606"/>
          <ac:spMkLst>
            <pc:docMk/>
            <pc:sldMk cId="2531375270" sldId="267"/>
            <ac:spMk id="28" creationId="{7C1CFE70-2BD5-4661-8AF9-D097E65E70CE}"/>
          </ac:spMkLst>
        </pc:spChg>
        <pc:spChg chg="add del">
          <ac:chgData name="Joshua U'Dell" userId="e77a24b5-f8d7-43a7-9016-26daccb8ac19" providerId="ADAL" clId="{BF942C6A-A9EF-4282-A2B1-619AFFC69E74}" dt="2023-06-01T17:40:15.646" v="1212" actId="26606"/>
          <ac:spMkLst>
            <pc:docMk/>
            <pc:sldMk cId="2531375270" sldId="267"/>
            <ac:spMk id="30" creationId="{5A6B4445-DDB3-4971-8FBA-4DCAF08C09F4}"/>
          </ac:spMkLst>
        </pc:spChg>
        <pc:spChg chg="add del">
          <ac:chgData name="Joshua U'Dell" userId="e77a24b5-f8d7-43a7-9016-26daccb8ac19" providerId="ADAL" clId="{BF942C6A-A9EF-4282-A2B1-619AFFC69E74}" dt="2023-06-01T17:40:18.180" v="1214" actId="26606"/>
          <ac:spMkLst>
            <pc:docMk/>
            <pc:sldMk cId="2531375270" sldId="267"/>
            <ac:spMk id="32" creationId="{07977D39-626F-40D7-B00F-16E02602DD5A}"/>
          </ac:spMkLst>
        </pc:spChg>
        <pc:spChg chg="add del">
          <ac:chgData name="Joshua U'Dell" userId="e77a24b5-f8d7-43a7-9016-26daccb8ac19" providerId="ADAL" clId="{BF942C6A-A9EF-4282-A2B1-619AFFC69E74}" dt="2023-06-01T17:40:18.180" v="1214" actId="26606"/>
          <ac:spMkLst>
            <pc:docMk/>
            <pc:sldMk cId="2531375270" sldId="267"/>
            <ac:spMk id="33" creationId="{B905CDE4-B751-4B3E-B625-6E59F8903414}"/>
          </ac:spMkLst>
        </pc:spChg>
        <pc:spChg chg="add del">
          <ac:chgData name="Joshua U'Dell" userId="e77a24b5-f8d7-43a7-9016-26daccb8ac19" providerId="ADAL" clId="{BF942C6A-A9EF-4282-A2B1-619AFFC69E74}" dt="2023-06-01T17:40:18.180" v="1214" actId="26606"/>
          <ac:spMkLst>
            <pc:docMk/>
            <pc:sldMk cId="2531375270" sldId="267"/>
            <ac:spMk id="34" creationId="{08108C16-F4C0-44AA-999D-17BD39219B24}"/>
          </ac:spMkLst>
        </pc:spChg>
        <pc:spChg chg="add del">
          <ac:chgData name="Joshua U'Dell" userId="e77a24b5-f8d7-43a7-9016-26daccb8ac19" providerId="ADAL" clId="{BF942C6A-A9EF-4282-A2B1-619AFFC69E74}" dt="2023-06-01T17:40:18.180" v="1214" actId="26606"/>
          <ac:spMkLst>
            <pc:docMk/>
            <pc:sldMk cId="2531375270" sldId="267"/>
            <ac:spMk id="35" creationId="{CDC29AC1-2821-4FCC-B597-88DAF39C36FE}"/>
          </ac:spMkLst>
        </pc:spChg>
        <pc:spChg chg="add del">
          <ac:chgData name="Joshua U'Dell" userId="e77a24b5-f8d7-43a7-9016-26daccb8ac19" providerId="ADAL" clId="{BF942C6A-A9EF-4282-A2B1-619AFFC69E74}" dt="2023-06-01T17:40:18.180" v="1214" actId="26606"/>
          <ac:spMkLst>
            <pc:docMk/>
            <pc:sldMk cId="2531375270" sldId="267"/>
            <ac:spMk id="36" creationId="{C8F10CB3-3B5E-4C7A-98CF-B87454DDFA39}"/>
          </ac:spMkLst>
        </pc:spChg>
        <pc:spChg chg="add del">
          <ac:chgData name="Joshua U'Dell" userId="e77a24b5-f8d7-43a7-9016-26daccb8ac19" providerId="ADAL" clId="{BF942C6A-A9EF-4282-A2B1-619AFFC69E74}" dt="2023-06-01T17:40:19.903" v="1216" actId="26606"/>
          <ac:spMkLst>
            <pc:docMk/>
            <pc:sldMk cId="2531375270" sldId="267"/>
            <ac:spMk id="38" creationId="{382E0DD2-11DF-4411-A6ED-1182F5176965}"/>
          </ac:spMkLst>
        </pc:spChg>
        <pc:spChg chg="add del">
          <ac:chgData name="Joshua U'Dell" userId="e77a24b5-f8d7-43a7-9016-26daccb8ac19" providerId="ADAL" clId="{BF942C6A-A9EF-4282-A2B1-619AFFC69E74}" dt="2023-06-01T17:40:24.580" v="1218" actId="26606"/>
          <ac:spMkLst>
            <pc:docMk/>
            <pc:sldMk cId="2531375270" sldId="267"/>
            <ac:spMk id="40" creationId="{07977D39-626F-40D7-B00F-16E02602DD5A}"/>
          </ac:spMkLst>
        </pc:spChg>
        <pc:spChg chg="add del">
          <ac:chgData name="Joshua U'Dell" userId="e77a24b5-f8d7-43a7-9016-26daccb8ac19" providerId="ADAL" clId="{BF942C6A-A9EF-4282-A2B1-619AFFC69E74}" dt="2023-06-01T17:40:24.580" v="1218" actId="26606"/>
          <ac:spMkLst>
            <pc:docMk/>
            <pc:sldMk cId="2531375270" sldId="267"/>
            <ac:spMk id="41" creationId="{B905CDE4-B751-4B3E-B625-6E59F8903414}"/>
          </ac:spMkLst>
        </pc:spChg>
        <pc:spChg chg="add del">
          <ac:chgData name="Joshua U'Dell" userId="e77a24b5-f8d7-43a7-9016-26daccb8ac19" providerId="ADAL" clId="{BF942C6A-A9EF-4282-A2B1-619AFFC69E74}" dt="2023-06-01T17:40:24.580" v="1218" actId="26606"/>
          <ac:spMkLst>
            <pc:docMk/>
            <pc:sldMk cId="2531375270" sldId="267"/>
            <ac:spMk id="42" creationId="{08108C16-F4C0-44AA-999D-17BD39219B24}"/>
          </ac:spMkLst>
        </pc:spChg>
        <pc:spChg chg="add del">
          <ac:chgData name="Joshua U'Dell" userId="e77a24b5-f8d7-43a7-9016-26daccb8ac19" providerId="ADAL" clId="{BF942C6A-A9EF-4282-A2B1-619AFFC69E74}" dt="2023-06-01T17:40:24.580" v="1218" actId="26606"/>
          <ac:spMkLst>
            <pc:docMk/>
            <pc:sldMk cId="2531375270" sldId="267"/>
            <ac:spMk id="43" creationId="{CDC29AC1-2821-4FCC-B597-88DAF39C36FE}"/>
          </ac:spMkLst>
        </pc:spChg>
        <pc:spChg chg="add del">
          <ac:chgData name="Joshua U'Dell" userId="e77a24b5-f8d7-43a7-9016-26daccb8ac19" providerId="ADAL" clId="{BF942C6A-A9EF-4282-A2B1-619AFFC69E74}" dt="2023-06-01T17:40:24.580" v="1218" actId="26606"/>
          <ac:spMkLst>
            <pc:docMk/>
            <pc:sldMk cId="2531375270" sldId="267"/>
            <ac:spMk id="44" creationId="{0640CCAE-325C-4DD0-BB26-38BF690F3BBB}"/>
          </ac:spMkLst>
        </pc:spChg>
        <pc:spChg chg="add del">
          <ac:chgData name="Joshua U'Dell" userId="e77a24b5-f8d7-43a7-9016-26daccb8ac19" providerId="ADAL" clId="{BF942C6A-A9EF-4282-A2B1-619AFFC69E74}" dt="2023-06-01T17:40:24.580" v="1218" actId="26606"/>
          <ac:spMkLst>
            <pc:docMk/>
            <pc:sldMk cId="2531375270" sldId="267"/>
            <ac:spMk id="45" creationId="{C8F10CB3-3B5E-4C7A-98CF-B87454DDFA39}"/>
          </ac:spMkLst>
        </pc:spChg>
        <pc:spChg chg="add">
          <ac:chgData name="Joshua U'Dell" userId="e77a24b5-f8d7-43a7-9016-26daccb8ac19" providerId="ADAL" clId="{BF942C6A-A9EF-4282-A2B1-619AFFC69E74}" dt="2023-06-01T17:40:24.626" v="1219" actId="26606"/>
          <ac:spMkLst>
            <pc:docMk/>
            <pc:sldMk cId="2531375270" sldId="267"/>
            <ac:spMk id="47" creationId="{AEECF78C-1048-456C-88A0-441412321169}"/>
          </ac:spMkLst>
        </pc:spChg>
        <pc:spChg chg="add">
          <ac:chgData name="Joshua U'Dell" userId="e77a24b5-f8d7-43a7-9016-26daccb8ac19" providerId="ADAL" clId="{BF942C6A-A9EF-4282-A2B1-619AFFC69E74}" dt="2023-06-01T17:40:24.626" v="1219" actId="26606"/>
          <ac:spMkLst>
            <pc:docMk/>
            <pc:sldMk cId="2531375270" sldId="267"/>
            <ac:spMk id="48" creationId="{F4C8155D-EBB3-4B50-B945-2D47A2C5CE37}"/>
          </ac:spMkLst>
        </pc:spChg>
        <pc:spChg chg="add">
          <ac:chgData name="Joshua U'Dell" userId="e77a24b5-f8d7-43a7-9016-26daccb8ac19" providerId="ADAL" clId="{BF942C6A-A9EF-4282-A2B1-619AFFC69E74}" dt="2023-06-01T17:40:24.626" v="1219" actId="26606"/>
          <ac:spMkLst>
            <pc:docMk/>
            <pc:sldMk cId="2531375270" sldId="267"/>
            <ac:spMk id="49" creationId="{EE99A833-6C48-4919-98F7-4D15C73698E6}"/>
          </ac:spMkLst>
        </pc:spChg>
        <pc:spChg chg="add">
          <ac:chgData name="Joshua U'Dell" userId="e77a24b5-f8d7-43a7-9016-26daccb8ac19" providerId="ADAL" clId="{BF942C6A-A9EF-4282-A2B1-619AFFC69E74}" dt="2023-06-01T17:40:24.626" v="1219" actId="26606"/>
          <ac:spMkLst>
            <pc:docMk/>
            <pc:sldMk cId="2531375270" sldId="267"/>
            <ac:spMk id="50" creationId="{7C1CFE70-2BD5-4661-8AF9-D097E65E70CE}"/>
          </ac:spMkLst>
        </pc:spChg>
        <pc:spChg chg="add">
          <ac:chgData name="Joshua U'Dell" userId="e77a24b5-f8d7-43a7-9016-26daccb8ac19" providerId="ADAL" clId="{BF942C6A-A9EF-4282-A2B1-619AFFC69E74}" dt="2023-06-01T17:40:24.626" v="1219" actId="26606"/>
          <ac:spMkLst>
            <pc:docMk/>
            <pc:sldMk cId="2531375270" sldId="267"/>
            <ac:spMk id="51" creationId="{5A6B4445-DDB3-4971-8FBA-4DCAF08C09F4}"/>
          </ac:spMkLst>
        </pc:spChg>
        <pc:picChg chg="add mod ord">
          <ac:chgData name="Joshua U'Dell" userId="e77a24b5-f8d7-43a7-9016-26daccb8ac19" providerId="ADAL" clId="{BF942C6A-A9EF-4282-A2B1-619AFFC69E74}" dt="2023-06-01T17:40:24.626" v="1219" actId="26606"/>
          <ac:picMkLst>
            <pc:docMk/>
            <pc:sldMk cId="2531375270" sldId="267"/>
            <ac:picMk id="5" creationId="{F7391147-71C7-3D15-CCDA-25F2918DBB15}"/>
          </ac:picMkLst>
        </pc:picChg>
        <pc:picChg chg="add mod ord">
          <ac:chgData name="Joshua U'Dell" userId="e77a24b5-f8d7-43a7-9016-26daccb8ac19" providerId="ADAL" clId="{BF942C6A-A9EF-4282-A2B1-619AFFC69E74}" dt="2023-06-01T17:40:24.626" v="1219" actId="26606"/>
          <ac:picMkLst>
            <pc:docMk/>
            <pc:sldMk cId="2531375270" sldId="267"/>
            <ac:picMk id="7" creationId="{B16F6A0A-7667-B217-3ED3-859EB9C490BF}"/>
          </ac:picMkLst>
        </pc:picChg>
        <pc:picChg chg="add mod ord">
          <ac:chgData name="Joshua U'Dell" userId="e77a24b5-f8d7-43a7-9016-26daccb8ac19" providerId="ADAL" clId="{BF942C6A-A9EF-4282-A2B1-619AFFC69E74}" dt="2023-06-01T17:40:24.626" v="1219" actId="26606"/>
          <ac:picMkLst>
            <pc:docMk/>
            <pc:sldMk cId="2531375270" sldId="267"/>
            <ac:picMk id="9" creationId="{ACB131F1-1047-2620-351A-76FA1B90C94A}"/>
          </ac:picMkLst>
        </pc:picChg>
        <pc:picChg chg="add mod ord">
          <ac:chgData name="Joshua U'Dell" userId="e77a24b5-f8d7-43a7-9016-26daccb8ac19" providerId="ADAL" clId="{BF942C6A-A9EF-4282-A2B1-619AFFC69E74}" dt="2023-06-01T17:40:24.626" v="1219" actId="26606"/>
          <ac:picMkLst>
            <pc:docMk/>
            <pc:sldMk cId="2531375270" sldId="267"/>
            <ac:picMk id="11" creationId="{7FF13D92-D21A-0B4B-6524-BE04DBF9DA3E}"/>
          </ac:picMkLst>
        </pc:picChg>
        <pc:picChg chg="add mod ord">
          <ac:chgData name="Joshua U'Dell" userId="e77a24b5-f8d7-43a7-9016-26daccb8ac19" providerId="ADAL" clId="{BF942C6A-A9EF-4282-A2B1-619AFFC69E74}" dt="2023-06-01T17:40:24.626" v="1219" actId="26606"/>
          <ac:picMkLst>
            <pc:docMk/>
            <pc:sldMk cId="2531375270" sldId="267"/>
            <ac:picMk id="13" creationId="{E626D59C-E01A-3D33-9E7F-7CFAA4FA9000}"/>
          </ac:picMkLst>
        </pc:picChg>
        <pc:picChg chg="add mod ord">
          <ac:chgData name="Joshua U'Dell" userId="e77a24b5-f8d7-43a7-9016-26daccb8ac19" providerId="ADAL" clId="{BF942C6A-A9EF-4282-A2B1-619AFFC69E74}" dt="2023-06-01T17:40:24.626" v="1219" actId="26606"/>
          <ac:picMkLst>
            <pc:docMk/>
            <pc:sldMk cId="2531375270" sldId="267"/>
            <ac:picMk id="15" creationId="{9A35B5B7-6E1D-FBCC-4837-6A333CB45DD3}"/>
          </ac:picMkLst>
        </pc:picChg>
      </pc:sldChg>
      <pc:sldChg chg="addSp delSp modSp new mod setBg">
        <pc:chgData name="Joshua U'Dell" userId="e77a24b5-f8d7-43a7-9016-26daccb8ac19" providerId="ADAL" clId="{BF942C6A-A9EF-4282-A2B1-619AFFC69E74}" dt="2023-06-02T09:34:28.876" v="1589" actId="26606"/>
        <pc:sldMkLst>
          <pc:docMk/>
          <pc:sldMk cId="2876011077" sldId="268"/>
        </pc:sldMkLst>
        <pc:spChg chg="mod">
          <ac:chgData name="Joshua U'Dell" userId="e77a24b5-f8d7-43a7-9016-26daccb8ac19" providerId="ADAL" clId="{BF942C6A-A9EF-4282-A2B1-619AFFC69E74}" dt="2023-06-02T09:34:28.876" v="1589" actId="26606"/>
          <ac:spMkLst>
            <pc:docMk/>
            <pc:sldMk cId="2876011077" sldId="268"/>
            <ac:spMk id="2" creationId="{E45000B1-2146-9312-F7F5-6705F09A104F}"/>
          </ac:spMkLst>
        </pc:spChg>
        <pc:spChg chg="mod ord">
          <ac:chgData name="Joshua U'Dell" userId="e77a24b5-f8d7-43a7-9016-26daccb8ac19" providerId="ADAL" clId="{BF942C6A-A9EF-4282-A2B1-619AFFC69E74}" dt="2023-06-02T09:34:28.876" v="1589" actId="26606"/>
          <ac:spMkLst>
            <pc:docMk/>
            <pc:sldMk cId="2876011077" sldId="268"/>
            <ac:spMk id="3" creationId="{C7E9D342-3964-60EE-1D42-4C7D6CE28997}"/>
          </ac:spMkLst>
        </pc:spChg>
        <pc:spChg chg="add del">
          <ac:chgData name="Joshua U'Dell" userId="e77a24b5-f8d7-43a7-9016-26daccb8ac19" providerId="ADAL" clId="{BF942C6A-A9EF-4282-A2B1-619AFFC69E74}" dt="2023-06-02T09:34:28.869" v="1588" actId="26606"/>
          <ac:spMkLst>
            <pc:docMk/>
            <pc:sldMk cId="2876011077" sldId="268"/>
            <ac:spMk id="7175" creationId="{6B5E2835-4E47-45B3-9CFE-732FF7B05472}"/>
          </ac:spMkLst>
        </pc:spChg>
        <pc:spChg chg="add del">
          <ac:chgData name="Joshua U'Dell" userId="e77a24b5-f8d7-43a7-9016-26daccb8ac19" providerId="ADAL" clId="{BF942C6A-A9EF-4282-A2B1-619AFFC69E74}" dt="2023-06-02T09:34:28.869" v="1588" actId="26606"/>
          <ac:spMkLst>
            <pc:docMk/>
            <pc:sldMk cId="2876011077" sldId="268"/>
            <ac:spMk id="7177" creationId="{5B45AD5D-AA52-4F7B-9362-576A39AD9E09}"/>
          </ac:spMkLst>
        </pc:spChg>
        <pc:spChg chg="add del">
          <ac:chgData name="Joshua U'Dell" userId="e77a24b5-f8d7-43a7-9016-26daccb8ac19" providerId="ADAL" clId="{BF942C6A-A9EF-4282-A2B1-619AFFC69E74}" dt="2023-06-02T09:34:28.869" v="1588" actId="26606"/>
          <ac:spMkLst>
            <pc:docMk/>
            <pc:sldMk cId="2876011077" sldId="268"/>
            <ac:spMk id="7179" creationId="{AEDD7960-4866-4399-BEF6-DD1431AB4E34}"/>
          </ac:spMkLst>
        </pc:spChg>
        <pc:spChg chg="add del">
          <ac:chgData name="Joshua U'Dell" userId="e77a24b5-f8d7-43a7-9016-26daccb8ac19" providerId="ADAL" clId="{BF942C6A-A9EF-4282-A2B1-619AFFC69E74}" dt="2023-06-02T09:34:28.869" v="1588" actId="26606"/>
          <ac:spMkLst>
            <pc:docMk/>
            <pc:sldMk cId="2876011077" sldId="268"/>
            <ac:spMk id="7181" creationId="{55D4142C-5077-457F-A6AD-3FECFDB39685}"/>
          </ac:spMkLst>
        </pc:spChg>
        <pc:spChg chg="add del">
          <ac:chgData name="Joshua U'Dell" userId="e77a24b5-f8d7-43a7-9016-26daccb8ac19" providerId="ADAL" clId="{BF942C6A-A9EF-4282-A2B1-619AFFC69E74}" dt="2023-06-02T09:34:28.869" v="1588" actId="26606"/>
          <ac:spMkLst>
            <pc:docMk/>
            <pc:sldMk cId="2876011077" sldId="268"/>
            <ac:spMk id="7183" creationId="{7A5F0580-5EE9-419F-96EE-B6529EF6E7D0}"/>
          </ac:spMkLst>
        </pc:spChg>
        <pc:spChg chg="add">
          <ac:chgData name="Joshua U'Dell" userId="e77a24b5-f8d7-43a7-9016-26daccb8ac19" providerId="ADAL" clId="{BF942C6A-A9EF-4282-A2B1-619AFFC69E74}" dt="2023-06-02T09:34:28.876" v="1589" actId="26606"/>
          <ac:spMkLst>
            <pc:docMk/>
            <pc:sldMk cId="2876011077" sldId="268"/>
            <ac:spMk id="7185" creationId="{3AFE8227-C443-417B-BA91-520EB1EF4559}"/>
          </ac:spMkLst>
        </pc:spChg>
        <pc:spChg chg="add">
          <ac:chgData name="Joshua U'Dell" userId="e77a24b5-f8d7-43a7-9016-26daccb8ac19" providerId="ADAL" clId="{BF942C6A-A9EF-4282-A2B1-619AFFC69E74}" dt="2023-06-02T09:34:28.876" v="1589" actId="26606"/>
          <ac:spMkLst>
            <pc:docMk/>
            <pc:sldMk cId="2876011077" sldId="268"/>
            <ac:spMk id="7186" creationId="{907741FC-B544-4A6E-B831-6789D042333D}"/>
          </ac:spMkLst>
        </pc:spChg>
        <pc:spChg chg="add">
          <ac:chgData name="Joshua U'Dell" userId="e77a24b5-f8d7-43a7-9016-26daccb8ac19" providerId="ADAL" clId="{BF942C6A-A9EF-4282-A2B1-619AFFC69E74}" dt="2023-06-02T09:34:28.876" v="1589" actId="26606"/>
          <ac:spMkLst>
            <pc:docMk/>
            <pc:sldMk cId="2876011077" sldId="268"/>
            <ac:spMk id="7187" creationId="{3F0BE7ED-7814-4273-B18A-F26CC0380380}"/>
          </ac:spMkLst>
        </pc:spChg>
        <pc:picChg chg="add mod ord">
          <ac:chgData name="Joshua U'Dell" userId="e77a24b5-f8d7-43a7-9016-26daccb8ac19" providerId="ADAL" clId="{BF942C6A-A9EF-4282-A2B1-619AFFC69E74}" dt="2023-06-02T09:34:28.876" v="1589" actId="26606"/>
          <ac:picMkLst>
            <pc:docMk/>
            <pc:sldMk cId="2876011077" sldId="268"/>
            <ac:picMk id="7170" creationId="{2F16117F-91E6-451C-535E-FD8B22660D92}"/>
          </ac:picMkLst>
        </pc:picChg>
      </pc:sldChg>
      <pc:sldChg chg="addSp delSp modSp new mod setBg addAnim delAnim">
        <pc:chgData name="Joshua U'Dell" userId="e77a24b5-f8d7-43a7-9016-26daccb8ac19" providerId="ADAL" clId="{BF942C6A-A9EF-4282-A2B1-619AFFC69E74}" dt="2023-06-02T09:34:04.732" v="1585"/>
        <pc:sldMkLst>
          <pc:docMk/>
          <pc:sldMk cId="719206400" sldId="269"/>
        </pc:sldMkLst>
        <pc:spChg chg="mod">
          <ac:chgData name="Joshua U'Dell" userId="e77a24b5-f8d7-43a7-9016-26daccb8ac19" providerId="ADAL" clId="{BF942C6A-A9EF-4282-A2B1-619AFFC69E74}" dt="2023-06-02T09:34:04.731" v="1584" actId="26606"/>
          <ac:spMkLst>
            <pc:docMk/>
            <pc:sldMk cId="719206400" sldId="269"/>
            <ac:spMk id="2" creationId="{3C273B86-BD41-E833-DCD7-B17AAE809A80}"/>
          </ac:spMkLst>
        </pc:spChg>
        <pc:spChg chg="mod">
          <ac:chgData name="Joshua U'Dell" userId="e77a24b5-f8d7-43a7-9016-26daccb8ac19" providerId="ADAL" clId="{BF942C6A-A9EF-4282-A2B1-619AFFC69E74}" dt="2023-06-02T09:34:04.731" v="1584" actId="26606"/>
          <ac:spMkLst>
            <pc:docMk/>
            <pc:sldMk cId="719206400" sldId="269"/>
            <ac:spMk id="3" creationId="{1F5A8104-1D3E-76C0-54B8-B21E51636A1D}"/>
          </ac:spMkLst>
        </pc:spChg>
        <pc:spChg chg="add del">
          <ac:chgData name="Joshua U'Dell" userId="e77a24b5-f8d7-43a7-9016-26daccb8ac19" providerId="ADAL" clId="{BF942C6A-A9EF-4282-A2B1-619AFFC69E74}" dt="2023-06-02T09:34:04.726" v="1583" actId="26606"/>
          <ac:spMkLst>
            <pc:docMk/>
            <pc:sldMk cId="719206400" sldId="269"/>
            <ac:spMk id="6151" creationId="{F13C74B1-5B17-4795-BED0-7140497B445A}"/>
          </ac:spMkLst>
        </pc:spChg>
        <pc:spChg chg="add del">
          <ac:chgData name="Joshua U'Dell" userId="e77a24b5-f8d7-43a7-9016-26daccb8ac19" providerId="ADAL" clId="{BF942C6A-A9EF-4282-A2B1-619AFFC69E74}" dt="2023-06-02T09:34:04.726" v="1583" actId="26606"/>
          <ac:spMkLst>
            <pc:docMk/>
            <pc:sldMk cId="719206400" sldId="269"/>
            <ac:spMk id="6153" creationId="{D4974D33-8DC5-464E-8C6D-BE58F0669C17}"/>
          </ac:spMkLst>
        </pc:spChg>
        <pc:spChg chg="add">
          <ac:chgData name="Joshua U'Dell" userId="e77a24b5-f8d7-43a7-9016-26daccb8ac19" providerId="ADAL" clId="{BF942C6A-A9EF-4282-A2B1-619AFFC69E74}" dt="2023-06-02T09:34:04.731" v="1584" actId="26606"/>
          <ac:spMkLst>
            <pc:docMk/>
            <pc:sldMk cId="719206400" sldId="269"/>
            <ac:spMk id="6155" creationId="{D009D6D5-DAC2-4A8B-A17A-E206B9012D09}"/>
          </ac:spMkLst>
        </pc:spChg>
        <pc:picChg chg="add mod">
          <ac:chgData name="Joshua U'Dell" userId="e77a24b5-f8d7-43a7-9016-26daccb8ac19" providerId="ADAL" clId="{BF942C6A-A9EF-4282-A2B1-619AFFC69E74}" dt="2023-06-02T09:34:04.731" v="1584" actId="26606"/>
          <ac:picMkLst>
            <pc:docMk/>
            <pc:sldMk cId="719206400" sldId="269"/>
            <ac:picMk id="6146" creationId="{667D626B-47C8-F92D-F15F-20A5C13A7410}"/>
          </ac:picMkLst>
        </pc:picChg>
      </pc:sldChg>
      <pc:sldChg chg="addSp delSp modSp new mod setBg">
        <pc:chgData name="Joshua U'Dell" userId="e77a24b5-f8d7-43a7-9016-26daccb8ac19" providerId="ADAL" clId="{BF942C6A-A9EF-4282-A2B1-619AFFC69E74}" dt="2023-06-02T09:39:09.385" v="1963" actId="5793"/>
        <pc:sldMkLst>
          <pc:docMk/>
          <pc:sldMk cId="1306369241" sldId="270"/>
        </pc:sldMkLst>
        <pc:spChg chg="mod">
          <ac:chgData name="Joshua U'Dell" userId="e77a24b5-f8d7-43a7-9016-26daccb8ac19" providerId="ADAL" clId="{BF942C6A-A9EF-4282-A2B1-619AFFC69E74}" dt="2023-06-02T09:37:07.004" v="1649" actId="26606"/>
          <ac:spMkLst>
            <pc:docMk/>
            <pc:sldMk cId="1306369241" sldId="270"/>
            <ac:spMk id="2" creationId="{E6A3A200-3331-7B5B-E5F6-8FE98250D0E0}"/>
          </ac:spMkLst>
        </pc:spChg>
        <pc:spChg chg="mod">
          <ac:chgData name="Joshua U'Dell" userId="e77a24b5-f8d7-43a7-9016-26daccb8ac19" providerId="ADAL" clId="{BF942C6A-A9EF-4282-A2B1-619AFFC69E74}" dt="2023-06-02T09:39:09.385" v="1963" actId="5793"/>
          <ac:spMkLst>
            <pc:docMk/>
            <pc:sldMk cId="1306369241" sldId="270"/>
            <ac:spMk id="3" creationId="{D3077B4A-0B9D-7634-DAB6-CD9E219DBACB}"/>
          </ac:spMkLst>
        </pc:spChg>
        <pc:spChg chg="add del">
          <ac:chgData name="Joshua U'Dell" userId="e77a24b5-f8d7-43a7-9016-26daccb8ac19" providerId="ADAL" clId="{BF942C6A-A9EF-4282-A2B1-619AFFC69E74}" dt="2023-06-02T09:38:59.451" v="1960" actId="26606"/>
          <ac:spMkLst>
            <pc:docMk/>
            <pc:sldMk cId="1306369241" sldId="270"/>
            <ac:spMk id="8201" creationId="{8761DDFE-071F-4200-B0AA-394476C2D2D6}"/>
          </ac:spMkLst>
        </pc:spChg>
        <pc:spChg chg="add">
          <ac:chgData name="Joshua U'Dell" userId="e77a24b5-f8d7-43a7-9016-26daccb8ac19" providerId="ADAL" clId="{BF942C6A-A9EF-4282-A2B1-619AFFC69E74}" dt="2023-06-02T09:38:59.451" v="1960" actId="26606"/>
          <ac:spMkLst>
            <pc:docMk/>
            <pc:sldMk cId="1306369241" sldId="270"/>
            <ac:spMk id="8206" creationId="{8761DDFE-071F-4200-B0AA-394476C2D2D6}"/>
          </ac:spMkLst>
        </pc:spChg>
        <pc:picChg chg="add mod">
          <ac:chgData name="Joshua U'Dell" userId="e77a24b5-f8d7-43a7-9016-26daccb8ac19" providerId="ADAL" clId="{BF942C6A-A9EF-4282-A2B1-619AFFC69E74}" dt="2023-06-02T09:37:07.004" v="1649" actId="26606"/>
          <ac:picMkLst>
            <pc:docMk/>
            <pc:sldMk cId="1306369241" sldId="270"/>
            <ac:picMk id="8194" creationId="{9DBEB248-D060-F3B4-9B57-D84CA59612F2}"/>
          </ac:picMkLst>
        </pc:picChg>
        <pc:picChg chg="add mod">
          <ac:chgData name="Joshua U'Dell" userId="e77a24b5-f8d7-43a7-9016-26daccb8ac19" providerId="ADAL" clId="{BF942C6A-A9EF-4282-A2B1-619AFFC69E74}" dt="2023-06-02T09:37:07.004" v="1649" actId="26606"/>
          <ac:picMkLst>
            <pc:docMk/>
            <pc:sldMk cId="1306369241" sldId="270"/>
            <ac:picMk id="8196" creationId="{0E5F0736-679E-DC31-9EA8-7CBA619EE415}"/>
          </ac:picMkLst>
        </pc:picChg>
      </pc:sldChg>
      <pc:sldChg chg="addSp modSp new mod setBg">
        <pc:chgData name="Joshua U'Dell" userId="e77a24b5-f8d7-43a7-9016-26daccb8ac19" providerId="ADAL" clId="{BF942C6A-A9EF-4282-A2B1-619AFFC69E74}" dt="2023-06-02T09:42:21.872" v="2379" actId="20577"/>
        <pc:sldMkLst>
          <pc:docMk/>
          <pc:sldMk cId="125145440" sldId="271"/>
        </pc:sldMkLst>
        <pc:spChg chg="mod">
          <ac:chgData name="Joshua U'Dell" userId="e77a24b5-f8d7-43a7-9016-26daccb8ac19" providerId="ADAL" clId="{BF942C6A-A9EF-4282-A2B1-619AFFC69E74}" dt="2023-06-02T09:41:36.529" v="2303" actId="26606"/>
          <ac:spMkLst>
            <pc:docMk/>
            <pc:sldMk cId="125145440" sldId="271"/>
            <ac:spMk id="2" creationId="{3F1D05AE-69C3-A77A-8BDB-3AFF69D0DA9B}"/>
          </ac:spMkLst>
        </pc:spChg>
        <pc:spChg chg="mod ord">
          <ac:chgData name="Joshua U'Dell" userId="e77a24b5-f8d7-43a7-9016-26daccb8ac19" providerId="ADAL" clId="{BF942C6A-A9EF-4282-A2B1-619AFFC69E74}" dt="2023-06-02T09:42:21.872" v="2379" actId="20577"/>
          <ac:spMkLst>
            <pc:docMk/>
            <pc:sldMk cId="125145440" sldId="271"/>
            <ac:spMk id="3" creationId="{AE8CFD5D-F981-A1A8-1ADD-68C295C647BB}"/>
          </ac:spMkLst>
        </pc:spChg>
        <pc:spChg chg="add">
          <ac:chgData name="Joshua U'Dell" userId="e77a24b5-f8d7-43a7-9016-26daccb8ac19" providerId="ADAL" clId="{BF942C6A-A9EF-4282-A2B1-619AFFC69E74}" dt="2023-06-02T09:41:36.529" v="2303" actId="26606"/>
          <ac:spMkLst>
            <pc:docMk/>
            <pc:sldMk cId="125145440" sldId="271"/>
            <ac:spMk id="9223" creationId="{79BB35BC-D5C2-4C8B-A22A-A71E6191913B}"/>
          </ac:spMkLst>
        </pc:spChg>
        <pc:picChg chg="add mod">
          <ac:chgData name="Joshua U'Dell" userId="e77a24b5-f8d7-43a7-9016-26daccb8ac19" providerId="ADAL" clId="{BF942C6A-A9EF-4282-A2B1-619AFFC69E74}" dt="2023-06-02T09:41:36.529" v="2303" actId="26606"/>
          <ac:picMkLst>
            <pc:docMk/>
            <pc:sldMk cId="125145440" sldId="271"/>
            <ac:picMk id="9218" creationId="{FF02DB5E-A70F-3927-D28B-E6F943DF4337}"/>
          </ac:picMkLst>
        </pc:picChg>
      </pc:sldChg>
      <pc:sldChg chg="addSp delSp modSp new mod setBg">
        <pc:chgData name="Joshua U'Dell" userId="e77a24b5-f8d7-43a7-9016-26daccb8ac19" providerId="ADAL" clId="{BF942C6A-A9EF-4282-A2B1-619AFFC69E74}" dt="2023-06-02T09:44:44.984" v="2698" actId="20577"/>
        <pc:sldMkLst>
          <pc:docMk/>
          <pc:sldMk cId="1064172581" sldId="272"/>
        </pc:sldMkLst>
        <pc:spChg chg="mod ord">
          <ac:chgData name="Joshua U'Dell" userId="e77a24b5-f8d7-43a7-9016-26daccb8ac19" providerId="ADAL" clId="{BF942C6A-A9EF-4282-A2B1-619AFFC69E74}" dt="2023-06-02T09:43:30.463" v="2515" actId="26606"/>
          <ac:spMkLst>
            <pc:docMk/>
            <pc:sldMk cId="1064172581" sldId="272"/>
            <ac:spMk id="2" creationId="{AD2BE627-AD5A-A63D-F39A-19E4456BBB67}"/>
          </ac:spMkLst>
        </pc:spChg>
        <pc:spChg chg="mod ord">
          <ac:chgData name="Joshua U'Dell" userId="e77a24b5-f8d7-43a7-9016-26daccb8ac19" providerId="ADAL" clId="{BF942C6A-A9EF-4282-A2B1-619AFFC69E74}" dt="2023-06-02T09:44:44.984" v="2698" actId="20577"/>
          <ac:spMkLst>
            <pc:docMk/>
            <pc:sldMk cId="1064172581" sldId="272"/>
            <ac:spMk id="3" creationId="{E24EC900-AFDF-3A3B-ED52-FB2779C702E9}"/>
          </ac:spMkLst>
        </pc:spChg>
        <pc:spChg chg="add del">
          <ac:chgData name="Joshua U'Dell" userId="e77a24b5-f8d7-43a7-9016-26daccb8ac19" providerId="ADAL" clId="{BF942C6A-A9EF-4282-A2B1-619AFFC69E74}" dt="2023-06-02T09:43:28.341" v="2512" actId="26606"/>
          <ac:spMkLst>
            <pc:docMk/>
            <pc:sldMk cId="1064172581" sldId="272"/>
            <ac:spMk id="13" creationId="{839B6F61-A677-4D4F-89F9-08056398C073}"/>
          </ac:spMkLst>
        </pc:spChg>
        <pc:spChg chg="add del">
          <ac:chgData name="Joshua U'Dell" userId="e77a24b5-f8d7-43a7-9016-26daccb8ac19" providerId="ADAL" clId="{BF942C6A-A9EF-4282-A2B1-619AFFC69E74}" dt="2023-06-02T09:43:30.458" v="2514" actId="26606"/>
          <ac:spMkLst>
            <pc:docMk/>
            <pc:sldMk cId="1064172581" sldId="272"/>
            <ac:spMk id="19" creationId="{9716D72B-0D25-43A5-8554-C535E5118D3B}"/>
          </ac:spMkLst>
        </pc:spChg>
        <pc:spChg chg="add del">
          <ac:chgData name="Joshua U'Dell" userId="e77a24b5-f8d7-43a7-9016-26daccb8ac19" providerId="ADAL" clId="{BF942C6A-A9EF-4282-A2B1-619AFFC69E74}" dt="2023-06-02T09:43:30.458" v="2514" actId="26606"/>
          <ac:spMkLst>
            <pc:docMk/>
            <pc:sldMk cId="1064172581" sldId="272"/>
            <ac:spMk id="20" creationId="{3FCFB1DE-0B7E-48CC-BA90-B2AB0889F9D6}"/>
          </ac:spMkLst>
        </pc:spChg>
        <pc:spChg chg="add">
          <ac:chgData name="Joshua U'Dell" userId="e77a24b5-f8d7-43a7-9016-26daccb8ac19" providerId="ADAL" clId="{BF942C6A-A9EF-4282-A2B1-619AFFC69E74}" dt="2023-06-02T09:43:30.463" v="2515" actId="26606"/>
          <ac:spMkLst>
            <pc:docMk/>
            <pc:sldMk cId="1064172581" sldId="272"/>
            <ac:spMk id="22" creationId="{FAF68CB5-D519-4070-A998-B86F0FBCD10C}"/>
          </ac:spMkLst>
        </pc:spChg>
        <pc:spChg chg="add">
          <ac:chgData name="Joshua U'Dell" userId="e77a24b5-f8d7-43a7-9016-26daccb8ac19" providerId="ADAL" clId="{BF942C6A-A9EF-4282-A2B1-619AFFC69E74}" dt="2023-06-02T09:43:30.463" v="2515" actId="26606"/>
          <ac:spMkLst>
            <pc:docMk/>
            <pc:sldMk cId="1064172581" sldId="272"/>
            <ac:spMk id="23" creationId="{7586665A-47B3-4AEE-BC94-15D89FF706B3}"/>
          </ac:spMkLst>
        </pc:spChg>
        <pc:grpChg chg="add del">
          <ac:chgData name="Joshua U'Dell" userId="e77a24b5-f8d7-43a7-9016-26daccb8ac19" providerId="ADAL" clId="{BF942C6A-A9EF-4282-A2B1-619AFFC69E74}" dt="2023-06-02T09:43:28.341" v="2512" actId="26606"/>
          <ac:grpSpMkLst>
            <pc:docMk/>
            <pc:sldMk cId="1064172581" sldId="272"/>
            <ac:grpSpMk id="15" creationId="{D2A542E6-1924-4FE2-89D1-3CB19468C1F6}"/>
          </ac:grpSpMkLst>
        </pc:grpChg>
        <pc:picChg chg="add mod ord">
          <ac:chgData name="Joshua U'Dell" userId="e77a24b5-f8d7-43a7-9016-26daccb8ac19" providerId="ADAL" clId="{BF942C6A-A9EF-4282-A2B1-619AFFC69E74}" dt="2023-06-02T09:43:30.463" v="2515" actId="26606"/>
          <ac:picMkLst>
            <pc:docMk/>
            <pc:sldMk cId="1064172581" sldId="272"/>
            <ac:picMk id="4" creationId="{28A675BE-EB7E-CF70-815E-E9C29E62EC53}"/>
          </ac:picMkLst>
        </pc:picChg>
        <pc:picChg chg="add mod">
          <ac:chgData name="Joshua U'Dell" userId="e77a24b5-f8d7-43a7-9016-26daccb8ac19" providerId="ADAL" clId="{BF942C6A-A9EF-4282-A2B1-619AFFC69E74}" dt="2023-06-02T09:43:30.463" v="2515" actId="26606"/>
          <ac:picMkLst>
            <pc:docMk/>
            <pc:sldMk cId="1064172581" sldId="272"/>
            <ac:picMk id="5" creationId="{C9F73683-07E7-A2A6-5E5C-F110F0C63471}"/>
          </ac:picMkLst>
        </pc:picChg>
        <pc:picChg chg="add mod">
          <ac:chgData name="Joshua U'Dell" userId="e77a24b5-f8d7-43a7-9016-26daccb8ac19" providerId="ADAL" clId="{BF942C6A-A9EF-4282-A2B1-619AFFC69E74}" dt="2023-06-02T09:43:15.492" v="2508"/>
          <ac:picMkLst>
            <pc:docMk/>
            <pc:sldMk cId="1064172581" sldId="272"/>
            <ac:picMk id="6" creationId="{477A4C32-1585-4B89-FCED-86D42AB7D745}"/>
          </ac:picMkLst>
        </pc:picChg>
        <pc:picChg chg="add mod ord">
          <ac:chgData name="Joshua U'Dell" userId="e77a24b5-f8d7-43a7-9016-26daccb8ac19" providerId="ADAL" clId="{BF942C6A-A9EF-4282-A2B1-619AFFC69E74}" dt="2023-06-02T09:43:30.463" v="2515" actId="26606"/>
          <ac:picMkLst>
            <pc:docMk/>
            <pc:sldMk cId="1064172581" sldId="272"/>
            <ac:picMk id="7" creationId="{29CC4AFF-B9B6-62DA-FAF8-0564041B7A28}"/>
          </ac:picMkLst>
        </pc:picChg>
        <pc:picChg chg="add mod ord">
          <ac:chgData name="Joshua U'Dell" userId="e77a24b5-f8d7-43a7-9016-26daccb8ac19" providerId="ADAL" clId="{BF942C6A-A9EF-4282-A2B1-619AFFC69E74}" dt="2023-06-02T09:43:30.463" v="2515" actId="26606"/>
          <ac:picMkLst>
            <pc:docMk/>
            <pc:sldMk cId="1064172581" sldId="272"/>
            <ac:picMk id="8" creationId="{DA75433F-9898-B8A1-5B3A-E41902B5E1DD}"/>
          </ac:picMkLst>
        </pc:picChg>
      </pc:sldChg>
      <pc:sldChg chg="addSp modSp new mod setBg">
        <pc:chgData name="Joshua U'Dell" userId="e77a24b5-f8d7-43a7-9016-26daccb8ac19" providerId="ADAL" clId="{BF942C6A-A9EF-4282-A2B1-619AFFC69E74}" dt="2023-06-02T13:40:42.226" v="3149" actId="26606"/>
        <pc:sldMkLst>
          <pc:docMk/>
          <pc:sldMk cId="2485381068" sldId="273"/>
        </pc:sldMkLst>
        <pc:spChg chg="mod">
          <ac:chgData name="Joshua U'Dell" userId="e77a24b5-f8d7-43a7-9016-26daccb8ac19" providerId="ADAL" clId="{BF942C6A-A9EF-4282-A2B1-619AFFC69E74}" dt="2023-06-02T13:40:42.226" v="3149" actId="26606"/>
          <ac:spMkLst>
            <pc:docMk/>
            <pc:sldMk cId="2485381068" sldId="273"/>
            <ac:spMk id="2" creationId="{CAA7E4F4-0762-B806-B1C5-724E4D020597}"/>
          </ac:spMkLst>
        </pc:spChg>
        <pc:spChg chg="mod">
          <ac:chgData name="Joshua U'Dell" userId="e77a24b5-f8d7-43a7-9016-26daccb8ac19" providerId="ADAL" clId="{BF942C6A-A9EF-4282-A2B1-619AFFC69E74}" dt="2023-06-02T13:40:42.226" v="3149" actId="26606"/>
          <ac:spMkLst>
            <pc:docMk/>
            <pc:sldMk cId="2485381068" sldId="273"/>
            <ac:spMk id="3" creationId="{0BF20655-0985-7B6B-0C1F-F2623AE76E1F}"/>
          </ac:spMkLst>
        </pc:spChg>
        <pc:spChg chg="add">
          <ac:chgData name="Joshua U'Dell" userId="e77a24b5-f8d7-43a7-9016-26daccb8ac19" providerId="ADAL" clId="{BF942C6A-A9EF-4282-A2B1-619AFFC69E74}" dt="2023-06-02T13:40:42.226" v="3149" actId="26606"/>
          <ac:spMkLst>
            <pc:docMk/>
            <pc:sldMk cId="2485381068" sldId="273"/>
            <ac:spMk id="10247" creationId="{F13C74B1-5B17-4795-BED0-7140497B445A}"/>
          </ac:spMkLst>
        </pc:spChg>
        <pc:spChg chg="add">
          <ac:chgData name="Joshua U'Dell" userId="e77a24b5-f8d7-43a7-9016-26daccb8ac19" providerId="ADAL" clId="{BF942C6A-A9EF-4282-A2B1-619AFFC69E74}" dt="2023-06-02T13:40:42.226" v="3149" actId="26606"/>
          <ac:spMkLst>
            <pc:docMk/>
            <pc:sldMk cId="2485381068" sldId="273"/>
            <ac:spMk id="10249" creationId="{D4974D33-8DC5-464E-8C6D-BE58F0669C17}"/>
          </ac:spMkLst>
        </pc:spChg>
        <pc:picChg chg="add mod">
          <ac:chgData name="Joshua U'Dell" userId="e77a24b5-f8d7-43a7-9016-26daccb8ac19" providerId="ADAL" clId="{BF942C6A-A9EF-4282-A2B1-619AFFC69E74}" dt="2023-06-02T13:40:42.226" v="3149" actId="26606"/>
          <ac:picMkLst>
            <pc:docMk/>
            <pc:sldMk cId="2485381068" sldId="273"/>
            <ac:picMk id="10242" creationId="{E3A810EE-56A9-C025-3D78-B131293A17E5}"/>
          </ac:picMkLst>
        </pc:picChg>
      </pc:sldChg>
      <pc:sldChg chg="addSp delSp modSp new mod setBg">
        <pc:chgData name="Joshua U'Dell" userId="e77a24b5-f8d7-43a7-9016-26daccb8ac19" providerId="ADAL" clId="{BF942C6A-A9EF-4282-A2B1-619AFFC69E74}" dt="2023-06-02T13:40:55.725" v="3156" actId="26606"/>
        <pc:sldMkLst>
          <pc:docMk/>
          <pc:sldMk cId="3420941503" sldId="274"/>
        </pc:sldMkLst>
        <pc:spChg chg="mod">
          <ac:chgData name="Joshua U'Dell" userId="e77a24b5-f8d7-43a7-9016-26daccb8ac19" providerId="ADAL" clId="{BF942C6A-A9EF-4282-A2B1-619AFFC69E74}" dt="2023-06-02T13:40:55.725" v="3156" actId="26606"/>
          <ac:spMkLst>
            <pc:docMk/>
            <pc:sldMk cId="3420941503" sldId="274"/>
            <ac:spMk id="2" creationId="{6286C399-C4D5-1342-A0F0-F38377B2CB4C}"/>
          </ac:spMkLst>
        </pc:spChg>
        <pc:spChg chg="add del mod">
          <ac:chgData name="Joshua U'Dell" userId="e77a24b5-f8d7-43a7-9016-26daccb8ac19" providerId="ADAL" clId="{BF942C6A-A9EF-4282-A2B1-619AFFC69E74}" dt="2023-06-02T13:40:55.725" v="3156" actId="26606"/>
          <ac:spMkLst>
            <pc:docMk/>
            <pc:sldMk cId="3420941503" sldId="274"/>
            <ac:spMk id="3" creationId="{3423691A-71D8-7FCF-0E21-9EAE7619BC45}"/>
          </ac:spMkLst>
        </pc:spChg>
        <pc:spChg chg="add del">
          <ac:chgData name="Joshua U'Dell" userId="e77a24b5-f8d7-43a7-9016-26daccb8ac19" providerId="ADAL" clId="{BF942C6A-A9EF-4282-A2B1-619AFFC69E74}" dt="2023-06-02T13:40:47.705" v="3151" actId="26606"/>
          <ac:spMkLst>
            <pc:docMk/>
            <pc:sldMk cId="3420941503" sldId="274"/>
            <ac:spMk id="8" creationId="{C05CBC3C-2E5A-4839-8B9B-2E5A6ADF0F58}"/>
          </ac:spMkLst>
        </pc:spChg>
        <pc:spChg chg="add del">
          <ac:chgData name="Joshua U'Dell" userId="e77a24b5-f8d7-43a7-9016-26daccb8ac19" providerId="ADAL" clId="{BF942C6A-A9EF-4282-A2B1-619AFFC69E74}" dt="2023-06-02T13:40:53.715" v="3153" actId="26606"/>
          <ac:spMkLst>
            <pc:docMk/>
            <pc:sldMk cId="3420941503" sldId="274"/>
            <ac:spMk id="9" creationId="{AE2B703B-46F9-481A-A605-82E2A828C4FA}"/>
          </ac:spMkLst>
        </pc:spChg>
        <pc:spChg chg="add del">
          <ac:chgData name="Joshua U'Dell" userId="e77a24b5-f8d7-43a7-9016-26daccb8ac19" providerId="ADAL" clId="{BF942C6A-A9EF-4282-A2B1-619AFFC69E74}" dt="2023-06-02T13:40:47.705" v="3151" actId="26606"/>
          <ac:spMkLst>
            <pc:docMk/>
            <pc:sldMk cId="3420941503" sldId="274"/>
            <ac:spMk id="10" creationId="{827FF362-FC97-4BF5-949B-D4ADFA26E457}"/>
          </ac:spMkLst>
        </pc:spChg>
        <pc:spChg chg="add del">
          <ac:chgData name="Joshua U'Dell" userId="e77a24b5-f8d7-43a7-9016-26daccb8ac19" providerId="ADAL" clId="{BF942C6A-A9EF-4282-A2B1-619AFFC69E74}" dt="2023-06-02T13:40:53.715" v="3153" actId="26606"/>
          <ac:spMkLst>
            <pc:docMk/>
            <pc:sldMk cId="3420941503" sldId="274"/>
            <ac:spMk id="11" creationId="{F13BE4D7-0C3D-4906-B230-A1C5B4665CCF}"/>
          </ac:spMkLst>
        </pc:spChg>
        <pc:spChg chg="add">
          <ac:chgData name="Joshua U'Dell" userId="e77a24b5-f8d7-43a7-9016-26daccb8ac19" providerId="ADAL" clId="{BF942C6A-A9EF-4282-A2B1-619AFFC69E74}" dt="2023-06-02T13:40:55.725" v="3156" actId="26606"/>
          <ac:spMkLst>
            <pc:docMk/>
            <pc:sldMk cId="3420941503" sldId="274"/>
            <ac:spMk id="12" creationId="{8E0105E7-23DB-4CF2-8258-FF47C7620F6E}"/>
          </ac:spMkLst>
        </pc:spChg>
        <pc:spChg chg="add del">
          <ac:chgData name="Joshua U'Dell" userId="e77a24b5-f8d7-43a7-9016-26daccb8ac19" providerId="ADAL" clId="{BF942C6A-A9EF-4282-A2B1-619AFFC69E74}" dt="2023-06-02T13:40:55.718" v="3155" actId="26606"/>
          <ac:spMkLst>
            <pc:docMk/>
            <pc:sldMk cId="3420941503" sldId="274"/>
            <ac:spMk id="13" creationId="{C05CBC3C-2E5A-4839-8B9B-2E5A6ADF0F58}"/>
          </ac:spMkLst>
        </pc:spChg>
        <pc:spChg chg="add del">
          <ac:chgData name="Joshua U'Dell" userId="e77a24b5-f8d7-43a7-9016-26daccb8ac19" providerId="ADAL" clId="{BF942C6A-A9EF-4282-A2B1-619AFFC69E74}" dt="2023-06-02T13:40:55.718" v="3155" actId="26606"/>
          <ac:spMkLst>
            <pc:docMk/>
            <pc:sldMk cId="3420941503" sldId="274"/>
            <ac:spMk id="14" creationId="{827FF362-FC97-4BF5-949B-D4ADFA26E457}"/>
          </ac:spMkLst>
        </pc:spChg>
        <pc:spChg chg="add del">
          <ac:chgData name="Joshua U'Dell" userId="e77a24b5-f8d7-43a7-9016-26daccb8ac19" providerId="ADAL" clId="{BF942C6A-A9EF-4282-A2B1-619AFFC69E74}" dt="2023-06-02T13:40:55.718" v="3155" actId="26606"/>
          <ac:spMkLst>
            <pc:docMk/>
            <pc:sldMk cId="3420941503" sldId="274"/>
            <ac:spMk id="15" creationId="{3423691A-71D8-7FCF-0E21-9EAE7619BC45}"/>
          </ac:spMkLst>
        </pc:spChg>
        <pc:spChg chg="add">
          <ac:chgData name="Joshua U'Dell" userId="e77a24b5-f8d7-43a7-9016-26daccb8ac19" providerId="ADAL" clId="{BF942C6A-A9EF-4282-A2B1-619AFFC69E74}" dt="2023-06-02T13:40:55.725" v="3156" actId="26606"/>
          <ac:spMkLst>
            <pc:docMk/>
            <pc:sldMk cId="3420941503" sldId="274"/>
            <ac:spMk id="17" creationId="{DAF1966E-FD40-4A4A-B61B-C4DF7FA05F06}"/>
          </ac:spMkLst>
        </pc:spChg>
        <pc:spChg chg="add">
          <ac:chgData name="Joshua U'Dell" userId="e77a24b5-f8d7-43a7-9016-26daccb8ac19" providerId="ADAL" clId="{BF942C6A-A9EF-4282-A2B1-619AFFC69E74}" dt="2023-06-02T13:40:55.725" v="3156" actId="26606"/>
          <ac:spMkLst>
            <pc:docMk/>
            <pc:sldMk cId="3420941503" sldId="274"/>
            <ac:spMk id="18" creationId="{047BFA19-D45E-416B-A404-7AF2F3F27017}"/>
          </ac:spMkLst>
        </pc:spChg>
        <pc:spChg chg="add">
          <ac:chgData name="Joshua U'Dell" userId="e77a24b5-f8d7-43a7-9016-26daccb8ac19" providerId="ADAL" clId="{BF942C6A-A9EF-4282-A2B1-619AFFC69E74}" dt="2023-06-02T13:40:55.725" v="3156" actId="26606"/>
          <ac:spMkLst>
            <pc:docMk/>
            <pc:sldMk cId="3420941503" sldId="274"/>
            <ac:spMk id="19" creationId="{074B4F7D-14B2-478B-8BF5-01E4E0C5D263}"/>
          </ac:spMkLst>
        </pc:spChg>
        <pc:spChg chg="add">
          <ac:chgData name="Joshua U'Dell" userId="e77a24b5-f8d7-43a7-9016-26daccb8ac19" providerId="ADAL" clId="{BF942C6A-A9EF-4282-A2B1-619AFFC69E74}" dt="2023-06-02T13:40:55.725" v="3156" actId="26606"/>
          <ac:spMkLst>
            <pc:docMk/>
            <pc:sldMk cId="3420941503" sldId="274"/>
            <ac:spMk id="20" creationId="{3423691A-71D8-7FCF-0E21-9EAE7619BC45}"/>
          </ac:spMkLst>
        </pc:spChg>
        <pc:graphicFrameChg chg="add del">
          <ac:chgData name="Joshua U'Dell" userId="e77a24b5-f8d7-43a7-9016-26daccb8ac19" providerId="ADAL" clId="{BF942C6A-A9EF-4282-A2B1-619AFFC69E74}" dt="2023-06-02T13:40:53.715" v="3153" actId="26606"/>
          <ac:graphicFrameMkLst>
            <pc:docMk/>
            <pc:sldMk cId="3420941503" sldId="274"/>
            <ac:graphicFrameMk id="5" creationId="{183D81C7-2B62-5001-6E94-2C27CDE2508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1B9082-3C1C-4B96-A9CA-A1627552BE60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CE86016-E522-408A-B99D-A7B75EE73849}">
      <dgm:prSet phldrT="[Text]"/>
      <dgm:spPr/>
      <dgm:t>
        <a:bodyPr/>
        <a:lstStyle/>
        <a:p>
          <a:r>
            <a:rPr lang="en-GB"/>
            <a:t>1</a:t>
          </a:r>
        </a:p>
      </dgm:t>
    </dgm:pt>
    <dgm:pt modelId="{B1BFE616-FE44-4D15-BBC2-39FFFF1234A7}" type="parTrans" cxnId="{81216AF3-B3EC-4FCD-A439-A64E99127CFF}">
      <dgm:prSet/>
      <dgm:spPr/>
      <dgm:t>
        <a:bodyPr/>
        <a:lstStyle/>
        <a:p>
          <a:endParaRPr lang="en-GB"/>
        </a:p>
      </dgm:t>
    </dgm:pt>
    <dgm:pt modelId="{134F43AB-E2B0-4AF4-8D69-23D2057A42C5}" type="sibTrans" cxnId="{81216AF3-B3EC-4FCD-A439-A64E99127CFF}">
      <dgm:prSet/>
      <dgm:spPr/>
      <dgm:t>
        <a:bodyPr/>
        <a:lstStyle/>
        <a:p>
          <a:endParaRPr lang="en-GB"/>
        </a:p>
      </dgm:t>
    </dgm:pt>
    <dgm:pt modelId="{906B76C3-F9BE-4E4C-841A-FBF298311C04}">
      <dgm:prSet phldrT="[Text]"/>
      <dgm:spPr/>
      <dgm:t>
        <a:bodyPr/>
        <a:lstStyle/>
        <a:p>
          <a:r>
            <a:rPr lang="en-GB"/>
            <a:t>Carry out desk evaluation</a:t>
          </a:r>
        </a:p>
      </dgm:t>
    </dgm:pt>
    <dgm:pt modelId="{83ABDB3B-8747-4D49-8DFA-614FF0DC3BEB}" type="parTrans" cxnId="{B1CC525E-B0E9-406E-A502-198A366EC8B0}">
      <dgm:prSet/>
      <dgm:spPr/>
      <dgm:t>
        <a:bodyPr/>
        <a:lstStyle/>
        <a:p>
          <a:endParaRPr lang="en-GB"/>
        </a:p>
      </dgm:t>
    </dgm:pt>
    <dgm:pt modelId="{9339DC2C-2A82-4349-AF8C-874A77D77DB2}" type="sibTrans" cxnId="{B1CC525E-B0E9-406E-A502-198A366EC8B0}">
      <dgm:prSet/>
      <dgm:spPr/>
      <dgm:t>
        <a:bodyPr/>
        <a:lstStyle/>
        <a:p>
          <a:endParaRPr lang="en-GB"/>
        </a:p>
      </dgm:t>
    </dgm:pt>
    <dgm:pt modelId="{521C1C96-1687-410D-B79C-4920987C6343}">
      <dgm:prSet phldrT="[Text]"/>
      <dgm:spPr/>
      <dgm:t>
        <a:bodyPr/>
        <a:lstStyle/>
        <a:p>
          <a:r>
            <a:rPr lang="en-GB"/>
            <a:t>2</a:t>
          </a:r>
        </a:p>
      </dgm:t>
    </dgm:pt>
    <dgm:pt modelId="{28EA6B79-184E-4747-9F6D-3F98C1A21B80}" type="parTrans" cxnId="{418322B7-171B-4E21-B85A-04B5AC38958E}">
      <dgm:prSet/>
      <dgm:spPr/>
      <dgm:t>
        <a:bodyPr/>
        <a:lstStyle/>
        <a:p>
          <a:endParaRPr lang="en-GB"/>
        </a:p>
      </dgm:t>
    </dgm:pt>
    <dgm:pt modelId="{1D1AC5E9-079E-490D-9D65-3A342E839994}" type="sibTrans" cxnId="{418322B7-171B-4E21-B85A-04B5AC38958E}">
      <dgm:prSet/>
      <dgm:spPr/>
      <dgm:t>
        <a:bodyPr/>
        <a:lstStyle/>
        <a:p>
          <a:endParaRPr lang="en-GB"/>
        </a:p>
      </dgm:t>
    </dgm:pt>
    <dgm:pt modelId="{4458FBF3-0574-4A23-890C-4595CD442C8C}">
      <dgm:prSet phldrT="[Text]"/>
      <dgm:spPr/>
      <dgm:t>
        <a:bodyPr/>
        <a:lstStyle/>
        <a:p>
          <a:r>
            <a:rPr lang="en-GB"/>
            <a:t>3</a:t>
          </a:r>
        </a:p>
      </dgm:t>
    </dgm:pt>
    <dgm:pt modelId="{CE6E0045-2B78-400C-B116-8591F3431740}" type="parTrans" cxnId="{0B4B8D85-FE69-49EB-BC7E-6D63339A4BCF}">
      <dgm:prSet/>
      <dgm:spPr/>
      <dgm:t>
        <a:bodyPr/>
        <a:lstStyle/>
        <a:p>
          <a:endParaRPr lang="en-GB"/>
        </a:p>
      </dgm:t>
    </dgm:pt>
    <dgm:pt modelId="{E153AF66-650B-4D4A-B351-11AF6CCF4123}" type="sibTrans" cxnId="{0B4B8D85-FE69-49EB-BC7E-6D63339A4BCF}">
      <dgm:prSet/>
      <dgm:spPr/>
      <dgm:t>
        <a:bodyPr/>
        <a:lstStyle/>
        <a:p>
          <a:endParaRPr lang="en-GB"/>
        </a:p>
      </dgm:t>
    </dgm:pt>
    <dgm:pt modelId="{83FEE7CB-3D3B-4FA0-B3FF-54D60005AC0F}">
      <dgm:prSet phldrT="[Text]"/>
      <dgm:spPr/>
      <dgm:t>
        <a:bodyPr/>
        <a:lstStyle/>
        <a:p>
          <a:r>
            <a:rPr lang="en-GB"/>
            <a:t>Establish theoretical critical valves</a:t>
          </a:r>
        </a:p>
      </dgm:t>
    </dgm:pt>
    <dgm:pt modelId="{2AEC08A2-2462-4A27-BB38-FBF55B7DDE1C}" type="parTrans" cxnId="{8E059C6A-34DD-46ED-8744-6D9A44675E38}">
      <dgm:prSet/>
      <dgm:spPr/>
      <dgm:t>
        <a:bodyPr/>
        <a:lstStyle/>
        <a:p>
          <a:endParaRPr lang="en-GB"/>
        </a:p>
      </dgm:t>
    </dgm:pt>
    <dgm:pt modelId="{6CEE58E8-4C78-48C2-AB14-3B2900741838}" type="sibTrans" cxnId="{8E059C6A-34DD-46ED-8744-6D9A44675E38}">
      <dgm:prSet/>
      <dgm:spPr/>
      <dgm:t>
        <a:bodyPr/>
        <a:lstStyle/>
        <a:p>
          <a:endParaRPr lang="en-GB"/>
        </a:p>
      </dgm:t>
    </dgm:pt>
    <dgm:pt modelId="{3A5CDC59-DC86-4D4E-AF79-16F0CDEA7771}">
      <dgm:prSet phldrT="[Text]"/>
      <dgm:spPr/>
      <dgm:t>
        <a:bodyPr/>
        <a:lstStyle/>
        <a:p>
          <a:r>
            <a:rPr lang="en-GB"/>
            <a:t>Conduct site survey</a:t>
          </a:r>
        </a:p>
      </dgm:t>
    </dgm:pt>
    <dgm:pt modelId="{2925B6FB-B854-4C41-AB2C-D6B9FC863281}" type="parTrans" cxnId="{3DBD089E-2030-4FE3-BB02-6F2B8C647242}">
      <dgm:prSet/>
      <dgm:spPr/>
      <dgm:t>
        <a:bodyPr/>
        <a:lstStyle/>
        <a:p>
          <a:endParaRPr lang="en-GB"/>
        </a:p>
      </dgm:t>
    </dgm:pt>
    <dgm:pt modelId="{E6F6A7AF-09A5-44F0-9EC1-5709A7B864A2}" type="sibTrans" cxnId="{3DBD089E-2030-4FE3-BB02-6F2B8C647242}">
      <dgm:prSet/>
      <dgm:spPr/>
      <dgm:t>
        <a:bodyPr/>
        <a:lstStyle/>
        <a:p>
          <a:endParaRPr lang="en-GB"/>
        </a:p>
      </dgm:t>
    </dgm:pt>
    <dgm:pt modelId="{0A57551E-EB51-4ADD-A0F2-6925B3AE7FDC}">
      <dgm:prSet phldrT="[Text]"/>
      <dgm:spPr/>
      <dgm:t>
        <a:bodyPr/>
        <a:lstStyle/>
        <a:p>
          <a:r>
            <a:rPr lang="en-GB"/>
            <a:t>5</a:t>
          </a:r>
        </a:p>
      </dgm:t>
    </dgm:pt>
    <dgm:pt modelId="{B0D5B014-03FD-4846-B687-2F7107C053BB}" type="parTrans" cxnId="{4EF6202E-67B0-49A4-9245-6EF5D92ECA37}">
      <dgm:prSet/>
      <dgm:spPr/>
      <dgm:t>
        <a:bodyPr/>
        <a:lstStyle/>
        <a:p>
          <a:endParaRPr lang="en-GB"/>
        </a:p>
      </dgm:t>
    </dgm:pt>
    <dgm:pt modelId="{2ADACDF1-E47F-4CB8-AB22-077FC1AE9D84}" type="sibTrans" cxnId="{4EF6202E-67B0-49A4-9245-6EF5D92ECA37}">
      <dgm:prSet/>
      <dgm:spPr/>
      <dgm:t>
        <a:bodyPr/>
        <a:lstStyle/>
        <a:p>
          <a:endParaRPr lang="en-GB"/>
        </a:p>
      </dgm:t>
    </dgm:pt>
    <dgm:pt modelId="{BEC64271-E8CC-4D99-AFAA-5C200FCFE27F}">
      <dgm:prSet phldrT="[Text]"/>
      <dgm:spPr/>
      <dgm:t>
        <a:bodyPr/>
        <a:lstStyle/>
        <a:p>
          <a:r>
            <a:rPr lang="en-GB"/>
            <a:t>Create maintenance/ inspection schedule</a:t>
          </a:r>
        </a:p>
      </dgm:t>
    </dgm:pt>
    <dgm:pt modelId="{87D47B9A-32C3-4AAD-AD26-3383D21833D1}" type="parTrans" cxnId="{72AE59FD-C5A1-499E-932B-A5BE98395816}">
      <dgm:prSet/>
      <dgm:spPr/>
      <dgm:t>
        <a:bodyPr/>
        <a:lstStyle/>
        <a:p>
          <a:endParaRPr lang="en-GB"/>
        </a:p>
      </dgm:t>
    </dgm:pt>
    <dgm:pt modelId="{05D80DC6-D8CC-4837-9403-7D4B2D7ACCBC}" type="sibTrans" cxnId="{72AE59FD-C5A1-499E-932B-A5BE98395816}">
      <dgm:prSet/>
      <dgm:spPr/>
      <dgm:t>
        <a:bodyPr/>
        <a:lstStyle/>
        <a:p>
          <a:endParaRPr lang="en-GB"/>
        </a:p>
      </dgm:t>
    </dgm:pt>
    <dgm:pt modelId="{03C1CD66-344F-4157-8FC4-895D9F1A38A1}">
      <dgm:prSet phldrT="[Text]"/>
      <dgm:spPr/>
      <dgm:t>
        <a:bodyPr/>
        <a:lstStyle/>
        <a:p>
          <a:r>
            <a:rPr lang="en-GB"/>
            <a:t>4</a:t>
          </a:r>
        </a:p>
      </dgm:t>
    </dgm:pt>
    <dgm:pt modelId="{2E793277-2E48-42FD-B460-0B336A1BB577}" type="parTrans" cxnId="{67D9105C-7827-4907-A5EC-08DD186351C5}">
      <dgm:prSet/>
      <dgm:spPr/>
      <dgm:t>
        <a:bodyPr/>
        <a:lstStyle/>
        <a:p>
          <a:endParaRPr lang="en-GB"/>
        </a:p>
      </dgm:t>
    </dgm:pt>
    <dgm:pt modelId="{0A84F590-57F3-4CBA-AD28-489A745DDB57}" type="sibTrans" cxnId="{67D9105C-7827-4907-A5EC-08DD186351C5}">
      <dgm:prSet/>
      <dgm:spPr/>
      <dgm:t>
        <a:bodyPr/>
        <a:lstStyle/>
        <a:p>
          <a:endParaRPr lang="en-GB"/>
        </a:p>
      </dgm:t>
    </dgm:pt>
    <dgm:pt modelId="{69572208-2336-4DB3-A425-44C387C81689}">
      <dgm:prSet phldrT="[Text]"/>
      <dgm:spPr/>
      <dgm:t>
        <a:bodyPr/>
        <a:lstStyle/>
        <a:p>
          <a:r>
            <a:rPr lang="en-GB"/>
            <a:t>Confirm critical valves - Risk assesment</a:t>
          </a:r>
        </a:p>
      </dgm:t>
    </dgm:pt>
    <dgm:pt modelId="{06E07FF2-F513-4BB8-BE5D-4998DF8A7423}" type="parTrans" cxnId="{4EF2FD97-8756-4746-9B93-FBA80838C1FF}">
      <dgm:prSet/>
      <dgm:spPr/>
      <dgm:t>
        <a:bodyPr/>
        <a:lstStyle/>
        <a:p>
          <a:endParaRPr lang="en-GB"/>
        </a:p>
      </dgm:t>
    </dgm:pt>
    <dgm:pt modelId="{A2E7A917-552F-4DC4-BB23-D4488758B46F}" type="sibTrans" cxnId="{4EF2FD97-8756-4746-9B93-FBA80838C1FF}">
      <dgm:prSet/>
      <dgm:spPr/>
      <dgm:t>
        <a:bodyPr/>
        <a:lstStyle/>
        <a:p>
          <a:endParaRPr lang="en-GB"/>
        </a:p>
      </dgm:t>
    </dgm:pt>
    <dgm:pt modelId="{BB43AD12-1C3C-4135-9E87-EF1AB30BA50E}" type="pres">
      <dgm:prSet presAssocID="{AA1B9082-3C1C-4B96-A9CA-A1627552BE60}" presName="linearFlow" presStyleCnt="0">
        <dgm:presLayoutVars>
          <dgm:dir/>
          <dgm:animLvl val="lvl"/>
          <dgm:resizeHandles val="exact"/>
        </dgm:presLayoutVars>
      </dgm:prSet>
      <dgm:spPr/>
    </dgm:pt>
    <dgm:pt modelId="{38A7D8C3-30FE-4A8A-9354-1526D1C584E2}" type="pres">
      <dgm:prSet presAssocID="{7CE86016-E522-408A-B99D-A7B75EE73849}" presName="composite" presStyleCnt="0"/>
      <dgm:spPr/>
    </dgm:pt>
    <dgm:pt modelId="{07A387CC-4937-4847-9E69-20CCF4E040CB}" type="pres">
      <dgm:prSet presAssocID="{7CE86016-E522-408A-B99D-A7B75EE73849}" presName="parentText" presStyleLbl="alignNode1" presStyleIdx="0" presStyleCnt="5">
        <dgm:presLayoutVars>
          <dgm:chMax val="1"/>
          <dgm:bulletEnabled val="1"/>
        </dgm:presLayoutVars>
      </dgm:prSet>
      <dgm:spPr/>
    </dgm:pt>
    <dgm:pt modelId="{7A25A694-E3DA-4661-A226-7360FD425863}" type="pres">
      <dgm:prSet presAssocID="{7CE86016-E522-408A-B99D-A7B75EE73849}" presName="descendantText" presStyleLbl="alignAcc1" presStyleIdx="0" presStyleCnt="5">
        <dgm:presLayoutVars>
          <dgm:bulletEnabled val="1"/>
        </dgm:presLayoutVars>
      </dgm:prSet>
      <dgm:spPr/>
    </dgm:pt>
    <dgm:pt modelId="{90A3353F-F336-4A2C-A99D-B8B80CD4285A}" type="pres">
      <dgm:prSet presAssocID="{134F43AB-E2B0-4AF4-8D69-23D2057A42C5}" presName="sp" presStyleCnt="0"/>
      <dgm:spPr/>
    </dgm:pt>
    <dgm:pt modelId="{12F51B7D-43E6-4D04-986A-DB7D4CC831D0}" type="pres">
      <dgm:prSet presAssocID="{521C1C96-1687-410D-B79C-4920987C6343}" presName="composite" presStyleCnt="0"/>
      <dgm:spPr/>
    </dgm:pt>
    <dgm:pt modelId="{B343CA47-49BE-4A41-943D-8B6D0AF5E2BB}" type="pres">
      <dgm:prSet presAssocID="{521C1C96-1687-410D-B79C-4920987C6343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218A6E30-AE76-406C-A8A7-922968F46AB0}" type="pres">
      <dgm:prSet presAssocID="{521C1C96-1687-410D-B79C-4920987C6343}" presName="descendantText" presStyleLbl="alignAcc1" presStyleIdx="1" presStyleCnt="5">
        <dgm:presLayoutVars>
          <dgm:bulletEnabled val="1"/>
        </dgm:presLayoutVars>
      </dgm:prSet>
      <dgm:spPr/>
    </dgm:pt>
    <dgm:pt modelId="{8A40BE96-8FD7-4EB3-88E8-310B45D59AB8}" type="pres">
      <dgm:prSet presAssocID="{1D1AC5E9-079E-490D-9D65-3A342E839994}" presName="sp" presStyleCnt="0"/>
      <dgm:spPr/>
    </dgm:pt>
    <dgm:pt modelId="{B0D3FC92-5EE1-48CE-9735-0403FAFA4EA6}" type="pres">
      <dgm:prSet presAssocID="{4458FBF3-0574-4A23-890C-4595CD442C8C}" presName="composite" presStyleCnt="0"/>
      <dgm:spPr/>
    </dgm:pt>
    <dgm:pt modelId="{45270DFE-364C-4FB4-B5EB-C58B0D74CB35}" type="pres">
      <dgm:prSet presAssocID="{4458FBF3-0574-4A23-890C-4595CD442C8C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608D74C7-0B71-49CB-A2F5-E1855CF8C48D}" type="pres">
      <dgm:prSet presAssocID="{4458FBF3-0574-4A23-890C-4595CD442C8C}" presName="descendantText" presStyleLbl="alignAcc1" presStyleIdx="2" presStyleCnt="5">
        <dgm:presLayoutVars>
          <dgm:bulletEnabled val="1"/>
        </dgm:presLayoutVars>
      </dgm:prSet>
      <dgm:spPr/>
    </dgm:pt>
    <dgm:pt modelId="{122F18AC-34B6-4696-86F4-44DEBE465E45}" type="pres">
      <dgm:prSet presAssocID="{E153AF66-650B-4D4A-B351-11AF6CCF4123}" presName="sp" presStyleCnt="0"/>
      <dgm:spPr/>
    </dgm:pt>
    <dgm:pt modelId="{63B6575D-33B6-4B4A-84D9-C94CA34B79CB}" type="pres">
      <dgm:prSet presAssocID="{03C1CD66-344F-4157-8FC4-895D9F1A38A1}" presName="composite" presStyleCnt="0"/>
      <dgm:spPr/>
    </dgm:pt>
    <dgm:pt modelId="{AD67137C-7C26-4395-9804-B15577CDCA82}" type="pres">
      <dgm:prSet presAssocID="{03C1CD66-344F-4157-8FC4-895D9F1A38A1}" presName="parentText" presStyleLbl="alignNode1" presStyleIdx="3" presStyleCnt="5">
        <dgm:presLayoutVars>
          <dgm:chMax val="1"/>
          <dgm:bulletEnabled val="1"/>
        </dgm:presLayoutVars>
      </dgm:prSet>
      <dgm:spPr/>
    </dgm:pt>
    <dgm:pt modelId="{45DA2BC5-158A-49E3-92C3-DC99969DD70D}" type="pres">
      <dgm:prSet presAssocID="{03C1CD66-344F-4157-8FC4-895D9F1A38A1}" presName="descendantText" presStyleLbl="alignAcc1" presStyleIdx="3" presStyleCnt="5">
        <dgm:presLayoutVars>
          <dgm:bulletEnabled val="1"/>
        </dgm:presLayoutVars>
      </dgm:prSet>
      <dgm:spPr/>
    </dgm:pt>
    <dgm:pt modelId="{BAC5334E-EC98-4952-B078-E62462C0F577}" type="pres">
      <dgm:prSet presAssocID="{0A84F590-57F3-4CBA-AD28-489A745DDB57}" presName="sp" presStyleCnt="0"/>
      <dgm:spPr/>
    </dgm:pt>
    <dgm:pt modelId="{36677ADE-ACC4-4F76-8974-61B041194871}" type="pres">
      <dgm:prSet presAssocID="{0A57551E-EB51-4ADD-A0F2-6925B3AE7FDC}" presName="composite" presStyleCnt="0"/>
      <dgm:spPr/>
    </dgm:pt>
    <dgm:pt modelId="{72E10162-87FD-455D-B9F4-6772BA113D84}" type="pres">
      <dgm:prSet presAssocID="{0A57551E-EB51-4ADD-A0F2-6925B3AE7FDC}" presName="parentText" presStyleLbl="alignNode1" presStyleIdx="4" presStyleCnt="5">
        <dgm:presLayoutVars>
          <dgm:chMax val="1"/>
          <dgm:bulletEnabled val="1"/>
        </dgm:presLayoutVars>
      </dgm:prSet>
      <dgm:spPr/>
    </dgm:pt>
    <dgm:pt modelId="{1A8E302B-290E-499A-B10B-414A132AE23D}" type="pres">
      <dgm:prSet presAssocID="{0A57551E-EB51-4ADD-A0F2-6925B3AE7FDC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0B849D23-015F-483E-8F45-B81CCC929C73}" type="presOf" srcId="{0A57551E-EB51-4ADD-A0F2-6925B3AE7FDC}" destId="{72E10162-87FD-455D-B9F4-6772BA113D84}" srcOrd="0" destOrd="0" presId="urn:microsoft.com/office/officeart/2005/8/layout/chevron2"/>
    <dgm:cxn modelId="{4EF6202E-67B0-49A4-9245-6EF5D92ECA37}" srcId="{AA1B9082-3C1C-4B96-A9CA-A1627552BE60}" destId="{0A57551E-EB51-4ADD-A0F2-6925B3AE7FDC}" srcOrd="4" destOrd="0" parTransId="{B0D5B014-03FD-4846-B687-2F7107C053BB}" sibTransId="{2ADACDF1-E47F-4CB8-AB22-077FC1AE9D84}"/>
    <dgm:cxn modelId="{67D9105C-7827-4907-A5EC-08DD186351C5}" srcId="{AA1B9082-3C1C-4B96-A9CA-A1627552BE60}" destId="{03C1CD66-344F-4157-8FC4-895D9F1A38A1}" srcOrd="3" destOrd="0" parTransId="{2E793277-2E48-42FD-B460-0B336A1BB577}" sibTransId="{0A84F590-57F3-4CBA-AD28-489A745DDB57}"/>
    <dgm:cxn modelId="{B1CC525E-B0E9-406E-A502-198A366EC8B0}" srcId="{7CE86016-E522-408A-B99D-A7B75EE73849}" destId="{906B76C3-F9BE-4E4C-841A-FBF298311C04}" srcOrd="0" destOrd="0" parTransId="{83ABDB3B-8747-4D49-8DFA-614FF0DC3BEB}" sibTransId="{9339DC2C-2A82-4349-AF8C-874A77D77DB2}"/>
    <dgm:cxn modelId="{FA4E4D60-98FD-4065-B95E-338E61F891A9}" type="presOf" srcId="{521C1C96-1687-410D-B79C-4920987C6343}" destId="{B343CA47-49BE-4A41-943D-8B6D0AF5E2BB}" srcOrd="0" destOrd="0" presId="urn:microsoft.com/office/officeart/2005/8/layout/chevron2"/>
    <dgm:cxn modelId="{49AC6F62-8FCF-42B0-95CA-2F795759CAEC}" type="presOf" srcId="{AA1B9082-3C1C-4B96-A9CA-A1627552BE60}" destId="{BB43AD12-1C3C-4135-9E87-EF1AB30BA50E}" srcOrd="0" destOrd="0" presId="urn:microsoft.com/office/officeart/2005/8/layout/chevron2"/>
    <dgm:cxn modelId="{8E059C6A-34DD-46ED-8744-6D9A44675E38}" srcId="{521C1C96-1687-410D-B79C-4920987C6343}" destId="{83FEE7CB-3D3B-4FA0-B3FF-54D60005AC0F}" srcOrd="0" destOrd="0" parTransId="{2AEC08A2-2462-4A27-BB38-FBF55B7DDE1C}" sibTransId="{6CEE58E8-4C78-48C2-AB14-3B2900741838}"/>
    <dgm:cxn modelId="{A73BB86C-DA1C-49DF-94E8-ACD0B86835D4}" type="presOf" srcId="{906B76C3-F9BE-4E4C-841A-FBF298311C04}" destId="{7A25A694-E3DA-4661-A226-7360FD425863}" srcOrd="0" destOrd="0" presId="urn:microsoft.com/office/officeart/2005/8/layout/chevron2"/>
    <dgm:cxn modelId="{9733F16C-7041-4D51-A1B6-430ACA0F7C7A}" type="presOf" srcId="{03C1CD66-344F-4157-8FC4-895D9F1A38A1}" destId="{AD67137C-7C26-4395-9804-B15577CDCA82}" srcOrd="0" destOrd="0" presId="urn:microsoft.com/office/officeart/2005/8/layout/chevron2"/>
    <dgm:cxn modelId="{C192214E-EF3A-4980-8EF3-419E5133DC71}" type="presOf" srcId="{83FEE7CB-3D3B-4FA0-B3FF-54D60005AC0F}" destId="{218A6E30-AE76-406C-A8A7-922968F46AB0}" srcOrd="0" destOrd="0" presId="urn:microsoft.com/office/officeart/2005/8/layout/chevron2"/>
    <dgm:cxn modelId="{B6FAF871-D6C0-4D28-8143-A44F36485C8F}" type="presOf" srcId="{3A5CDC59-DC86-4D4E-AF79-16F0CDEA7771}" destId="{608D74C7-0B71-49CB-A2F5-E1855CF8C48D}" srcOrd="0" destOrd="0" presId="urn:microsoft.com/office/officeart/2005/8/layout/chevron2"/>
    <dgm:cxn modelId="{306C4873-9839-4D1E-9833-78BC43FEAFC5}" type="presOf" srcId="{69572208-2336-4DB3-A425-44C387C81689}" destId="{45DA2BC5-158A-49E3-92C3-DC99969DD70D}" srcOrd="0" destOrd="0" presId="urn:microsoft.com/office/officeart/2005/8/layout/chevron2"/>
    <dgm:cxn modelId="{8620877A-CCBF-4E55-A6FB-4E5F7A086582}" type="presOf" srcId="{4458FBF3-0574-4A23-890C-4595CD442C8C}" destId="{45270DFE-364C-4FB4-B5EB-C58B0D74CB35}" srcOrd="0" destOrd="0" presId="urn:microsoft.com/office/officeart/2005/8/layout/chevron2"/>
    <dgm:cxn modelId="{0B4B8D85-FE69-49EB-BC7E-6D63339A4BCF}" srcId="{AA1B9082-3C1C-4B96-A9CA-A1627552BE60}" destId="{4458FBF3-0574-4A23-890C-4595CD442C8C}" srcOrd="2" destOrd="0" parTransId="{CE6E0045-2B78-400C-B116-8591F3431740}" sibTransId="{E153AF66-650B-4D4A-B351-11AF6CCF4123}"/>
    <dgm:cxn modelId="{4EF2FD97-8756-4746-9B93-FBA80838C1FF}" srcId="{03C1CD66-344F-4157-8FC4-895D9F1A38A1}" destId="{69572208-2336-4DB3-A425-44C387C81689}" srcOrd="0" destOrd="0" parTransId="{06E07FF2-F513-4BB8-BE5D-4998DF8A7423}" sibTransId="{A2E7A917-552F-4DC4-BB23-D4488758B46F}"/>
    <dgm:cxn modelId="{6509BF98-79CD-4D9A-AED7-E0D085FD9BB9}" type="presOf" srcId="{BEC64271-E8CC-4D99-AFAA-5C200FCFE27F}" destId="{1A8E302B-290E-499A-B10B-414A132AE23D}" srcOrd="0" destOrd="0" presId="urn:microsoft.com/office/officeart/2005/8/layout/chevron2"/>
    <dgm:cxn modelId="{DDD7F89B-E658-4391-A7BF-398561B4304A}" type="presOf" srcId="{7CE86016-E522-408A-B99D-A7B75EE73849}" destId="{07A387CC-4937-4847-9E69-20CCF4E040CB}" srcOrd="0" destOrd="0" presId="urn:microsoft.com/office/officeart/2005/8/layout/chevron2"/>
    <dgm:cxn modelId="{3DBD089E-2030-4FE3-BB02-6F2B8C647242}" srcId="{4458FBF3-0574-4A23-890C-4595CD442C8C}" destId="{3A5CDC59-DC86-4D4E-AF79-16F0CDEA7771}" srcOrd="0" destOrd="0" parTransId="{2925B6FB-B854-4C41-AB2C-D6B9FC863281}" sibTransId="{E6F6A7AF-09A5-44F0-9EC1-5709A7B864A2}"/>
    <dgm:cxn modelId="{418322B7-171B-4E21-B85A-04B5AC38958E}" srcId="{AA1B9082-3C1C-4B96-A9CA-A1627552BE60}" destId="{521C1C96-1687-410D-B79C-4920987C6343}" srcOrd="1" destOrd="0" parTransId="{28EA6B79-184E-4747-9F6D-3F98C1A21B80}" sibTransId="{1D1AC5E9-079E-490D-9D65-3A342E839994}"/>
    <dgm:cxn modelId="{81216AF3-B3EC-4FCD-A439-A64E99127CFF}" srcId="{AA1B9082-3C1C-4B96-A9CA-A1627552BE60}" destId="{7CE86016-E522-408A-B99D-A7B75EE73849}" srcOrd="0" destOrd="0" parTransId="{B1BFE616-FE44-4D15-BBC2-39FFFF1234A7}" sibTransId="{134F43AB-E2B0-4AF4-8D69-23D2057A42C5}"/>
    <dgm:cxn modelId="{72AE59FD-C5A1-499E-932B-A5BE98395816}" srcId="{0A57551E-EB51-4ADD-A0F2-6925B3AE7FDC}" destId="{BEC64271-E8CC-4D99-AFAA-5C200FCFE27F}" srcOrd="0" destOrd="0" parTransId="{87D47B9A-32C3-4AAD-AD26-3383D21833D1}" sibTransId="{05D80DC6-D8CC-4837-9403-7D4B2D7ACCBC}"/>
    <dgm:cxn modelId="{FF0716D2-803F-43F5-9645-0510075B4A27}" type="presParOf" srcId="{BB43AD12-1C3C-4135-9E87-EF1AB30BA50E}" destId="{38A7D8C3-30FE-4A8A-9354-1526D1C584E2}" srcOrd="0" destOrd="0" presId="urn:microsoft.com/office/officeart/2005/8/layout/chevron2"/>
    <dgm:cxn modelId="{BF6A0169-11C6-48BF-8F92-DE18DD205DF5}" type="presParOf" srcId="{38A7D8C3-30FE-4A8A-9354-1526D1C584E2}" destId="{07A387CC-4937-4847-9E69-20CCF4E040CB}" srcOrd="0" destOrd="0" presId="urn:microsoft.com/office/officeart/2005/8/layout/chevron2"/>
    <dgm:cxn modelId="{CECB06B7-20FB-46F6-9ED9-B12745330525}" type="presParOf" srcId="{38A7D8C3-30FE-4A8A-9354-1526D1C584E2}" destId="{7A25A694-E3DA-4661-A226-7360FD425863}" srcOrd="1" destOrd="0" presId="urn:microsoft.com/office/officeart/2005/8/layout/chevron2"/>
    <dgm:cxn modelId="{449D4BE0-3198-46FE-8E19-AB82BD76CA45}" type="presParOf" srcId="{BB43AD12-1C3C-4135-9E87-EF1AB30BA50E}" destId="{90A3353F-F336-4A2C-A99D-B8B80CD4285A}" srcOrd="1" destOrd="0" presId="urn:microsoft.com/office/officeart/2005/8/layout/chevron2"/>
    <dgm:cxn modelId="{3E0AA884-A4A8-4008-957C-8FD3EF86430F}" type="presParOf" srcId="{BB43AD12-1C3C-4135-9E87-EF1AB30BA50E}" destId="{12F51B7D-43E6-4D04-986A-DB7D4CC831D0}" srcOrd="2" destOrd="0" presId="urn:microsoft.com/office/officeart/2005/8/layout/chevron2"/>
    <dgm:cxn modelId="{F6975471-C9A0-42C6-B826-E004D90C494D}" type="presParOf" srcId="{12F51B7D-43E6-4D04-986A-DB7D4CC831D0}" destId="{B343CA47-49BE-4A41-943D-8B6D0AF5E2BB}" srcOrd="0" destOrd="0" presId="urn:microsoft.com/office/officeart/2005/8/layout/chevron2"/>
    <dgm:cxn modelId="{67218572-0514-4EEF-A01F-404CDF20108D}" type="presParOf" srcId="{12F51B7D-43E6-4D04-986A-DB7D4CC831D0}" destId="{218A6E30-AE76-406C-A8A7-922968F46AB0}" srcOrd="1" destOrd="0" presId="urn:microsoft.com/office/officeart/2005/8/layout/chevron2"/>
    <dgm:cxn modelId="{8AAF73BC-82A4-4CD5-9559-45F4F79E32A0}" type="presParOf" srcId="{BB43AD12-1C3C-4135-9E87-EF1AB30BA50E}" destId="{8A40BE96-8FD7-4EB3-88E8-310B45D59AB8}" srcOrd="3" destOrd="0" presId="urn:microsoft.com/office/officeart/2005/8/layout/chevron2"/>
    <dgm:cxn modelId="{3EA0C709-3EFE-4FE4-B571-A0741ACD2A65}" type="presParOf" srcId="{BB43AD12-1C3C-4135-9E87-EF1AB30BA50E}" destId="{B0D3FC92-5EE1-48CE-9735-0403FAFA4EA6}" srcOrd="4" destOrd="0" presId="urn:microsoft.com/office/officeart/2005/8/layout/chevron2"/>
    <dgm:cxn modelId="{41CE415A-18A8-4675-803D-E0547E4B50BB}" type="presParOf" srcId="{B0D3FC92-5EE1-48CE-9735-0403FAFA4EA6}" destId="{45270DFE-364C-4FB4-B5EB-C58B0D74CB35}" srcOrd="0" destOrd="0" presId="urn:microsoft.com/office/officeart/2005/8/layout/chevron2"/>
    <dgm:cxn modelId="{3F7BF770-E990-45EE-A102-B37AC9F4FE84}" type="presParOf" srcId="{B0D3FC92-5EE1-48CE-9735-0403FAFA4EA6}" destId="{608D74C7-0B71-49CB-A2F5-E1855CF8C48D}" srcOrd="1" destOrd="0" presId="urn:microsoft.com/office/officeart/2005/8/layout/chevron2"/>
    <dgm:cxn modelId="{9DB5CEF7-F6B5-49FC-A24E-70D682FDB29E}" type="presParOf" srcId="{BB43AD12-1C3C-4135-9E87-EF1AB30BA50E}" destId="{122F18AC-34B6-4696-86F4-44DEBE465E45}" srcOrd="5" destOrd="0" presId="urn:microsoft.com/office/officeart/2005/8/layout/chevron2"/>
    <dgm:cxn modelId="{ABF79D47-ABA3-4697-A70A-F8E22E1F9186}" type="presParOf" srcId="{BB43AD12-1C3C-4135-9E87-EF1AB30BA50E}" destId="{63B6575D-33B6-4B4A-84D9-C94CA34B79CB}" srcOrd="6" destOrd="0" presId="urn:microsoft.com/office/officeart/2005/8/layout/chevron2"/>
    <dgm:cxn modelId="{21AAEA42-8FDA-42F0-8BF3-A1609D4045AB}" type="presParOf" srcId="{63B6575D-33B6-4B4A-84D9-C94CA34B79CB}" destId="{AD67137C-7C26-4395-9804-B15577CDCA82}" srcOrd="0" destOrd="0" presId="urn:microsoft.com/office/officeart/2005/8/layout/chevron2"/>
    <dgm:cxn modelId="{5ABF4BD6-6D67-49CD-9DD8-98845498887B}" type="presParOf" srcId="{63B6575D-33B6-4B4A-84D9-C94CA34B79CB}" destId="{45DA2BC5-158A-49E3-92C3-DC99969DD70D}" srcOrd="1" destOrd="0" presId="urn:microsoft.com/office/officeart/2005/8/layout/chevron2"/>
    <dgm:cxn modelId="{76DC828B-8E88-442B-974E-F313E6061B1C}" type="presParOf" srcId="{BB43AD12-1C3C-4135-9E87-EF1AB30BA50E}" destId="{BAC5334E-EC98-4952-B078-E62462C0F577}" srcOrd="7" destOrd="0" presId="urn:microsoft.com/office/officeart/2005/8/layout/chevron2"/>
    <dgm:cxn modelId="{49C257AE-7B7C-4F43-BBAC-9BFA67A853A3}" type="presParOf" srcId="{BB43AD12-1C3C-4135-9E87-EF1AB30BA50E}" destId="{36677ADE-ACC4-4F76-8974-61B041194871}" srcOrd="8" destOrd="0" presId="urn:microsoft.com/office/officeart/2005/8/layout/chevron2"/>
    <dgm:cxn modelId="{77D7569C-293C-444C-80C4-26D1EC8F5C84}" type="presParOf" srcId="{36677ADE-ACC4-4F76-8974-61B041194871}" destId="{72E10162-87FD-455D-B9F4-6772BA113D84}" srcOrd="0" destOrd="0" presId="urn:microsoft.com/office/officeart/2005/8/layout/chevron2"/>
    <dgm:cxn modelId="{1F043F04-221A-41B5-94A0-92C8BFA2371A}" type="presParOf" srcId="{36677ADE-ACC4-4F76-8974-61B041194871}" destId="{1A8E302B-290E-499A-B10B-414A132AE23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A387CC-4937-4847-9E69-20CCF4E040CB}">
      <dsp:nvSpPr>
        <dsp:cNvPr id="0" name=""/>
        <dsp:cNvSpPr/>
      </dsp:nvSpPr>
      <dsp:spPr>
        <a:xfrm rot="5400000">
          <a:off x="-110756" y="112198"/>
          <a:ext cx="738373" cy="516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</a:t>
          </a:r>
        </a:p>
      </dsp:txBody>
      <dsp:txXfrm rot="-5400000">
        <a:off x="1" y="259873"/>
        <a:ext cx="516861" cy="221512"/>
      </dsp:txXfrm>
    </dsp:sp>
    <dsp:sp modelId="{7A25A694-E3DA-4661-A226-7360FD425863}">
      <dsp:nvSpPr>
        <dsp:cNvPr id="0" name=""/>
        <dsp:cNvSpPr/>
      </dsp:nvSpPr>
      <dsp:spPr>
        <a:xfrm rot="5400000">
          <a:off x="2761659" y="-2243355"/>
          <a:ext cx="479942" cy="49695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Carry out desk evaluation</a:t>
          </a:r>
        </a:p>
      </dsp:txBody>
      <dsp:txXfrm rot="-5400000">
        <a:off x="516862" y="24871"/>
        <a:ext cx="4946109" cy="433084"/>
      </dsp:txXfrm>
    </dsp:sp>
    <dsp:sp modelId="{B343CA47-49BE-4A41-943D-8B6D0AF5E2BB}">
      <dsp:nvSpPr>
        <dsp:cNvPr id="0" name=""/>
        <dsp:cNvSpPr/>
      </dsp:nvSpPr>
      <dsp:spPr>
        <a:xfrm rot="5400000">
          <a:off x="-110756" y="726984"/>
          <a:ext cx="738373" cy="516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2</a:t>
          </a:r>
        </a:p>
      </dsp:txBody>
      <dsp:txXfrm rot="-5400000">
        <a:off x="1" y="874659"/>
        <a:ext cx="516861" cy="221512"/>
      </dsp:txXfrm>
    </dsp:sp>
    <dsp:sp modelId="{218A6E30-AE76-406C-A8A7-922968F46AB0}">
      <dsp:nvSpPr>
        <dsp:cNvPr id="0" name=""/>
        <dsp:cNvSpPr/>
      </dsp:nvSpPr>
      <dsp:spPr>
        <a:xfrm rot="5400000">
          <a:off x="2761659" y="-1628569"/>
          <a:ext cx="479942" cy="49695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Establish theoretical critical valves</a:t>
          </a:r>
        </a:p>
      </dsp:txBody>
      <dsp:txXfrm rot="-5400000">
        <a:off x="516862" y="639657"/>
        <a:ext cx="4946109" cy="433084"/>
      </dsp:txXfrm>
    </dsp:sp>
    <dsp:sp modelId="{45270DFE-364C-4FB4-B5EB-C58B0D74CB35}">
      <dsp:nvSpPr>
        <dsp:cNvPr id="0" name=""/>
        <dsp:cNvSpPr/>
      </dsp:nvSpPr>
      <dsp:spPr>
        <a:xfrm rot="5400000">
          <a:off x="-110756" y="1341769"/>
          <a:ext cx="738373" cy="516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3</a:t>
          </a:r>
        </a:p>
      </dsp:txBody>
      <dsp:txXfrm rot="-5400000">
        <a:off x="1" y="1489444"/>
        <a:ext cx="516861" cy="221512"/>
      </dsp:txXfrm>
    </dsp:sp>
    <dsp:sp modelId="{608D74C7-0B71-49CB-A2F5-E1855CF8C48D}">
      <dsp:nvSpPr>
        <dsp:cNvPr id="0" name=""/>
        <dsp:cNvSpPr/>
      </dsp:nvSpPr>
      <dsp:spPr>
        <a:xfrm rot="5400000">
          <a:off x="2761659" y="-1013784"/>
          <a:ext cx="479942" cy="49695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Conduct site survey</a:t>
          </a:r>
        </a:p>
      </dsp:txBody>
      <dsp:txXfrm rot="-5400000">
        <a:off x="516862" y="1254442"/>
        <a:ext cx="4946109" cy="433084"/>
      </dsp:txXfrm>
    </dsp:sp>
    <dsp:sp modelId="{AD67137C-7C26-4395-9804-B15577CDCA82}">
      <dsp:nvSpPr>
        <dsp:cNvPr id="0" name=""/>
        <dsp:cNvSpPr/>
      </dsp:nvSpPr>
      <dsp:spPr>
        <a:xfrm rot="5400000">
          <a:off x="-110756" y="1956554"/>
          <a:ext cx="738373" cy="516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4</a:t>
          </a:r>
        </a:p>
      </dsp:txBody>
      <dsp:txXfrm rot="-5400000">
        <a:off x="1" y="2104229"/>
        <a:ext cx="516861" cy="221512"/>
      </dsp:txXfrm>
    </dsp:sp>
    <dsp:sp modelId="{45DA2BC5-158A-49E3-92C3-DC99969DD70D}">
      <dsp:nvSpPr>
        <dsp:cNvPr id="0" name=""/>
        <dsp:cNvSpPr/>
      </dsp:nvSpPr>
      <dsp:spPr>
        <a:xfrm rot="5400000">
          <a:off x="2761659" y="-398999"/>
          <a:ext cx="479942" cy="49695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Confirm critical valves - Risk assesment</a:t>
          </a:r>
        </a:p>
      </dsp:txBody>
      <dsp:txXfrm rot="-5400000">
        <a:off x="516862" y="1869227"/>
        <a:ext cx="4946109" cy="433084"/>
      </dsp:txXfrm>
    </dsp:sp>
    <dsp:sp modelId="{72E10162-87FD-455D-B9F4-6772BA113D84}">
      <dsp:nvSpPr>
        <dsp:cNvPr id="0" name=""/>
        <dsp:cNvSpPr/>
      </dsp:nvSpPr>
      <dsp:spPr>
        <a:xfrm rot="5400000">
          <a:off x="-110756" y="2571339"/>
          <a:ext cx="738373" cy="516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5</a:t>
          </a:r>
        </a:p>
      </dsp:txBody>
      <dsp:txXfrm rot="-5400000">
        <a:off x="1" y="2719014"/>
        <a:ext cx="516861" cy="221512"/>
      </dsp:txXfrm>
    </dsp:sp>
    <dsp:sp modelId="{1A8E302B-290E-499A-B10B-414A132AE23D}">
      <dsp:nvSpPr>
        <dsp:cNvPr id="0" name=""/>
        <dsp:cNvSpPr/>
      </dsp:nvSpPr>
      <dsp:spPr>
        <a:xfrm rot="5400000">
          <a:off x="2761659" y="215785"/>
          <a:ext cx="479942" cy="49695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Create maintenance/ inspection schedule</a:t>
          </a:r>
        </a:p>
      </dsp:txBody>
      <dsp:txXfrm rot="-5400000">
        <a:off x="516862" y="2484012"/>
        <a:ext cx="4946109" cy="433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F79D3-5EA5-CC60-C15B-CB85EDC170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3DE663-3DC9-3708-B139-7A3DFC8CB7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86033-F2C9-E22D-B7D2-BA5A70564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0B4D0-F079-DC7F-76F2-F9A7A4ED9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BFA2F4-D3E2-53BB-E9EE-718E0215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896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1D5BD-1F8C-9691-DBA5-D019EF97F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3236E-F2F2-08A8-6040-EC01B170F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A139A-B959-74D7-89EB-733D0C4E8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913CF1-8A5C-14BF-3283-FE0C14D10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86EEA-9187-D984-9CD9-DC8B46D56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213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D3C3A-60B0-84AF-B572-948A486E0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578C8-C130-55C8-8C15-72D79F595C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1D972-5188-4B61-E4EE-7C1F9785B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750C88-10C2-D8FD-E181-CAAD83707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B197E-8213-89B2-C800-876C72667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194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D337B-5478-81C1-2252-2D50ED88F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BC79A-6FE1-88D8-EE90-6D1CEDAA2F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1EAE23-C1E4-A545-FCC1-6BE2EDC9D1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82F1D1-6359-82E8-19CE-D948493D8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01E77A-70F9-4D33-E73B-7AFACA8F4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4D1A92-789D-8B15-4668-EB3625024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046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FD754-0E23-F767-74C4-951083103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6865A-E1B3-8909-933C-F131B980A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5411BD-79C4-181C-80A0-19193FC859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42B6DC-BC59-8708-4FF0-17DD474F14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714261-F2E2-F559-745C-B64B55A79C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01F7E0-8244-D913-A4FA-2721DAD43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C57BDD-6C35-DC5F-0A67-DD8D74B13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99B011-292E-89AE-850C-FF4F3FC28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258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072D0-7FAF-D76D-D61E-F94F6656F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8F07D9-44FF-287E-4802-90DA49B4F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D74928-F85C-E314-653B-8C9F676C9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668676-10CA-1ECE-9020-43F972B06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054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C88D9-9428-739A-EF97-A115D6632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B40E49-4142-32BC-BD94-AC32F10F8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115FC-5C86-FEFC-5826-77682FC2B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51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A52DD-740C-7CA0-647E-E5490D922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A5DEB-5A6C-F4FB-52D5-74F553311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5204D-E6FC-F62E-0315-97B9B4CAB0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77ED46-45D3-D670-6B1E-4367E535D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995F3A-4B70-A339-AFE6-FFBC06C29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7AA8D3-AF1D-F2E4-7BBB-2C7C48A7F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52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E32A-5EA9-744E-706E-4689B5951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C3CAC5-3B48-376D-278F-5148641CC3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65DA6A-239D-1DFC-532A-59885A5BD0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5709BF-A4D6-DBCB-2AD4-9AA52E9FF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617B3E-EADF-659F-78CA-E70E61A9B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4D5B8B-F8B8-DE60-F4A2-5812E05BC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24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8DC48-6622-AEA7-8AE6-BC6F2B38C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EF45A6-441A-EF47-ECB6-BCD5905316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DE5809-28B2-3134-9EE0-2DE03F85E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E1F9D-03A3-2E97-4C3E-82B84EA5A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742A3-354D-F315-166A-3F434CDEE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033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6232A8-809C-5E1D-EDE9-750E4FE411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36E09D-9976-93BD-D139-C3B5C78F28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C5F7E-DBCD-4FAF-7A83-0E073014B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0C89A2-FA96-03DB-566E-F8156444C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936D2-7F17-5509-C6CB-15F5ACD75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92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D5BE86-1160-5BD2-6A48-F883F3D2E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04E4F6-014F-9736-380D-E69A3DE642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64794-906B-312A-60AD-82B4E0E2B8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82EFF-AD9D-492D-8C56-CE48A7D0206D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DE4FF-43ED-4FE2-1C06-21DDB4B5B9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BB1E0-0E72-D330-58BE-E36760FDD4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2F624E-1B04-462D-9325-95EC3A60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795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29018A0-5DE6-4CC9-AB25-675616AF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24400" cy="6858000"/>
            <a:chOff x="7467600" y="0"/>
            <a:chExt cx="4724400" cy="685800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BAD5C302-E4AF-4B3F-818D-17AEA68E7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7D27820F-8F33-4F10-AFA0-72D2722D2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8B88B599-C539-4F18-A32A-40207EC6E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24401" cy="6858000"/>
          </a:xfrm>
          <a:custGeom>
            <a:avLst/>
            <a:gdLst>
              <a:gd name="connsiteX0" fmla="*/ 369702 w 4724401"/>
              <a:gd name="connsiteY0" fmla="*/ 6712169 h 6858000"/>
              <a:gd name="connsiteX1" fmla="*/ 366575 w 4724401"/>
              <a:gd name="connsiteY1" fmla="*/ 6715556 h 6858000"/>
              <a:gd name="connsiteX2" fmla="*/ 371637 w 4724401"/>
              <a:gd name="connsiteY2" fmla="*/ 6713954 h 6858000"/>
              <a:gd name="connsiteX3" fmla="*/ 1019354 w 4724401"/>
              <a:gd name="connsiteY3" fmla="*/ 6315006 h 6858000"/>
              <a:gd name="connsiteX4" fmla="*/ 441046 w 4724401"/>
              <a:gd name="connsiteY4" fmla="*/ 6691153 h 6858000"/>
              <a:gd name="connsiteX5" fmla="*/ 1019354 w 4724401"/>
              <a:gd name="connsiteY5" fmla="*/ 6315006 h 6858000"/>
              <a:gd name="connsiteX6" fmla="*/ 991680 w 4724401"/>
              <a:gd name="connsiteY6" fmla="*/ 6298413 h 6858000"/>
              <a:gd name="connsiteX7" fmla="*/ 409060 w 4724401"/>
              <a:gd name="connsiteY7" fmla="*/ 6671470 h 6858000"/>
              <a:gd name="connsiteX8" fmla="*/ 991680 w 4724401"/>
              <a:gd name="connsiteY8" fmla="*/ 6298413 h 6858000"/>
              <a:gd name="connsiteX9" fmla="*/ 4724401 w 4724401"/>
              <a:gd name="connsiteY9" fmla="*/ 6289099 h 6858000"/>
              <a:gd name="connsiteX10" fmla="*/ 4724401 w 4724401"/>
              <a:gd name="connsiteY10" fmla="*/ 6407899 h 6858000"/>
              <a:gd name="connsiteX11" fmla="*/ 4689678 w 4724401"/>
              <a:gd name="connsiteY11" fmla="*/ 6440241 h 6858000"/>
              <a:gd name="connsiteX12" fmla="*/ 4477543 w 4724401"/>
              <a:gd name="connsiteY12" fmla="*/ 6674836 h 6858000"/>
              <a:gd name="connsiteX13" fmla="*/ 4329957 w 4724401"/>
              <a:gd name="connsiteY13" fmla="*/ 6858000 h 6858000"/>
              <a:gd name="connsiteX14" fmla="*/ 4218595 w 4724401"/>
              <a:gd name="connsiteY14" fmla="*/ 6858000 h 6858000"/>
              <a:gd name="connsiteX15" fmla="*/ 4368888 w 4724401"/>
              <a:gd name="connsiteY15" fmla="*/ 6668412 h 6858000"/>
              <a:gd name="connsiteX16" fmla="*/ 4563091 w 4724401"/>
              <a:gd name="connsiteY16" fmla="*/ 6442508 h 6858000"/>
              <a:gd name="connsiteX17" fmla="*/ 4660205 w 4724401"/>
              <a:gd name="connsiteY17" fmla="*/ 6345369 h 6858000"/>
              <a:gd name="connsiteX18" fmla="*/ 4724401 w 4724401"/>
              <a:gd name="connsiteY18" fmla="*/ 6198577 h 6858000"/>
              <a:gd name="connsiteX19" fmla="*/ 4724401 w 4724401"/>
              <a:gd name="connsiteY19" fmla="*/ 6238480 h 6858000"/>
              <a:gd name="connsiteX20" fmla="*/ 4689789 w 4724401"/>
              <a:gd name="connsiteY20" fmla="*/ 6268382 h 6858000"/>
              <a:gd name="connsiteX21" fmla="*/ 4418722 w 4724401"/>
              <a:gd name="connsiteY21" fmla="*/ 6570886 h 6858000"/>
              <a:gd name="connsiteX22" fmla="*/ 4214944 w 4724401"/>
              <a:gd name="connsiteY22" fmla="*/ 6858000 h 6858000"/>
              <a:gd name="connsiteX23" fmla="*/ 4177898 w 4724401"/>
              <a:gd name="connsiteY23" fmla="*/ 6858000 h 6858000"/>
              <a:gd name="connsiteX24" fmla="*/ 4391597 w 4724401"/>
              <a:gd name="connsiteY24" fmla="*/ 6556370 h 6858000"/>
              <a:gd name="connsiteX25" fmla="*/ 4668889 w 4724401"/>
              <a:gd name="connsiteY25" fmla="*/ 6246399 h 6858000"/>
              <a:gd name="connsiteX26" fmla="*/ 4724401 w 4724401"/>
              <a:gd name="connsiteY26" fmla="*/ 5924240 h 6858000"/>
              <a:gd name="connsiteX27" fmla="*/ 4724401 w 4724401"/>
              <a:gd name="connsiteY27" fmla="*/ 6044002 h 6858000"/>
              <a:gd name="connsiteX28" fmla="*/ 4695216 w 4724401"/>
              <a:gd name="connsiteY28" fmla="*/ 6071545 h 6858000"/>
              <a:gd name="connsiteX29" fmla="*/ 4317146 w 4724401"/>
              <a:gd name="connsiteY29" fmla="*/ 6587716 h 6858000"/>
              <a:gd name="connsiteX30" fmla="*/ 4171627 w 4724401"/>
              <a:gd name="connsiteY30" fmla="*/ 6858000 h 6858000"/>
              <a:gd name="connsiteX31" fmla="*/ 4081585 w 4724401"/>
              <a:gd name="connsiteY31" fmla="*/ 6858000 h 6858000"/>
              <a:gd name="connsiteX32" fmla="*/ 4238603 w 4724401"/>
              <a:gd name="connsiteY32" fmla="*/ 6559341 h 6858000"/>
              <a:gd name="connsiteX33" fmla="*/ 4620848 w 4724401"/>
              <a:gd name="connsiteY33" fmla="*/ 6021419 h 6858000"/>
              <a:gd name="connsiteX34" fmla="*/ 103333 w 4724401"/>
              <a:gd name="connsiteY34" fmla="*/ 5699602 h 6858000"/>
              <a:gd name="connsiteX35" fmla="*/ 233938 w 4724401"/>
              <a:gd name="connsiteY35" fmla="*/ 5809416 h 6858000"/>
              <a:gd name="connsiteX36" fmla="*/ 883580 w 4724401"/>
              <a:gd name="connsiteY36" fmla="*/ 6180710 h 6858000"/>
              <a:gd name="connsiteX37" fmla="*/ 487337 w 4724401"/>
              <a:gd name="connsiteY37" fmla="*/ 5950182 h 6858000"/>
              <a:gd name="connsiteX38" fmla="*/ 354051 w 4724401"/>
              <a:gd name="connsiteY38" fmla="*/ 5854912 h 6858000"/>
              <a:gd name="connsiteX39" fmla="*/ 195436 w 4724401"/>
              <a:gd name="connsiteY39" fmla="*/ 5755068 h 6858000"/>
              <a:gd name="connsiteX40" fmla="*/ 51253 w 4724401"/>
              <a:gd name="connsiteY40" fmla="*/ 5631825 h 6858000"/>
              <a:gd name="connsiteX41" fmla="*/ 211622 w 4724401"/>
              <a:gd name="connsiteY41" fmla="*/ 5728803 h 6858000"/>
              <a:gd name="connsiteX42" fmla="*/ 371652 w 4724401"/>
              <a:gd name="connsiteY42" fmla="*/ 5829062 h 6858000"/>
              <a:gd name="connsiteX43" fmla="*/ 505903 w 4724401"/>
              <a:gd name="connsiteY43" fmla="*/ 5925221 h 6858000"/>
              <a:gd name="connsiteX44" fmla="*/ 899240 w 4724401"/>
              <a:gd name="connsiteY44" fmla="*/ 6153068 h 6858000"/>
              <a:gd name="connsiteX45" fmla="*/ 988114 w 4724401"/>
              <a:gd name="connsiteY45" fmla="*/ 6174204 h 6858000"/>
              <a:gd name="connsiteX46" fmla="*/ 845971 w 4724401"/>
              <a:gd name="connsiteY46" fmla="*/ 6067177 h 6858000"/>
              <a:gd name="connsiteX47" fmla="*/ 448057 w 4724401"/>
              <a:gd name="connsiteY47" fmla="*/ 5841376 h 6858000"/>
              <a:gd name="connsiteX48" fmla="*/ 51253 w 4724401"/>
              <a:gd name="connsiteY48" fmla="*/ 5631825 h 6858000"/>
              <a:gd name="connsiteX49" fmla="*/ 2606687 w 4724401"/>
              <a:gd name="connsiteY49" fmla="*/ 5630718 h 6858000"/>
              <a:gd name="connsiteX50" fmla="*/ 2645658 w 4724401"/>
              <a:gd name="connsiteY50" fmla="*/ 6640259 h 6858000"/>
              <a:gd name="connsiteX51" fmla="*/ 2606687 w 4724401"/>
              <a:gd name="connsiteY51" fmla="*/ 5630718 h 6858000"/>
              <a:gd name="connsiteX52" fmla="*/ 3642057 w 4724401"/>
              <a:gd name="connsiteY52" fmla="*/ 5573487 h 6858000"/>
              <a:gd name="connsiteX53" fmla="*/ 3632981 w 4724401"/>
              <a:gd name="connsiteY53" fmla="*/ 5579437 h 6858000"/>
              <a:gd name="connsiteX54" fmla="*/ 3382436 w 4724401"/>
              <a:gd name="connsiteY54" fmla="*/ 5952726 h 6858000"/>
              <a:gd name="connsiteX55" fmla="*/ 3191929 w 4724401"/>
              <a:gd name="connsiteY55" fmla="*/ 6662669 h 6858000"/>
              <a:gd name="connsiteX56" fmla="*/ 3369898 w 4724401"/>
              <a:gd name="connsiteY56" fmla="*/ 6081771 h 6858000"/>
              <a:gd name="connsiteX57" fmla="*/ 3642057 w 4724401"/>
              <a:gd name="connsiteY57" fmla="*/ 5573487 h 6858000"/>
              <a:gd name="connsiteX58" fmla="*/ 2650666 w 4724401"/>
              <a:gd name="connsiteY58" fmla="*/ 5530686 h 6858000"/>
              <a:gd name="connsiteX59" fmla="*/ 2650249 w 4724401"/>
              <a:gd name="connsiteY59" fmla="*/ 5532101 h 6858000"/>
              <a:gd name="connsiteX60" fmla="*/ 2663808 w 4724401"/>
              <a:gd name="connsiteY60" fmla="*/ 6535215 h 6858000"/>
              <a:gd name="connsiteX61" fmla="*/ 2665418 w 4724401"/>
              <a:gd name="connsiteY61" fmla="*/ 6132756 h 6858000"/>
              <a:gd name="connsiteX62" fmla="*/ 2650666 w 4724401"/>
              <a:gd name="connsiteY62" fmla="*/ 5530686 h 6858000"/>
              <a:gd name="connsiteX63" fmla="*/ 2680277 w 4724401"/>
              <a:gd name="connsiteY63" fmla="*/ 5479204 h 6858000"/>
              <a:gd name="connsiteX64" fmla="*/ 2678972 w 4724401"/>
              <a:gd name="connsiteY64" fmla="*/ 5481582 h 6858000"/>
              <a:gd name="connsiteX65" fmla="*/ 2696666 w 4724401"/>
              <a:gd name="connsiteY65" fmla="*/ 6133836 h 6858000"/>
              <a:gd name="connsiteX66" fmla="*/ 2695769 w 4724401"/>
              <a:gd name="connsiteY66" fmla="*/ 6390955 h 6858000"/>
              <a:gd name="connsiteX67" fmla="*/ 2739893 w 4724401"/>
              <a:gd name="connsiteY67" fmla="*/ 6108357 h 6858000"/>
              <a:gd name="connsiteX68" fmla="*/ 2680277 w 4724401"/>
              <a:gd name="connsiteY68" fmla="*/ 5479204 h 6858000"/>
              <a:gd name="connsiteX69" fmla="*/ 1132195 w 4724401"/>
              <a:gd name="connsiteY69" fmla="*/ 5467980 h 6858000"/>
              <a:gd name="connsiteX70" fmla="*/ 1679056 w 4724401"/>
              <a:gd name="connsiteY70" fmla="*/ 5516907 h 6858000"/>
              <a:gd name="connsiteX71" fmla="*/ 2128648 w 4724401"/>
              <a:gd name="connsiteY71" fmla="*/ 5474249 h 6858000"/>
              <a:gd name="connsiteX72" fmla="*/ 1825619 w 4724401"/>
              <a:gd name="connsiteY72" fmla="*/ 5478447 h 6858000"/>
              <a:gd name="connsiteX73" fmla="*/ 1737798 w 4724401"/>
              <a:gd name="connsiteY73" fmla="*/ 5483353 h 6858000"/>
              <a:gd name="connsiteX74" fmla="*/ 1132195 w 4724401"/>
              <a:gd name="connsiteY74" fmla="*/ 5467980 h 6858000"/>
              <a:gd name="connsiteX75" fmla="*/ 1456157 w 4724401"/>
              <a:gd name="connsiteY75" fmla="*/ 5371404 h 6858000"/>
              <a:gd name="connsiteX76" fmla="*/ 1244432 w 4724401"/>
              <a:gd name="connsiteY76" fmla="*/ 5385601 h 6858000"/>
              <a:gd name="connsiteX77" fmla="*/ 973990 w 4724401"/>
              <a:gd name="connsiteY77" fmla="*/ 5424940 h 6858000"/>
              <a:gd name="connsiteX78" fmla="*/ 1103809 w 4724401"/>
              <a:gd name="connsiteY78" fmla="*/ 5433720 h 6858000"/>
              <a:gd name="connsiteX79" fmla="*/ 1123454 w 4724401"/>
              <a:gd name="connsiteY79" fmla="*/ 5435727 h 6858000"/>
              <a:gd name="connsiteX80" fmla="*/ 1737017 w 4724401"/>
              <a:gd name="connsiteY80" fmla="*/ 5452183 h 6858000"/>
              <a:gd name="connsiteX81" fmla="*/ 1824397 w 4724401"/>
              <a:gd name="connsiteY81" fmla="*/ 5447757 h 6858000"/>
              <a:gd name="connsiteX82" fmla="*/ 2070059 w 4724401"/>
              <a:gd name="connsiteY82" fmla="*/ 5441660 h 6858000"/>
              <a:gd name="connsiteX83" fmla="*/ 1456157 w 4724401"/>
              <a:gd name="connsiteY83" fmla="*/ 5371404 h 6858000"/>
              <a:gd name="connsiteX84" fmla="*/ 4724401 w 4724401"/>
              <a:gd name="connsiteY84" fmla="*/ 5202141 h 6858000"/>
              <a:gd name="connsiteX85" fmla="*/ 4724401 w 4724401"/>
              <a:gd name="connsiteY85" fmla="*/ 5319690 h 6858000"/>
              <a:gd name="connsiteX86" fmla="*/ 4690088 w 4724401"/>
              <a:gd name="connsiteY86" fmla="*/ 5349711 h 6858000"/>
              <a:gd name="connsiteX87" fmla="*/ 4463413 w 4724401"/>
              <a:gd name="connsiteY87" fmla="*/ 5615162 h 6858000"/>
              <a:gd name="connsiteX88" fmla="*/ 4358134 w 4724401"/>
              <a:gd name="connsiteY88" fmla="*/ 5742791 h 6858000"/>
              <a:gd name="connsiteX89" fmla="*/ 4376219 w 4724401"/>
              <a:gd name="connsiteY89" fmla="*/ 5729027 h 6858000"/>
              <a:gd name="connsiteX90" fmla="*/ 4582340 w 4724401"/>
              <a:gd name="connsiteY90" fmla="*/ 5561037 h 6858000"/>
              <a:gd name="connsiteX91" fmla="*/ 4694684 w 4724401"/>
              <a:gd name="connsiteY91" fmla="*/ 5447098 h 6858000"/>
              <a:gd name="connsiteX92" fmla="*/ 4724401 w 4724401"/>
              <a:gd name="connsiteY92" fmla="*/ 5415874 h 6858000"/>
              <a:gd name="connsiteX93" fmla="*/ 4724401 w 4724401"/>
              <a:gd name="connsiteY93" fmla="*/ 5461678 h 6858000"/>
              <a:gd name="connsiteX94" fmla="*/ 4718341 w 4724401"/>
              <a:gd name="connsiteY94" fmla="*/ 5468043 h 6858000"/>
              <a:gd name="connsiteX95" fmla="*/ 4604655 w 4724401"/>
              <a:gd name="connsiteY95" fmla="*/ 5583434 h 6858000"/>
              <a:gd name="connsiteX96" fmla="*/ 4565074 w 4724401"/>
              <a:gd name="connsiteY96" fmla="*/ 5618550 h 6858000"/>
              <a:gd name="connsiteX97" fmla="*/ 4682209 w 4724401"/>
              <a:gd name="connsiteY97" fmla="*/ 5532923 h 6858000"/>
              <a:gd name="connsiteX98" fmla="*/ 4724401 w 4724401"/>
              <a:gd name="connsiteY98" fmla="*/ 5499248 h 6858000"/>
              <a:gd name="connsiteX99" fmla="*/ 4724401 w 4724401"/>
              <a:gd name="connsiteY99" fmla="*/ 5608295 h 6858000"/>
              <a:gd name="connsiteX100" fmla="*/ 4713577 w 4724401"/>
              <a:gd name="connsiteY100" fmla="*/ 5616803 h 6858000"/>
              <a:gd name="connsiteX101" fmla="*/ 3989559 w 4724401"/>
              <a:gd name="connsiteY101" fmla="*/ 6145945 h 6858000"/>
              <a:gd name="connsiteX102" fmla="*/ 3939824 w 4724401"/>
              <a:gd name="connsiteY102" fmla="*/ 6066900 h 6858000"/>
              <a:gd name="connsiteX103" fmla="*/ 4584537 w 4724401"/>
              <a:gd name="connsiteY103" fmla="*/ 5324826 h 6858000"/>
              <a:gd name="connsiteX104" fmla="*/ 4682005 w 4724401"/>
              <a:gd name="connsiteY104" fmla="*/ 5231398 h 6858000"/>
              <a:gd name="connsiteX105" fmla="*/ 1903353 w 4724401"/>
              <a:gd name="connsiteY105" fmla="*/ 5044827 h 6858000"/>
              <a:gd name="connsiteX106" fmla="*/ 1936931 w 4724401"/>
              <a:gd name="connsiteY106" fmla="*/ 5093954 h 6858000"/>
              <a:gd name="connsiteX107" fmla="*/ 2195868 w 4724401"/>
              <a:gd name="connsiteY107" fmla="*/ 5396574 h 6858000"/>
              <a:gd name="connsiteX108" fmla="*/ 2088852 w 4724401"/>
              <a:gd name="connsiteY108" fmla="*/ 5166123 h 6858000"/>
              <a:gd name="connsiteX109" fmla="*/ 1958241 w 4724401"/>
              <a:gd name="connsiteY109" fmla="*/ 5067955 h 6858000"/>
              <a:gd name="connsiteX110" fmla="*/ 1903353 w 4724401"/>
              <a:gd name="connsiteY110" fmla="*/ 5044827 h 6858000"/>
              <a:gd name="connsiteX111" fmla="*/ 1979378 w 4724401"/>
              <a:gd name="connsiteY111" fmla="*/ 4769504 h 6858000"/>
              <a:gd name="connsiteX112" fmla="*/ 2882120 w 4724401"/>
              <a:gd name="connsiteY112" fmla="*/ 5064547 h 6858000"/>
              <a:gd name="connsiteX113" fmla="*/ 2793103 w 4724401"/>
              <a:gd name="connsiteY113" fmla="*/ 5039699 h 6858000"/>
              <a:gd name="connsiteX114" fmla="*/ 2770041 w 4724401"/>
              <a:gd name="connsiteY114" fmla="*/ 5033634 h 6858000"/>
              <a:gd name="connsiteX115" fmla="*/ 1979378 w 4724401"/>
              <a:gd name="connsiteY115" fmla="*/ 4769504 h 6858000"/>
              <a:gd name="connsiteX116" fmla="*/ 1927410 w 4724401"/>
              <a:gd name="connsiteY116" fmla="*/ 4716164 h 6858000"/>
              <a:gd name="connsiteX117" fmla="*/ 1959587 w 4724401"/>
              <a:gd name="connsiteY117" fmla="*/ 4728849 h 6858000"/>
              <a:gd name="connsiteX118" fmla="*/ 2777707 w 4724401"/>
              <a:gd name="connsiteY118" fmla="*/ 5003991 h 6858000"/>
              <a:gd name="connsiteX119" fmla="*/ 2800768 w 4724401"/>
              <a:gd name="connsiteY119" fmla="*/ 5010056 h 6858000"/>
              <a:gd name="connsiteX120" fmla="*/ 2879408 w 4724401"/>
              <a:gd name="connsiteY120" fmla="*/ 5031590 h 6858000"/>
              <a:gd name="connsiteX121" fmla="*/ 2862295 w 4724401"/>
              <a:gd name="connsiteY121" fmla="*/ 5022958 h 6858000"/>
              <a:gd name="connsiteX122" fmla="*/ 2813343 w 4724401"/>
              <a:gd name="connsiteY122" fmla="*/ 4998369 h 6858000"/>
              <a:gd name="connsiteX123" fmla="*/ 2646245 w 4724401"/>
              <a:gd name="connsiteY123" fmla="*/ 4930999 h 6858000"/>
              <a:gd name="connsiteX124" fmla="*/ 1999243 w 4724401"/>
              <a:gd name="connsiteY124" fmla="*/ 4730524 h 6858000"/>
              <a:gd name="connsiteX125" fmla="*/ 1979527 w 4724401"/>
              <a:gd name="connsiteY125" fmla="*/ 4726651 h 6858000"/>
              <a:gd name="connsiteX126" fmla="*/ 1997014 w 4724401"/>
              <a:gd name="connsiteY126" fmla="*/ 4698007 h 6858000"/>
              <a:gd name="connsiteX127" fmla="*/ 2005458 w 4724401"/>
              <a:gd name="connsiteY127" fmla="*/ 4699540 h 6858000"/>
              <a:gd name="connsiteX128" fmla="*/ 2657186 w 4724401"/>
              <a:gd name="connsiteY128" fmla="*/ 4901687 h 6858000"/>
              <a:gd name="connsiteX129" fmla="*/ 2826662 w 4724401"/>
              <a:gd name="connsiteY129" fmla="*/ 4970362 h 6858000"/>
              <a:gd name="connsiteX130" fmla="*/ 2876100 w 4724401"/>
              <a:gd name="connsiteY130" fmla="*/ 4995397 h 6858000"/>
              <a:gd name="connsiteX131" fmla="*/ 3042600 w 4724401"/>
              <a:gd name="connsiteY131" fmla="*/ 5059532 h 6858000"/>
              <a:gd name="connsiteX132" fmla="*/ 1997014 w 4724401"/>
              <a:gd name="connsiteY132" fmla="*/ 4698007 h 6858000"/>
              <a:gd name="connsiteX133" fmla="*/ 2305292 w 4724401"/>
              <a:gd name="connsiteY133" fmla="*/ 4219492 h 6858000"/>
              <a:gd name="connsiteX134" fmla="*/ 3360922 w 4724401"/>
              <a:gd name="connsiteY134" fmla="*/ 4529373 h 6858000"/>
              <a:gd name="connsiteX135" fmla="*/ 3492420 w 4724401"/>
              <a:gd name="connsiteY135" fmla="*/ 4510145 h 6858000"/>
              <a:gd name="connsiteX136" fmla="*/ 3364086 w 4724401"/>
              <a:gd name="connsiteY136" fmla="*/ 4480340 h 6858000"/>
              <a:gd name="connsiteX137" fmla="*/ 3225818 w 4724401"/>
              <a:gd name="connsiteY137" fmla="*/ 4411822 h 6858000"/>
              <a:gd name="connsiteX138" fmla="*/ 3129696 w 4724401"/>
              <a:gd name="connsiteY138" fmla="*/ 4360704 h 6858000"/>
              <a:gd name="connsiteX139" fmla="*/ 2814545 w 4724401"/>
              <a:gd name="connsiteY139" fmla="*/ 4282955 h 6858000"/>
              <a:gd name="connsiteX140" fmla="*/ 2305292 w 4724401"/>
              <a:gd name="connsiteY140" fmla="*/ 4219492 h 6858000"/>
              <a:gd name="connsiteX141" fmla="*/ 2626982 w 4724401"/>
              <a:gd name="connsiteY141" fmla="*/ 4206450 h 6858000"/>
              <a:gd name="connsiteX142" fmla="*/ 2490617 w 4724401"/>
              <a:gd name="connsiteY142" fmla="*/ 4206951 h 6858000"/>
              <a:gd name="connsiteX143" fmla="*/ 2819869 w 4724401"/>
              <a:gd name="connsiteY143" fmla="*/ 4252936 h 6858000"/>
              <a:gd name="connsiteX144" fmla="*/ 3143018 w 4724401"/>
              <a:gd name="connsiteY144" fmla="*/ 4332698 h 6858000"/>
              <a:gd name="connsiteX145" fmla="*/ 3241520 w 4724401"/>
              <a:gd name="connsiteY145" fmla="*/ 4385112 h 6858000"/>
              <a:gd name="connsiteX146" fmla="*/ 3374575 w 4724401"/>
              <a:gd name="connsiteY146" fmla="*/ 4451517 h 6858000"/>
              <a:gd name="connsiteX147" fmla="*/ 3505221 w 4724401"/>
              <a:gd name="connsiteY147" fmla="*/ 4480757 h 6858000"/>
              <a:gd name="connsiteX148" fmla="*/ 2626982 w 4724401"/>
              <a:gd name="connsiteY148" fmla="*/ 4206450 h 6858000"/>
              <a:gd name="connsiteX149" fmla="*/ 1310106 w 4724401"/>
              <a:gd name="connsiteY149" fmla="*/ 3943217 h 6858000"/>
              <a:gd name="connsiteX150" fmla="*/ 854994 w 4724401"/>
              <a:gd name="connsiteY150" fmla="*/ 4399136 h 6858000"/>
              <a:gd name="connsiteX151" fmla="*/ 742462 w 4724401"/>
              <a:gd name="connsiteY151" fmla="*/ 4594648 h 6858000"/>
              <a:gd name="connsiteX152" fmla="*/ 820602 w 4724401"/>
              <a:gd name="connsiteY152" fmla="*/ 4485915 h 6858000"/>
              <a:gd name="connsiteX153" fmla="*/ 878295 w 4724401"/>
              <a:gd name="connsiteY153" fmla="*/ 4403594 h 6858000"/>
              <a:gd name="connsiteX154" fmla="*/ 1240607 w 4724401"/>
              <a:gd name="connsiteY154" fmla="*/ 4010401 h 6858000"/>
              <a:gd name="connsiteX155" fmla="*/ 1423113 w 4724401"/>
              <a:gd name="connsiteY155" fmla="*/ 3874565 h 6858000"/>
              <a:gd name="connsiteX156" fmla="*/ 1260565 w 4724401"/>
              <a:gd name="connsiteY156" fmla="*/ 4031982 h 6858000"/>
              <a:gd name="connsiteX157" fmla="*/ 901900 w 4724401"/>
              <a:gd name="connsiteY157" fmla="*/ 4421236 h 6858000"/>
              <a:gd name="connsiteX158" fmla="*/ 845044 w 4724401"/>
              <a:gd name="connsiteY158" fmla="*/ 4502436 h 6858000"/>
              <a:gd name="connsiteX159" fmla="*/ 685926 w 4724401"/>
              <a:gd name="connsiteY159" fmla="*/ 4703069 h 6858000"/>
              <a:gd name="connsiteX160" fmla="*/ 684248 w 4724401"/>
              <a:gd name="connsiteY160" fmla="*/ 4706721 h 6858000"/>
              <a:gd name="connsiteX161" fmla="*/ 1423113 w 4724401"/>
              <a:gd name="connsiteY161" fmla="*/ 3874565 h 6858000"/>
              <a:gd name="connsiteX162" fmla="*/ 3316479 w 4724401"/>
              <a:gd name="connsiteY162" fmla="*/ 3872136 h 6858000"/>
              <a:gd name="connsiteX163" fmla="*/ 3546806 w 4724401"/>
              <a:gd name="connsiteY163" fmla="*/ 4356139 h 6858000"/>
              <a:gd name="connsiteX164" fmla="*/ 3364433 w 4724401"/>
              <a:gd name="connsiteY164" fmla="*/ 3953121 h 6858000"/>
              <a:gd name="connsiteX165" fmla="*/ 3291335 w 4724401"/>
              <a:gd name="connsiteY165" fmla="*/ 3767420 h 6858000"/>
              <a:gd name="connsiteX166" fmla="*/ 3390805 w 4724401"/>
              <a:gd name="connsiteY166" fmla="*/ 3937163 h 6858000"/>
              <a:gd name="connsiteX167" fmla="*/ 3579062 w 4724401"/>
              <a:gd name="connsiteY167" fmla="*/ 4359040 h 6858000"/>
              <a:gd name="connsiteX168" fmla="*/ 3467355 w 4724401"/>
              <a:gd name="connsiteY168" fmla="*/ 3988130 h 6858000"/>
              <a:gd name="connsiteX169" fmla="*/ 3310753 w 4724401"/>
              <a:gd name="connsiteY169" fmla="*/ 3787140 h 6858000"/>
              <a:gd name="connsiteX170" fmla="*/ 3291335 w 4724401"/>
              <a:gd name="connsiteY170" fmla="*/ 3767420 h 6858000"/>
              <a:gd name="connsiteX171" fmla="*/ 1635889 w 4724401"/>
              <a:gd name="connsiteY171" fmla="*/ 3709494 h 6858000"/>
              <a:gd name="connsiteX172" fmla="*/ 1634800 w 4724401"/>
              <a:gd name="connsiteY172" fmla="*/ 3731111 h 6858000"/>
              <a:gd name="connsiteX173" fmla="*/ 1635889 w 4724401"/>
              <a:gd name="connsiteY173" fmla="*/ 3709494 h 6858000"/>
              <a:gd name="connsiteX174" fmla="*/ 1510397 w 4724401"/>
              <a:gd name="connsiteY174" fmla="*/ 3684705 h 6858000"/>
              <a:gd name="connsiteX175" fmla="*/ 1146550 w 4724401"/>
              <a:gd name="connsiteY175" fmla="*/ 3802012 h 6858000"/>
              <a:gd name="connsiteX176" fmla="*/ 698834 w 4724401"/>
              <a:gd name="connsiteY176" fmla="*/ 3952272 h 6858000"/>
              <a:gd name="connsiteX177" fmla="*/ 34256 w 4724401"/>
              <a:gd name="connsiteY177" fmla="*/ 4347603 h 6858000"/>
              <a:gd name="connsiteX178" fmla="*/ 527241 w 4724401"/>
              <a:gd name="connsiteY178" fmla="*/ 4065078 h 6858000"/>
              <a:gd name="connsiteX179" fmla="*/ 1510397 w 4724401"/>
              <a:gd name="connsiteY179" fmla="*/ 3684705 h 6858000"/>
              <a:gd name="connsiteX180" fmla="*/ 1313114 w 4724401"/>
              <a:gd name="connsiteY180" fmla="*/ 3655216 h 6858000"/>
              <a:gd name="connsiteX181" fmla="*/ 1109304 w 4724401"/>
              <a:gd name="connsiteY181" fmla="*/ 3669030 h 6858000"/>
              <a:gd name="connsiteX182" fmla="*/ 8129 w 4724401"/>
              <a:gd name="connsiteY182" fmla="*/ 4330519 h 6858000"/>
              <a:gd name="connsiteX183" fmla="*/ 687572 w 4724401"/>
              <a:gd name="connsiteY183" fmla="*/ 3925629 h 6858000"/>
              <a:gd name="connsiteX184" fmla="*/ 1138365 w 4724401"/>
              <a:gd name="connsiteY184" fmla="*/ 3774515 h 6858000"/>
              <a:gd name="connsiteX185" fmla="*/ 1505579 w 4724401"/>
              <a:gd name="connsiteY185" fmla="*/ 3655526 h 6858000"/>
              <a:gd name="connsiteX186" fmla="*/ 1313114 w 4724401"/>
              <a:gd name="connsiteY186" fmla="*/ 3655216 h 6858000"/>
              <a:gd name="connsiteX187" fmla="*/ 3655073 w 4724401"/>
              <a:gd name="connsiteY187" fmla="*/ 3650884 h 6858000"/>
              <a:gd name="connsiteX188" fmla="*/ 3989938 w 4724401"/>
              <a:gd name="connsiteY188" fmla="*/ 3991685 h 6858000"/>
              <a:gd name="connsiteX189" fmla="*/ 4393907 w 4724401"/>
              <a:gd name="connsiteY189" fmla="*/ 4261258 h 6858000"/>
              <a:gd name="connsiteX190" fmla="*/ 4648051 w 4724401"/>
              <a:gd name="connsiteY190" fmla="*/ 4374051 h 6858000"/>
              <a:gd name="connsiteX191" fmla="*/ 4383389 w 4724401"/>
              <a:gd name="connsiteY191" fmla="*/ 4184369 h 6858000"/>
              <a:gd name="connsiteX192" fmla="*/ 4165508 w 4724401"/>
              <a:gd name="connsiteY192" fmla="*/ 4035196 h 6858000"/>
              <a:gd name="connsiteX193" fmla="*/ 4068162 w 4724401"/>
              <a:gd name="connsiteY193" fmla="*/ 3953394 h 6858000"/>
              <a:gd name="connsiteX194" fmla="*/ 3981416 w 4724401"/>
              <a:gd name="connsiteY194" fmla="*/ 3880482 h 6858000"/>
              <a:gd name="connsiteX195" fmla="*/ 3800147 w 4724401"/>
              <a:gd name="connsiteY195" fmla="*/ 3749872 h 6858000"/>
              <a:gd name="connsiteX196" fmla="*/ 3670252 w 4724401"/>
              <a:gd name="connsiteY196" fmla="*/ 3622798 h 6858000"/>
              <a:gd name="connsiteX197" fmla="*/ 3817258 w 4724401"/>
              <a:gd name="connsiteY197" fmla="*/ 3723577 h 6858000"/>
              <a:gd name="connsiteX198" fmla="*/ 4000461 w 4724401"/>
              <a:gd name="connsiteY198" fmla="*/ 3855966 h 6858000"/>
              <a:gd name="connsiteX199" fmla="*/ 4088180 w 4724401"/>
              <a:gd name="connsiteY199" fmla="*/ 3929774 h 6858000"/>
              <a:gd name="connsiteX200" fmla="*/ 4184555 w 4724401"/>
              <a:gd name="connsiteY200" fmla="*/ 4010683 h 6858000"/>
              <a:gd name="connsiteX201" fmla="*/ 4399563 w 4724401"/>
              <a:gd name="connsiteY201" fmla="*/ 4158106 h 6858000"/>
              <a:gd name="connsiteX202" fmla="*/ 4684469 w 4724401"/>
              <a:gd name="connsiteY202" fmla="*/ 4364680 h 6858000"/>
              <a:gd name="connsiteX203" fmla="*/ 4690271 w 4724401"/>
              <a:gd name="connsiteY203" fmla="*/ 4370034 h 6858000"/>
              <a:gd name="connsiteX204" fmla="*/ 4136093 w 4724401"/>
              <a:gd name="connsiteY204" fmla="*/ 3858466 h 6858000"/>
              <a:gd name="connsiteX205" fmla="*/ 3670252 w 4724401"/>
              <a:gd name="connsiteY205" fmla="*/ 3622798 h 6858000"/>
              <a:gd name="connsiteX206" fmla="*/ 3174829 w 4724401"/>
              <a:gd name="connsiteY206" fmla="*/ 3620110 h 6858000"/>
              <a:gd name="connsiteX207" fmla="*/ 3189263 w 4724401"/>
              <a:gd name="connsiteY207" fmla="*/ 3625726 h 6858000"/>
              <a:gd name="connsiteX208" fmla="*/ 3560912 w 4724401"/>
              <a:gd name="connsiteY208" fmla="*/ 4079863 h 6858000"/>
              <a:gd name="connsiteX209" fmla="*/ 3626636 w 4724401"/>
              <a:gd name="connsiteY209" fmla="*/ 4512230 h 6858000"/>
              <a:gd name="connsiteX210" fmla="*/ 3653088 w 4724401"/>
              <a:gd name="connsiteY210" fmla="*/ 4521417 h 6858000"/>
              <a:gd name="connsiteX211" fmla="*/ 3988128 w 4724401"/>
              <a:gd name="connsiteY211" fmla="*/ 4817267 h 6858000"/>
              <a:gd name="connsiteX212" fmla="*/ 4618309 w 4724401"/>
              <a:gd name="connsiteY212" fmla="*/ 4699202 h 6858000"/>
              <a:gd name="connsiteX213" fmla="*/ 4724401 w 4724401"/>
              <a:gd name="connsiteY213" fmla="*/ 4687606 h 6858000"/>
              <a:gd name="connsiteX214" fmla="*/ 4724401 w 4724401"/>
              <a:gd name="connsiteY214" fmla="*/ 4773345 h 6858000"/>
              <a:gd name="connsiteX215" fmla="*/ 4671155 w 4724401"/>
              <a:gd name="connsiteY215" fmla="*/ 4778608 h 6858000"/>
              <a:gd name="connsiteX216" fmla="*/ 4086300 w 4724401"/>
              <a:gd name="connsiteY216" fmla="*/ 4884599 h 6858000"/>
              <a:gd name="connsiteX217" fmla="*/ 4085485 w 4724401"/>
              <a:gd name="connsiteY217" fmla="*/ 4899070 h 6858000"/>
              <a:gd name="connsiteX218" fmla="*/ 3871915 w 4724401"/>
              <a:gd name="connsiteY218" fmla="*/ 5253645 h 6858000"/>
              <a:gd name="connsiteX219" fmla="*/ 3799374 w 4724401"/>
              <a:gd name="connsiteY219" fmla="*/ 5466127 h 6858000"/>
              <a:gd name="connsiteX220" fmla="*/ 3498850 w 4724401"/>
              <a:gd name="connsiteY220" fmla="*/ 6661888 h 6858000"/>
              <a:gd name="connsiteX221" fmla="*/ 3399216 w 4724401"/>
              <a:gd name="connsiteY221" fmla="*/ 6858000 h 6858000"/>
              <a:gd name="connsiteX222" fmla="*/ 3303688 w 4724401"/>
              <a:gd name="connsiteY222" fmla="*/ 6858000 h 6858000"/>
              <a:gd name="connsiteX223" fmla="*/ 3391774 w 4724401"/>
              <a:gd name="connsiteY223" fmla="*/ 6697181 h 6858000"/>
              <a:gd name="connsiteX224" fmla="*/ 3735540 w 4724401"/>
              <a:gd name="connsiteY224" fmla="*/ 5546923 h 6858000"/>
              <a:gd name="connsiteX225" fmla="*/ 3729438 w 4724401"/>
              <a:gd name="connsiteY225" fmla="*/ 5569058 h 6858000"/>
              <a:gd name="connsiteX226" fmla="*/ 3707782 w 4724401"/>
              <a:gd name="connsiteY226" fmla="*/ 5644908 h 6858000"/>
              <a:gd name="connsiteX227" fmla="*/ 3583827 w 4724401"/>
              <a:gd name="connsiteY227" fmla="*/ 6039215 h 6858000"/>
              <a:gd name="connsiteX228" fmla="*/ 3547861 w 4724401"/>
              <a:gd name="connsiteY228" fmla="*/ 6129609 h 6858000"/>
              <a:gd name="connsiteX229" fmla="*/ 3490905 w 4724401"/>
              <a:gd name="connsiteY229" fmla="*/ 6277660 h 6858000"/>
              <a:gd name="connsiteX230" fmla="*/ 3455859 w 4724401"/>
              <a:gd name="connsiteY230" fmla="*/ 6391301 h 6858000"/>
              <a:gd name="connsiteX231" fmla="*/ 3429112 w 4724401"/>
              <a:gd name="connsiteY231" fmla="*/ 6479469 h 6858000"/>
              <a:gd name="connsiteX232" fmla="*/ 3304862 w 4724401"/>
              <a:gd name="connsiteY232" fmla="*/ 6796476 h 6858000"/>
              <a:gd name="connsiteX233" fmla="*/ 3276071 w 4724401"/>
              <a:gd name="connsiteY233" fmla="*/ 6858000 h 6858000"/>
              <a:gd name="connsiteX234" fmla="*/ 3240805 w 4724401"/>
              <a:gd name="connsiteY234" fmla="*/ 6858000 h 6858000"/>
              <a:gd name="connsiteX235" fmla="*/ 3275917 w 4724401"/>
              <a:gd name="connsiteY235" fmla="*/ 6783192 h 6858000"/>
              <a:gd name="connsiteX236" fmla="*/ 3399358 w 4724401"/>
              <a:gd name="connsiteY236" fmla="*/ 6469011 h 6858000"/>
              <a:gd name="connsiteX237" fmla="*/ 3425650 w 4724401"/>
              <a:gd name="connsiteY237" fmla="*/ 6381333 h 6858000"/>
              <a:gd name="connsiteX238" fmla="*/ 3460661 w 4724401"/>
              <a:gd name="connsiteY238" fmla="*/ 6266763 h 6858000"/>
              <a:gd name="connsiteX239" fmla="*/ 3518021 w 4724401"/>
              <a:gd name="connsiteY239" fmla="*/ 6117298 h 6858000"/>
              <a:gd name="connsiteX240" fmla="*/ 3554035 w 4724401"/>
              <a:gd name="connsiteY240" fmla="*/ 6027832 h 6858000"/>
              <a:gd name="connsiteX241" fmla="*/ 3677174 w 4724401"/>
              <a:gd name="connsiteY241" fmla="*/ 5636351 h 6858000"/>
              <a:gd name="connsiteX242" fmla="*/ 3698819 w 4724401"/>
              <a:gd name="connsiteY242" fmla="*/ 5560503 h 6858000"/>
              <a:gd name="connsiteX243" fmla="*/ 3702094 w 4724401"/>
              <a:gd name="connsiteY243" fmla="*/ 5549194 h 6858000"/>
              <a:gd name="connsiteX244" fmla="*/ 3398355 w 4724401"/>
              <a:gd name="connsiteY244" fmla="*/ 6094603 h 6858000"/>
              <a:gd name="connsiteX245" fmla="*/ 3193941 w 4724401"/>
              <a:gd name="connsiteY245" fmla="*/ 6798775 h 6858000"/>
              <a:gd name="connsiteX246" fmla="*/ 3184140 w 4724401"/>
              <a:gd name="connsiteY246" fmla="*/ 6858000 h 6858000"/>
              <a:gd name="connsiteX247" fmla="*/ 3099978 w 4724401"/>
              <a:gd name="connsiteY247" fmla="*/ 6858000 h 6858000"/>
              <a:gd name="connsiteX248" fmla="*/ 3101556 w 4724401"/>
              <a:gd name="connsiteY248" fmla="*/ 6843337 h 6858000"/>
              <a:gd name="connsiteX249" fmla="*/ 3370162 w 4724401"/>
              <a:gd name="connsiteY249" fmla="*/ 5785550 h 6858000"/>
              <a:gd name="connsiteX250" fmla="*/ 3746477 w 4724401"/>
              <a:gd name="connsiteY250" fmla="*/ 5377889 h 6858000"/>
              <a:gd name="connsiteX251" fmla="*/ 3863399 w 4724401"/>
              <a:gd name="connsiteY251" fmla="*/ 5087257 h 6858000"/>
              <a:gd name="connsiteX252" fmla="*/ 3968712 w 4724401"/>
              <a:gd name="connsiteY252" fmla="*/ 4913989 h 6858000"/>
              <a:gd name="connsiteX253" fmla="*/ 2792390 w 4724401"/>
              <a:gd name="connsiteY253" fmla="*/ 5382974 h 6858000"/>
              <a:gd name="connsiteX254" fmla="*/ 2714982 w 4724401"/>
              <a:gd name="connsiteY254" fmla="*/ 5427051 h 6858000"/>
              <a:gd name="connsiteX255" fmla="*/ 2813361 w 4724401"/>
              <a:gd name="connsiteY255" fmla="*/ 6023912 h 6858000"/>
              <a:gd name="connsiteX256" fmla="*/ 2688430 w 4724401"/>
              <a:gd name="connsiteY256" fmla="*/ 6801564 h 6858000"/>
              <a:gd name="connsiteX257" fmla="*/ 2629626 w 4724401"/>
              <a:gd name="connsiteY257" fmla="*/ 6763394 h 6858000"/>
              <a:gd name="connsiteX258" fmla="*/ 2565328 w 4724401"/>
              <a:gd name="connsiteY258" fmla="*/ 5516399 h 6858000"/>
              <a:gd name="connsiteX259" fmla="*/ 1922999 w 4724401"/>
              <a:gd name="connsiteY259" fmla="*/ 5980343 h 6858000"/>
              <a:gd name="connsiteX260" fmla="*/ 1950261 w 4724401"/>
              <a:gd name="connsiteY260" fmla="*/ 6405858 h 6858000"/>
              <a:gd name="connsiteX261" fmla="*/ 2365554 w 4724401"/>
              <a:gd name="connsiteY261" fmla="*/ 6759107 h 6858000"/>
              <a:gd name="connsiteX262" fmla="*/ 2424142 w 4724401"/>
              <a:gd name="connsiteY262" fmla="*/ 6858000 h 6858000"/>
              <a:gd name="connsiteX263" fmla="*/ 2395994 w 4724401"/>
              <a:gd name="connsiteY263" fmla="*/ 6858000 h 6858000"/>
              <a:gd name="connsiteX264" fmla="*/ 2392863 w 4724401"/>
              <a:gd name="connsiteY264" fmla="*/ 6852964 h 6858000"/>
              <a:gd name="connsiteX265" fmla="*/ 2017589 w 4724401"/>
              <a:gd name="connsiteY265" fmla="*/ 6493982 h 6858000"/>
              <a:gd name="connsiteX266" fmla="*/ 2147336 w 4724401"/>
              <a:gd name="connsiteY266" fmla="*/ 6594052 h 6858000"/>
              <a:gd name="connsiteX267" fmla="*/ 2207047 w 4724401"/>
              <a:gd name="connsiteY267" fmla="*/ 6654540 h 6858000"/>
              <a:gd name="connsiteX268" fmla="*/ 2299106 w 4724401"/>
              <a:gd name="connsiteY268" fmla="*/ 6778931 h 6858000"/>
              <a:gd name="connsiteX269" fmla="*/ 2314430 w 4724401"/>
              <a:gd name="connsiteY269" fmla="*/ 6801144 h 6858000"/>
              <a:gd name="connsiteX270" fmla="*/ 2352406 w 4724401"/>
              <a:gd name="connsiteY270" fmla="*/ 6858000 h 6858000"/>
              <a:gd name="connsiteX271" fmla="*/ 2314492 w 4724401"/>
              <a:gd name="connsiteY271" fmla="*/ 6858000 h 6858000"/>
              <a:gd name="connsiteX272" fmla="*/ 2288095 w 4724401"/>
              <a:gd name="connsiteY272" fmla="*/ 6818030 h 6858000"/>
              <a:gd name="connsiteX273" fmla="*/ 2272768 w 4724401"/>
              <a:gd name="connsiteY273" fmla="*/ 6795822 h 6858000"/>
              <a:gd name="connsiteX274" fmla="*/ 2182715 w 4724401"/>
              <a:gd name="connsiteY274" fmla="*/ 6675071 h 6858000"/>
              <a:gd name="connsiteX275" fmla="*/ 2032061 w 4724401"/>
              <a:gd name="connsiteY275" fmla="*/ 6541380 h 6858000"/>
              <a:gd name="connsiteX276" fmla="*/ 2257220 w 4724401"/>
              <a:gd name="connsiteY276" fmla="*/ 6826257 h 6858000"/>
              <a:gd name="connsiteX277" fmla="*/ 2281324 w 4724401"/>
              <a:gd name="connsiteY277" fmla="*/ 6858000 h 6858000"/>
              <a:gd name="connsiteX278" fmla="*/ 2242860 w 4724401"/>
              <a:gd name="connsiteY278" fmla="*/ 6858000 h 6858000"/>
              <a:gd name="connsiteX279" fmla="*/ 2232818 w 4724401"/>
              <a:gd name="connsiteY279" fmla="*/ 6844926 h 6858000"/>
              <a:gd name="connsiteX280" fmla="*/ 1990172 w 4724401"/>
              <a:gd name="connsiteY280" fmla="*/ 6542121 h 6858000"/>
              <a:gd name="connsiteX281" fmla="*/ 2124090 w 4724401"/>
              <a:gd name="connsiteY281" fmla="*/ 6761017 h 6858000"/>
              <a:gd name="connsiteX282" fmla="*/ 2200380 w 4724401"/>
              <a:gd name="connsiteY282" fmla="*/ 6858000 h 6858000"/>
              <a:gd name="connsiteX283" fmla="*/ 2147507 w 4724401"/>
              <a:gd name="connsiteY283" fmla="*/ 6858000 h 6858000"/>
              <a:gd name="connsiteX284" fmla="*/ 2070668 w 4724401"/>
              <a:gd name="connsiteY284" fmla="*/ 6761520 h 6858000"/>
              <a:gd name="connsiteX285" fmla="*/ 1975142 w 4724401"/>
              <a:gd name="connsiteY285" fmla="*/ 6585570 h 6858000"/>
              <a:gd name="connsiteX286" fmla="*/ 2050035 w 4724401"/>
              <a:gd name="connsiteY286" fmla="*/ 6813345 h 6858000"/>
              <a:gd name="connsiteX287" fmla="*/ 2063025 w 4724401"/>
              <a:gd name="connsiteY287" fmla="*/ 6858000 h 6858000"/>
              <a:gd name="connsiteX288" fmla="*/ 2021675 w 4724401"/>
              <a:gd name="connsiteY288" fmla="*/ 6858000 h 6858000"/>
              <a:gd name="connsiteX289" fmla="*/ 2019308 w 4724401"/>
              <a:gd name="connsiteY289" fmla="*/ 6847118 h 6858000"/>
              <a:gd name="connsiteX290" fmla="*/ 1938835 w 4724401"/>
              <a:gd name="connsiteY290" fmla="*/ 6551160 h 6858000"/>
              <a:gd name="connsiteX291" fmla="*/ 1953230 w 4724401"/>
              <a:gd name="connsiteY291" fmla="*/ 6759699 h 6858000"/>
              <a:gd name="connsiteX292" fmla="*/ 1956763 w 4724401"/>
              <a:gd name="connsiteY292" fmla="*/ 6778191 h 6858000"/>
              <a:gd name="connsiteX293" fmla="*/ 1967925 w 4724401"/>
              <a:gd name="connsiteY293" fmla="*/ 6858000 h 6858000"/>
              <a:gd name="connsiteX294" fmla="*/ 1936622 w 4724401"/>
              <a:gd name="connsiteY294" fmla="*/ 6858000 h 6858000"/>
              <a:gd name="connsiteX295" fmla="*/ 1926261 w 4724401"/>
              <a:gd name="connsiteY295" fmla="*/ 6784064 h 6858000"/>
              <a:gd name="connsiteX296" fmla="*/ 1922724 w 4724401"/>
              <a:gd name="connsiteY296" fmla="*/ 6765577 h 6858000"/>
              <a:gd name="connsiteX297" fmla="*/ 1904650 w 4724401"/>
              <a:gd name="connsiteY297" fmla="*/ 6639616 h 6858000"/>
              <a:gd name="connsiteX298" fmla="*/ 1885273 w 4724401"/>
              <a:gd name="connsiteY298" fmla="*/ 6858000 h 6858000"/>
              <a:gd name="connsiteX299" fmla="*/ 1854363 w 4724401"/>
              <a:gd name="connsiteY299" fmla="*/ 6858000 h 6858000"/>
              <a:gd name="connsiteX300" fmla="*/ 1880391 w 4724401"/>
              <a:gd name="connsiteY300" fmla="*/ 6603796 h 6858000"/>
              <a:gd name="connsiteX301" fmla="*/ 1818273 w 4724401"/>
              <a:gd name="connsiteY301" fmla="*/ 6715729 h 6858000"/>
              <a:gd name="connsiteX302" fmla="*/ 1794691 w 4724401"/>
              <a:gd name="connsiteY302" fmla="*/ 6843239 h 6858000"/>
              <a:gd name="connsiteX303" fmla="*/ 1794914 w 4724401"/>
              <a:gd name="connsiteY303" fmla="*/ 6858000 h 6858000"/>
              <a:gd name="connsiteX304" fmla="*/ 1746128 w 4724401"/>
              <a:gd name="connsiteY304" fmla="*/ 6858000 h 6858000"/>
              <a:gd name="connsiteX305" fmla="*/ 1753934 w 4724401"/>
              <a:gd name="connsiteY305" fmla="*/ 6724796 h 6858000"/>
              <a:gd name="connsiteX306" fmla="*/ 1792053 w 4724401"/>
              <a:gd name="connsiteY306" fmla="*/ 6572396 h 6858000"/>
              <a:gd name="connsiteX307" fmla="*/ 1862248 w 4724401"/>
              <a:gd name="connsiteY307" fmla="*/ 6266397 h 6858000"/>
              <a:gd name="connsiteX308" fmla="*/ 1862250 w 4724401"/>
              <a:gd name="connsiteY308" fmla="*/ 6033531 h 6858000"/>
              <a:gd name="connsiteX309" fmla="*/ 1211999 w 4724401"/>
              <a:gd name="connsiteY309" fmla="*/ 6683610 h 6858000"/>
              <a:gd name="connsiteX310" fmla="*/ 1213266 w 4724401"/>
              <a:gd name="connsiteY310" fmla="*/ 6691947 h 6858000"/>
              <a:gd name="connsiteX311" fmla="*/ 1203370 w 4724401"/>
              <a:gd name="connsiteY311" fmla="*/ 6850676 h 6858000"/>
              <a:gd name="connsiteX312" fmla="*/ 1203671 w 4724401"/>
              <a:gd name="connsiteY312" fmla="*/ 6858000 h 6858000"/>
              <a:gd name="connsiteX313" fmla="*/ 1143180 w 4724401"/>
              <a:gd name="connsiteY313" fmla="*/ 6858000 h 6858000"/>
              <a:gd name="connsiteX314" fmla="*/ 1142176 w 4724401"/>
              <a:gd name="connsiteY314" fmla="*/ 6766045 h 6858000"/>
              <a:gd name="connsiteX315" fmla="*/ 1067484 w 4724401"/>
              <a:gd name="connsiteY315" fmla="*/ 6858000 h 6858000"/>
              <a:gd name="connsiteX316" fmla="*/ 953928 w 4724401"/>
              <a:gd name="connsiteY316" fmla="*/ 6858000 h 6858000"/>
              <a:gd name="connsiteX317" fmla="*/ 959715 w 4724401"/>
              <a:gd name="connsiteY317" fmla="*/ 6850185 h 6858000"/>
              <a:gd name="connsiteX318" fmla="*/ 1483788 w 4724401"/>
              <a:gd name="connsiteY318" fmla="*/ 6259174 h 6858000"/>
              <a:gd name="connsiteX319" fmla="*/ 1100671 w 4724401"/>
              <a:gd name="connsiteY319" fmla="*/ 6252137 h 6858000"/>
              <a:gd name="connsiteX320" fmla="*/ 1090144 w 4724401"/>
              <a:gd name="connsiteY320" fmla="*/ 6256748 h 6858000"/>
              <a:gd name="connsiteX321" fmla="*/ 1095872 w 4724401"/>
              <a:gd name="connsiteY321" fmla="*/ 6271892 h 6858000"/>
              <a:gd name="connsiteX322" fmla="*/ 262785 w 4724401"/>
              <a:gd name="connsiteY322" fmla="*/ 6845450 h 6858000"/>
              <a:gd name="connsiteX323" fmla="*/ 209968 w 4724401"/>
              <a:gd name="connsiteY323" fmla="*/ 6770713 h 6858000"/>
              <a:gd name="connsiteX324" fmla="*/ 873460 w 4724401"/>
              <a:gd name="connsiteY324" fmla="*/ 6253768 h 6858000"/>
              <a:gd name="connsiteX325" fmla="*/ 192686 w 4724401"/>
              <a:gd name="connsiteY325" fmla="*/ 5849257 h 6858000"/>
              <a:gd name="connsiteX326" fmla="*/ 4696 w 4724401"/>
              <a:gd name="connsiteY326" fmla="*/ 5697668 h 6858000"/>
              <a:gd name="connsiteX327" fmla="*/ 0 w 4724401"/>
              <a:gd name="connsiteY327" fmla="*/ 5689984 h 6858000"/>
              <a:gd name="connsiteX328" fmla="*/ 0 w 4724401"/>
              <a:gd name="connsiteY328" fmla="*/ 5513472 h 6858000"/>
              <a:gd name="connsiteX329" fmla="*/ 174101 w 4724401"/>
              <a:gd name="connsiteY329" fmla="*/ 5620277 h 6858000"/>
              <a:gd name="connsiteX330" fmla="*/ 891800 w 4724401"/>
              <a:gd name="connsiteY330" fmla="*/ 6036935 h 6858000"/>
              <a:gd name="connsiteX331" fmla="*/ 1072219 w 4724401"/>
              <a:gd name="connsiteY331" fmla="*/ 6169443 h 6858000"/>
              <a:gd name="connsiteX332" fmla="*/ 1074117 w 4724401"/>
              <a:gd name="connsiteY332" fmla="*/ 6170301 h 6858000"/>
              <a:gd name="connsiteX333" fmla="*/ 1083114 w 4724401"/>
              <a:gd name="connsiteY333" fmla="*/ 6174131 h 6858000"/>
              <a:gd name="connsiteX334" fmla="*/ 1543010 w 4724401"/>
              <a:gd name="connsiteY334" fmla="*/ 6191140 h 6858000"/>
              <a:gd name="connsiteX335" fmla="*/ 1551080 w 4724401"/>
              <a:gd name="connsiteY335" fmla="*/ 6195006 h 6858000"/>
              <a:gd name="connsiteX336" fmla="*/ 2345443 w 4724401"/>
              <a:gd name="connsiteY336" fmla="*/ 5549882 h 6858000"/>
              <a:gd name="connsiteX337" fmla="*/ 1721499 w 4724401"/>
              <a:gd name="connsiteY337" fmla="*/ 5599969 h 6858000"/>
              <a:gd name="connsiteX338" fmla="*/ 767716 w 4724401"/>
              <a:gd name="connsiteY338" fmla="*/ 5472768 h 6858000"/>
              <a:gd name="connsiteX339" fmla="*/ 722147 w 4724401"/>
              <a:gd name="connsiteY339" fmla="*/ 5393091 h 6858000"/>
              <a:gd name="connsiteX340" fmla="*/ 1485552 w 4724401"/>
              <a:gd name="connsiteY340" fmla="*/ 5313202 h 6858000"/>
              <a:gd name="connsiteX341" fmla="*/ 2143004 w 4724401"/>
              <a:gd name="connsiteY341" fmla="*/ 5402420 h 6858000"/>
              <a:gd name="connsiteX342" fmla="*/ 1933391 w 4724401"/>
              <a:gd name="connsiteY342" fmla="*/ 5156971 h 6858000"/>
              <a:gd name="connsiteX343" fmla="*/ 1827118 w 4724401"/>
              <a:gd name="connsiteY343" fmla="*/ 4968410 h 6858000"/>
              <a:gd name="connsiteX344" fmla="*/ 1837349 w 4724401"/>
              <a:gd name="connsiteY344" fmla="*/ 4956357 h 6858000"/>
              <a:gd name="connsiteX345" fmla="*/ 2162835 w 4724401"/>
              <a:gd name="connsiteY345" fmla="*/ 5187853 h 6858000"/>
              <a:gd name="connsiteX346" fmla="*/ 2257167 w 4724401"/>
              <a:gd name="connsiteY346" fmla="*/ 5462123 h 6858000"/>
              <a:gd name="connsiteX347" fmla="*/ 2261598 w 4724401"/>
              <a:gd name="connsiteY347" fmla="*/ 5467998 h 6858000"/>
              <a:gd name="connsiteX348" fmla="*/ 2437177 w 4724401"/>
              <a:gd name="connsiteY348" fmla="*/ 5479608 h 6858000"/>
              <a:gd name="connsiteX349" fmla="*/ 2445247 w 4724401"/>
              <a:gd name="connsiteY349" fmla="*/ 5483476 h 6858000"/>
              <a:gd name="connsiteX350" fmla="*/ 2743626 w 4724401"/>
              <a:gd name="connsiteY350" fmla="*/ 5304819 h 6858000"/>
              <a:gd name="connsiteX351" fmla="*/ 3048102 w 4724401"/>
              <a:gd name="connsiteY351" fmla="*/ 5150595 h 6858000"/>
              <a:gd name="connsiteX352" fmla="*/ 1799414 w 4724401"/>
              <a:gd name="connsiteY352" fmla="*/ 4694732 h 6858000"/>
              <a:gd name="connsiteX353" fmla="*/ 1771735 w 4724401"/>
              <a:gd name="connsiteY353" fmla="*/ 4619929 h 6858000"/>
              <a:gd name="connsiteX354" fmla="*/ 3104273 w 4724401"/>
              <a:gd name="connsiteY354" fmla="*/ 5076159 h 6858000"/>
              <a:gd name="connsiteX355" fmla="*/ 3113245 w 4724401"/>
              <a:gd name="connsiteY355" fmla="*/ 5090705 h 6858000"/>
              <a:gd name="connsiteX356" fmla="*/ 3126294 w 4724401"/>
              <a:gd name="connsiteY356" fmla="*/ 5114400 h 6858000"/>
              <a:gd name="connsiteX357" fmla="*/ 3937433 w 4724401"/>
              <a:gd name="connsiteY357" fmla="*/ 4830473 h 6858000"/>
              <a:gd name="connsiteX358" fmla="*/ 3590475 w 4724401"/>
              <a:gd name="connsiteY358" fmla="*/ 4597974 h 6858000"/>
              <a:gd name="connsiteX359" fmla="*/ 3100264 w 4724401"/>
              <a:gd name="connsiteY359" fmla="*/ 4579845 h 6858000"/>
              <a:gd name="connsiteX360" fmla="*/ 2183576 w 4724401"/>
              <a:gd name="connsiteY360" fmla="*/ 4227150 h 6858000"/>
              <a:gd name="connsiteX361" fmla="*/ 2151029 w 4724401"/>
              <a:gd name="connsiteY361" fmla="*/ 4146947 h 6858000"/>
              <a:gd name="connsiteX362" fmla="*/ 3563434 w 4724401"/>
              <a:gd name="connsiteY362" fmla="*/ 4469115 h 6858000"/>
              <a:gd name="connsiteX363" fmla="*/ 3177952 w 4724401"/>
              <a:gd name="connsiteY363" fmla="*/ 3657386 h 6858000"/>
              <a:gd name="connsiteX364" fmla="*/ 3174829 w 4724401"/>
              <a:gd name="connsiteY364" fmla="*/ 3620110 h 6858000"/>
              <a:gd name="connsiteX365" fmla="*/ 3429186 w 4724401"/>
              <a:gd name="connsiteY365" fmla="*/ 3458784 h 6858000"/>
              <a:gd name="connsiteX366" fmla="*/ 3446761 w 4724401"/>
              <a:gd name="connsiteY366" fmla="*/ 3461278 h 6858000"/>
              <a:gd name="connsiteX367" fmla="*/ 4419733 w 4724401"/>
              <a:gd name="connsiteY367" fmla="*/ 3963555 h 6858000"/>
              <a:gd name="connsiteX368" fmla="*/ 4659448 w 4724401"/>
              <a:gd name="connsiteY368" fmla="*/ 4172746 h 6858000"/>
              <a:gd name="connsiteX369" fmla="*/ 4724401 w 4724401"/>
              <a:gd name="connsiteY369" fmla="*/ 4275524 h 6858000"/>
              <a:gd name="connsiteX370" fmla="*/ 4724401 w 4724401"/>
              <a:gd name="connsiteY370" fmla="*/ 4519331 h 6858000"/>
              <a:gd name="connsiteX371" fmla="*/ 4695727 w 4724401"/>
              <a:gd name="connsiteY371" fmla="*/ 4489837 h 6858000"/>
              <a:gd name="connsiteX372" fmla="*/ 4036318 w 4724401"/>
              <a:gd name="connsiteY372" fmla="*/ 4147013 h 6858000"/>
              <a:gd name="connsiteX373" fmla="*/ 3432098 w 4724401"/>
              <a:gd name="connsiteY373" fmla="*/ 3537312 h 6858000"/>
              <a:gd name="connsiteX374" fmla="*/ 3429186 w 4724401"/>
              <a:gd name="connsiteY374" fmla="*/ 3458784 h 6858000"/>
              <a:gd name="connsiteX375" fmla="*/ 4287835 w 4724401"/>
              <a:gd name="connsiteY375" fmla="*/ 3252276 h 6858000"/>
              <a:gd name="connsiteX376" fmla="*/ 4305321 w 4724401"/>
              <a:gd name="connsiteY376" fmla="*/ 3256953 h 6858000"/>
              <a:gd name="connsiteX377" fmla="*/ 4633631 w 4724401"/>
              <a:gd name="connsiteY377" fmla="*/ 3503706 h 6858000"/>
              <a:gd name="connsiteX378" fmla="*/ 4724401 w 4724401"/>
              <a:gd name="connsiteY378" fmla="*/ 3579225 h 6858000"/>
              <a:gd name="connsiteX379" fmla="*/ 4724401 w 4724401"/>
              <a:gd name="connsiteY379" fmla="*/ 3637622 h 6858000"/>
              <a:gd name="connsiteX380" fmla="*/ 4594837 w 4724401"/>
              <a:gd name="connsiteY380" fmla="*/ 3532274 h 6858000"/>
              <a:gd name="connsiteX381" fmla="*/ 4441737 w 4724401"/>
              <a:gd name="connsiteY381" fmla="*/ 3399734 h 6858000"/>
              <a:gd name="connsiteX382" fmla="*/ 4431236 w 4724401"/>
              <a:gd name="connsiteY382" fmla="*/ 3400954 h 6858000"/>
              <a:gd name="connsiteX383" fmla="*/ 4557150 w 4724401"/>
              <a:gd name="connsiteY383" fmla="*/ 3510023 h 6858000"/>
              <a:gd name="connsiteX384" fmla="*/ 4709959 w 4724401"/>
              <a:gd name="connsiteY384" fmla="*/ 3658245 h 6858000"/>
              <a:gd name="connsiteX385" fmla="*/ 4724401 w 4724401"/>
              <a:gd name="connsiteY385" fmla="*/ 3673072 h 6858000"/>
              <a:gd name="connsiteX386" fmla="*/ 4724401 w 4724401"/>
              <a:gd name="connsiteY386" fmla="*/ 3718516 h 6858000"/>
              <a:gd name="connsiteX387" fmla="*/ 4642986 w 4724401"/>
              <a:gd name="connsiteY387" fmla="*/ 3635718 h 6858000"/>
              <a:gd name="connsiteX388" fmla="*/ 4440129 w 4724401"/>
              <a:gd name="connsiteY388" fmla="*/ 3448571 h 6858000"/>
              <a:gd name="connsiteX389" fmla="*/ 4700658 w 4724401"/>
              <a:gd name="connsiteY389" fmla="*/ 3767518 h 6858000"/>
              <a:gd name="connsiteX390" fmla="*/ 4724401 w 4724401"/>
              <a:gd name="connsiteY390" fmla="*/ 3790032 h 6858000"/>
              <a:gd name="connsiteX391" fmla="*/ 4724401 w 4724401"/>
              <a:gd name="connsiteY391" fmla="*/ 3871856 h 6858000"/>
              <a:gd name="connsiteX392" fmla="*/ 4649232 w 4724401"/>
              <a:gd name="connsiteY392" fmla="*/ 3785028 h 6858000"/>
              <a:gd name="connsiteX393" fmla="*/ 4294126 w 4724401"/>
              <a:gd name="connsiteY393" fmla="*/ 3303048 h 6858000"/>
              <a:gd name="connsiteX394" fmla="*/ 4287835 w 4724401"/>
              <a:gd name="connsiteY394" fmla="*/ 3252276 h 6858000"/>
              <a:gd name="connsiteX395" fmla="*/ 1318687 w 4724401"/>
              <a:gd name="connsiteY395" fmla="*/ 3113840 h 6858000"/>
              <a:gd name="connsiteX396" fmla="*/ 1066793 w 4724401"/>
              <a:gd name="connsiteY396" fmla="*/ 3212171 h 6858000"/>
              <a:gd name="connsiteX397" fmla="*/ 993319 w 4724401"/>
              <a:gd name="connsiteY397" fmla="*/ 3247648 h 6858000"/>
              <a:gd name="connsiteX398" fmla="*/ 853081 w 4724401"/>
              <a:gd name="connsiteY398" fmla="*/ 3312410 h 6858000"/>
              <a:gd name="connsiteX399" fmla="*/ 805957 w 4724401"/>
              <a:gd name="connsiteY399" fmla="*/ 3330443 h 6858000"/>
              <a:gd name="connsiteX400" fmla="*/ 1318687 w 4724401"/>
              <a:gd name="connsiteY400" fmla="*/ 3113840 h 6858000"/>
              <a:gd name="connsiteX401" fmla="*/ 1238695 w 4724401"/>
              <a:gd name="connsiteY401" fmla="*/ 3076820 h 6858000"/>
              <a:gd name="connsiteX402" fmla="*/ 716371 w 4724401"/>
              <a:gd name="connsiteY402" fmla="*/ 3293249 h 6858000"/>
              <a:gd name="connsiteX403" fmla="*/ 579522 w 4724401"/>
              <a:gd name="connsiteY403" fmla="*/ 3371759 h 6858000"/>
              <a:gd name="connsiteX404" fmla="*/ 600288 w 4724401"/>
              <a:gd name="connsiteY404" fmla="*/ 3365555 h 6858000"/>
              <a:gd name="connsiteX405" fmla="*/ 840692 w 4724401"/>
              <a:gd name="connsiteY405" fmla="*/ 3284921 h 6858000"/>
              <a:gd name="connsiteX406" fmla="*/ 979248 w 4724401"/>
              <a:gd name="connsiteY406" fmla="*/ 3221003 h 6858000"/>
              <a:gd name="connsiteX407" fmla="*/ 1053282 w 4724401"/>
              <a:gd name="connsiteY407" fmla="*/ 3185247 h 6858000"/>
              <a:gd name="connsiteX408" fmla="*/ 1320603 w 4724401"/>
              <a:gd name="connsiteY408" fmla="*/ 3081281 h 6858000"/>
              <a:gd name="connsiteX409" fmla="*/ 1238695 w 4724401"/>
              <a:gd name="connsiteY409" fmla="*/ 3076820 h 6858000"/>
              <a:gd name="connsiteX410" fmla="*/ 2399523 w 4724401"/>
              <a:gd name="connsiteY410" fmla="*/ 1428234 h 6858000"/>
              <a:gd name="connsiteX411" fmla="*/ 2224982 w 4724401"/>
              <a:gd name="connsiteY411" fmla="*/ 1826201 h 6858000"/>
              <a:gd name="connsiteX412" fmla="*/ 2096099 w 4724401"/>
              <a:gd name="connsiteY412" fmla="*/ 2345900 h 6858000"/>
              <a:gd name="connsiteX413" fmla="*/ 2283317 w 4724401"/>
              <a:gd name="connsiteY413" fmla="*/ 1796925 h 6858000"/>
              <a:gd name="connsiteX414" fmla="*/ 2448558 w 4724401"/>
              <a:gd name="connsiteY414" fmla="*/ 1373435 h 6858000"/>
              <a:gd name="connsiteX415" fmla="*/ 2312521 w 4724401"/>
              <a:gd name="connsiteY415" fmla="*/ 1806140 h 6858000"/>
              <a:gd name="connsiteX416" fmla="*/ 2127533 w 4724401"/>
              <a:gd name="connsiteY416" fmla="*/ 2348380 h 6858000"/>
              <a:gd name="connsiteX417" fmla="*/ 2358080 w 4724401"/>
              <a:gd name="connsiteY417" fmla="*/ 1866134 h 6858000"/>
              <a:gd name="connsiteX418" fmla="*/ 2407436 w 4724401"/>
              <a:gd name="connsiteY418" fmla="*/ 1651070 h 6858000"/>
              <a:gd name="connsiteX419" fmla="*/ 2448558 w 4724401"/>
              <a:gd name="connsiteY419" fmla="*/ 1373435 h 6858000"/>
              <a:gd name="connsiteX420" fmla="*/ 278707 w 4724401"/>
              <a:gd name="connsiteY420" fmla="*/ 1352270 h 6858000"/>
              <a:gd name="connsiteX421" fmla="*/ 321570 w 4724401"/>
              <a:gd name="connsiteY421" fmla="*/ 1861610 h 6858000"/>
              <a:gd name="connsiteX422" fmla="*/ 294281 w 4724401"/>
              <a:gd name="connsiteY422" fmla="*/ 1440658 h 6858000"/>
              <a:gd name="connsiteX423" fmla="*/ 1423821 w 4724401"/>
              <a:gd name="connsiteY423" fmla="*/ 1351958 h 6858000"/>
              <a:gd name="connsiteX424" fmla="*/ 1638521 w 4724401"/>
              <a:gd name="connsiteY424" fmla="*/ 1908470 h 6858000"/>
              <a:gd name="connsiteX425" fmla="*/ 1754199 w 4724401"/>
              <a:gd name="connsiteY425" fmla="*/ 2149284 h 6858000"/>
              <a:gd name="connsiteX426" fmla="*/ 1908359 w 4724401"/>
              <a:gd name="connsiteY426" fmla="*/ 2364988 h 6858000"/>
              <a:gd name="connsiteX427" fmla="*/ 1647661 w 4724401"/>
              <a:gd name="connsiteY427" fmla="*/ 1825945 h 6858000"/>
              <a:gd name="connsiteX428" fmla="*/ 1423821 w 4724401"/>
              <a:gd name="connsiteY428" fmla="*/ 1351958 h 6858000"/>
              <a:gd name="connsiteX429" fmla="*/ 1431890 w 4724401"/>
              <a:gd name="connsiteY429" fmla="*/ 1306475 h 6858000"/>
              <a:gd name="connsiteX430" fmla="*/ 1507597 w 4724401"/>
              <a:gd name="connsiteY430" fmla="*/ 1446132 h 6858000"/>
              <a:gd name="connsiteX431" fmla="*/ 1674586 w 4724401"/>
              <a:gd name="connsiteY431" fmla="*/ 1813832 h 6858000"/>
              <a:gd name="connsiteX432" fmla="*/ 1815950 w 4724401"/>
              <a:gd name="connsiteY432" fmla="*/ 2128564 h 6858000"/>
              <a:gd name="connsiteX433" fmla="*/ 1984242 w 4724401"/>
              <a:gd name="connsiteY433" fmla="*/ 2430829 h 6858000"/>
              <a:gd name="connsiteX434" fmla="*/ 2014023 w 4724401"/>
              <a:gd name="connsiteY434" fmla="*/ 2450995 h 6858000"/>
              <a:gd name="connsiteX435" fmla="*/ 1747337 w 4724401"/>
              <a:gd name="connsiteY435" fmla="*/ 1855264 h 6858000"/>
              <a:gd name="connsiteX436" fmla="*/ 1533749 w 4724401"/>
              <a:gd name="connsiteY436" fmla="*/ 1478656 h 6858000"/>
              <a:gd name="connsiteX437" fmla="*/ 1431890 w 4724401"/>
              <a:gd name="connsiteY437" fmla="*/ 1306475 h 6858000"/>
              <a:gd name="connsiteX438" fmla="*/ 655236 w 4724401"/>
              <a:gd name="connsiteY438" fmla="*/ 1268632 h 6858000"/>
              <a:gd name="connsiteX439" fmla="*/ 839521 w 4724401"/>
              <a:gd name="connsiteY439" fmla="*/ 1685315 h 6858000"/>
              <a:gd name="connsiteX440" fmla="*/ 1109416 w 4724401"/>
              <a:gd name="connsiteY440" fmla="*/ 2061663 h 6858000"/>
              <a:gd name="connsiteX441" fmla="*/ 1298300 w 4724401"/>
              <a:gd name="connsiteY441" fmla="*/ 2247742 h 6858000"/>
              <a:gd name="connsiteX442" fmla="*/ 1125871 w 4724401"/>
              <a:gd name="connsiteY442" fmla="*/ 1989513 h 6858000"/>
              <a:gd name="connsiteX443" fmla="*/ 981574 w 4724401"/>
              <a:gd name="connsiteY443" fmla="*/ 1783157 h 6858000"/>
              <a:gd name="connsiteX444" fmla="*/ 922198 w 4724401"/>
              <a:gd name="connsiteY444" fmla="*/ 1677437 h 6858000"/>
              <a:gd name="connsiteX445" fmla="*/ 869293 w 4724401"/>
              <a:gd name="connsiteY445" fmla="*/ 1583214 h 6858000"/>
              <a:gd name="connsiteX446" fmla="*/ 751431 w 4724401"/>
              <a:gd name="connsiteY446" fmla="*/ 1405731 h 6858000"/>
              <a:gd name="connsiteX447" fmla="*/ 291466 w 4724401"/>
              <a:gd name="connsiteY447" fmla="*/ 1250369 h 6858000"/>
              <a:gd name="connsiteX448" fmla="*/ 323180 w 4724401"/>
              <a:gd name="connsiteY448" fmla="*/ 1435283 h 6858000"/>
              <a:gd name="connsiteX449" fmla="*/ 349381 w 4724401"/>
              <a:gd name="connsiteY449" fmla="*/ 1875041 h 6858000"/>
              <a:gd name="connsiteX450" fmla="*/ 374363 w 4724401"/>
              <a:gd name="connsiteY450" fmla="*/ 1506494 h 6858000"/>
              <a:gd name="connsiteX451" fmla="*/ 302168 w 4724401"/>
              <a:gd name="connsiteY451" fmla="*/ 1274495 h 6858000"/>
              <a:gd name="connsiteX452" fmla="*/ 291466 w 4724401"/>
              <a:gd name="connsiteY452" fmla="*/ 1250369 h 6858000"/>
              <a:gd name="connsiteX453" fmla="*/ 678222 w 4724401"/>
              <a:gd name="connsiteY453" fmla="*/ 1248670 h 6858000"/>
              <a:gd name="connsiteX454" fmla="*/ 775536 w 4724401"/>
              <a:gd name="connsiteY454" fmla="*/ 1388015 h 6858000"/>
              <a:gd name="connsiteX455" fmla="*/ 894529 w 4724401"/>
              <a:gd name="connsiteY455" fmla="*/ 1567739 h 6858000"/>
              <a:gd name="connsiteX456" fmla="*/ 948000 w 4724401"/>
              <a:gd name="connsiteY456" fmla="*/ 1663088 h 6858000"/>
              <a:gd name="connsiteX457" fmla="*/ 1006812 w 4724401"/>
              <a:gd name="connsiteY457" fmla="*/ 1767683 h 6858000"/>
              <a:gd name="connsiteX458" fmla="*/ 1149133 w 4724401"/>
              <a:gd name="connsiteY458" fmla="*/ 1971513 h 6858000"/>
              <a:gd name="connsiteX459" fmla="*/ 1333952 w 4724401"/>
              <a:gd name="connsiteY459" fmla="*/ 2251620 h 6858000"/>
              <a:gd name="connsiteX460" fmla="*/ 1337329 w 4724401"/>
              <a:gd name="connsiteY460" fmla="*/ 2258350 h 6858000"/>
              <a:gd name="connsiteX461" fmla="*/ 1014726 w 4724401"/>
              <a:gd name="connsiteY461" fmla="*/ 1615556 h 6858000"/>
              <a:gd name="connsiteX462" fmla="*/ 678222 w 4724401"/>
              <a:gd name="connsiteY462" fmla="*/ 1248670 h 6858000"/>
              <a:gd name="connsiteX463" fmla="*/ 4002475 w 4724401"/>
              <a:gd name="connsiteY463" fmla="*/ 1037802 h 6858000"/>
              <a:gd name="connsiteX464" fmla="*/ 4000324 w 4724401"/>
              <a:gd name="connsiteY464" fmla="*/ 1039362 h 6858000"/>
              <a:gd name="connsiteX465" fmla="*/ 4002862 w 4724401"/>
              <a:gd name="connsiteY465" fmla="*/ 1042866 h 6858000"/>
              <a:gd name="connsiteX466" fmla="*/ 4002475 w 4724401"/>
              <a:gd name="connsiteY466" fmla="*/ 1037802 h 6858000"/>
              <a:gd name="connsiteX467" fmla="*/ 506322 w 4724401"/>
              <a:gd name="connsiteY467" fmla="*/ 1020997 h 6858000"/>
              <a:gd name="connsiteX468" fmla="*/ 533068 w 4724401"/>
              <a:gd name="connsiteY468" fmla="*/ 1029409 h 6858000"/>
              <a:gd name="connsiteX469" fmla="*/ 1232525 w 4724401"/>
              <a:gd name="connsiteY469" fmla="*/ 1804675 h 6858000"/>
              <a:gd name="connsiteX470" fmla="*/ 1388858 w 4724401"/>
              <a:gd name="connsiteY470" fmla="*/ 2368011 h 6858000"/>
              <a:gd name="connsiteX471" fmla="*/ 1384098 w 4724401"/>
              <a:gd name="connsiteY471" fmla="*/ 2378125 h 6858000"/>
              <a:gd name="connsiteX472" fmla="*/ 1425393 w 4724401"/>
              <a:gd name="connsiteY472" fmla="*/ 2589124 h 6858000"/>
              <a:gd name="connsiteX473" fmla="*/ 1424001 w 4724401"/>
              <a:gd name="connsiteY473" fmla="*/ 2597541 h 6858000"/>
              <a:gd name="connsiteX474" fmla="*/ 2152729 w 4724401"/>
              <a:gd name="connsiteY474" fmla="*/ 2864487 h 6858000"/>
              <a:gd name="connsiteX475" fmla="*/ 2020609 w 4724401"/>
              <a:gd name="connsiteY475" fmla="*/ 2539671 h 6858000"/>
              <a:gd name="connsiteX476" fmla="*/ 2018920 w 4724401"/>
              <a:gd name="connsiteY476" fmla="*/ 2536309 h 6858000"/>
              <a:gd name="connsiteX477" fmla="*/ 1342441 w 4724401"/>
              <a:gd name="connsiteY477" fmla="*/ 1173017 h 6858000"/>
              <a:gd name="connsiteX478" fmla="*/ 1367925 w 4724401"/>
              <a:gd name="connsiteY478" fmla="*/ 1135648 h 6858000"/>
              <a:gd name="connsiteX479" fmla="*/ 1771401 w 4724401"/>
              <a:gd name="connsiteY479" fmla="*/ 1806673 h 6858000"/>
              <a:gd name="connsiteX480" fmla="*/ 1972385 w 4724401"/>
              <a:gd name="connsiteY480" fmla="*/ 2198735 h 6858000"/>
              <a:gd name="connsiteX481" fmla="*/ 2040892 w 4724401"/>
              <a:gd name="connsiteY481" fmla="*/ 2405205 h 6858000"/>
              <a:gd name="connsiteX482" fmla="*/ 2131689 w 4724401"/>
              <a:gd name="connsiteY482" fmla="*/ 1936926 h 6858000"/>
              <a:gd name="connsiteX483" fmla="*/ 2454820 w 4724401"/>
              <a:gd name="connsiteY483" fmla="*/ 1248808 h 6858000"/>
              <a:gd name="connsiteX484" fmla="*/ 2492512 w 4724401"/>
              <a:gd name="connsiteY484" fmla="*/ 1302920 h 6858000"/>
              <a:gd name="connsiteX485" fmla="*/ 2081216 w 4724401"/>
              <a:gd name="connsiteY485" fmla="*/ 2527513 h 6858000"/>
              <a:gd name="connsiteX486" fmla="*/ 2081211 w 4724401"/>
              <a:gd name="connsiteY486" fmla="*/ 2528916 h 6858000"/>
              <a:gd name="connsiteX487" fmla="*/ 2199067 w 4724401"/>
              <a:gd name="connsiteY487" fmla="*/ 2884061 h 6858000"/>
              <a:gd name="connsiteX488" fmla="*/ 3192586 w 4724401"/>
              <a:gd name="connsiteY488" fmla="*/ 3411496 h 6858000"/>
              <a:gd name="connsiteX489" fmla="*/ 3182620 w 4724401"/>
              <a:gd name="connsiteY489" fmla="*/ 3483279 h 6858000"/>
              <a:gd name="connsiteX490" fmla="*/ 2435119 w 4724401"/>
              <a:gd name="connsiteY490" fmla="*/ 3080173 h 6858000"/>
              <a:gd name="connsiteX491" fmla="*/ 2410152 w 4724401"/>
              <a:gd name="connsiteY491" fmla="*/ 3063751 h 6858000"/>
              <a:gd name="connsiteX492" fmla="*/ 2408099 w 4724401"/>
              <a:gd name="connsiteY492" fmla="*/ 3064403 h 6858000"/>
              <a:gd name="connsiteX493" fmla="*/ 2407218 w 4724401"/>
              <a:gd name="connsiteY493" fmla="*/ 3070324 h 6858000"/>
              <a:gd name="connsiteX494" fmla="*/ 2380138 w 4724401"/>
              <a:gd name="connsiteY494" fmla="*/ 3099341 h 6858000"/>
              <a:gd name="connsiteX495" fmla="*/ 1765923 w 4724401"/>
              <a:gd name="connsiteY495" fmla="*/ 3581043 h 6858000"/>
              <a:gd name="connsiteX496" fmla="*/ 1702258 w 4724401"/>
              <a:gd name="connsiteY496" fmla="*/ 3612286 h 6858000"/>
              <a:gd name="connsiteX497" fmla="*/ 1538370 w 4724401"/>
              <a:gd name="connsiteY497" fmla="*/ 3811804 h 6858000"/>
              <a:gd name="connsiteX498" fmla="*/ 542867 w 4724401"/>
              <a:gd name="connsiteY498" fmla="*/ 4944092 h 6858000"/>
              <a:gd name="connsiteX499" fmla="*/ 515800 w 4724401"/>
              <a:gd name="connsiteY499" fmla="*/ 4862180 h 6858000"/>
              <a:gd name="connsiteX500" fmla="*/ 909145 w 4724401"/>
              <a:gd name="connsiteY500" fmla="*/ 4199225 h 6858000"/>
              <a:gd name="connsiteX501" fmla="*/ 1214067 w 4724401"/>
              <a:gd name="connsiteY501" fmla="*/ 3908561 h 6858000"/>
              <a:gd name="connsiteX502" fmla="*/ 640967 w 4724401"/>
              <a:gd name="connsiteY502" fmla="*/ 4105601 h 6858000"/>
              <a:gd name="connsiteX503" fmla="*/ 112563 w 4724401"/>
              <a:gd name="connsiteY503" fmla="*/ 4396952 h 6858000"/>
              <a:gd name="connsiteX504" fmla="*/ 0 w 4724401"/>
              <a:gd name="connsiteY504" fmla="*/ 4466006 h 6858000"/>
              <a:gd name="connsiteX505" fmla="*/ 0 w 4724401"/>
              <a:gd name="connsiteY505" fmla="*/ 4233763 h 6858000"/>
              <a:gd name="connsiteX506" fmla="*/ 36881 w 4724401"/>
              <a:gd name="connsiteY506" fmla="*/ 4200118 h 6858000"/>
              <a:gd name="connsiteX507" fmla="*/ 910534 w 4724401"/>
              <a:gd name="connsiteY507" fmla="*/ 3629753 h 6858000"/>
              <a:gd name="connsiteX508" fmla="*/ 1578717 w 4724401"/>
              <a:gd name="connsiteY508" fmla="*/ 3575982 h 6858000"/>
              <a:gd name="connsiteX509" fmla="*/ 2338780 w 4724401"/>
              <a:gd name="connsiteY509" fmla="*/ 3033725 h 6858000"/>
              <a:gd name="connsiteX510" fmla="*/ 1807991 w 4724401"/>
              <a:gd name="connsiteY510" fmla="*/ 2807184 h 6858000"/>
              <a:gd name="connsiteX511" fmla="*/ 1416358 w 4724401"/>
              <a:gd name="connsiteY511" fmla="*/ 3112571 h 6858000"/>
              <a:gd name="connsiteX512" fmla="*/ 939066 w 4724401"/>
              <a:gd name="connsiteY512" fmla="*/ 3378798 h 6858000"/>
              <a:gd name="connsiteX513" fmla="*/ 115099 w 4724401"/>
              <a:gd name="connsiteY513" fmla="*/ 3607650 h 6858000"/>
              <a:gd name="connsiteX514" fmla="*/ 97284 w 4724401"/>
              <a:gd name="connsiteY514" fmla="*/ 3520393 h 6858000"/>
              <a:gd name="connsiteX515" fmla="*/ 922050 w 4724401"/>
              <a:gd name="connsiteY515" fmla="*/ 3074867 h 6858000"/>
              <a:gd name="connsiteX516" fmla="*/ 1405265 w 4724401"/>
              <a:gd name="connsiteY516" fmla="*/ 3016319 h 6858000"/>
              <a:gd name="connsiteX517" fmla="*/ 1407512 w 4724401"/>
              <a:gd name="connsiteY517" fmla="*/ 3018001 h 6858000"/>
              <a:gd name="connsiteX518" fmla="*/ 1726266 w 4724401"/>
              <a:gd name="connsiteY518" fmla="*/ 2777274 h 6858000"/>
              <a:gd name="connsiteX519" fmla="*/ 625390 w 4724401"/>
              <a:gd name="connsiteY519" fmla="*/ 2514541 h 6858000"/>
              <a:gd name="connsiteX520" fmla="*/ 619799 w 4724401"/>
              <a:gd name="connsiteY520" fmla="*/ 2527180 h 6858000"/>
              <a:gd name="connsiteX521" fmla="*/ 310030 w 4724401"/>
              <a:gd name="connsiteY521" fmla="*/ 2771818 h 6858000"/>
              <a:gd name="connsiteX522" fmla="*/ 173877 w 4724401"/>
              <a:gd name="connsiteY522" fmla="*/ 2937056 h 6858000"/>
              <a:gd name="connsiteX523" fmla="*/ 77889 w 4724401"/>
              <a:gd name="connsiteY523" fmla="*/ 3138440 h 6858000"/>
              <a:gd name="connsiteX524" fmla="*/ 0 w 4724401"/>
              <a:gd name="connsiteY524" fmla="*/ 3271395 h 6858000"/>
              <a:gd name="connsiteX525" fmla="*/ 0 w 4724401"/>
              <a:gd name="connsiteY525" fmla="*/ 3153002 h 6858000"/>
              <a:gd name="connsiteX526" fmla="*/ 2386 w 4724401"/>
              <a:gd name="connsiteY526" fmla="*/ 3149203 h 6858000"/>
              <a:gd name="connsiteX527" fmla="*/ 89753 w 4724401"/>
              <a:gd name="connsiteY527" fmla="*/ 2987702 h 6858000"/>
              <a:gd name="connsiteX528" fmla="*/ 76869 w 4724401"/>
              <a:gd name="connsiteY528" fmla="*/ 3005404 h 6858000"/>
              <a:gd name="connsiteX529" fmla="*/ 32049 w 4724401"/>
              <a:gd name="connsiteY529" fmla="*/ 3065814 h 6858000"/>
              <a:gd name="connsiteX530" fmla="*/ 0 w 4724401"/>
              <a:gd name="connsiteY530" fmla="*/ 3108744 h 6858000"/>
              <a:gd name="connsiteX531" fmla="*/ 0 w 4724401"/>
              <a:gd name="connsiteY531" fmla="*/ 3058059 h 6858000"/>
              <a:gd name="connsiteX532" fmla="*/ 7610 w 4724401"/>
              <a:gd name="connsiteY532" fmla="*/ 3047889 h 6858000"/>
              <a:gd name="connsiteX533" fmla="*/ 52419 w 4724401"/>
              <a:gd name="connsiteY533" fmla="*/ 2987479 h 6858000"/>
              <a:gd name="connsiteX534" fmla="*/ 59142 w 4724401"/>
              <a:gd name="connsiteY534" fmla="*/ 2978488 h 6858000"/>
              <a:gd name="connsiteX535" fmla="*/ 0 w 4724401"/>
              <a:gd name="connsiteY535" fmla="*/ 3015334 h 6858000"/>
              <a:gd name="connsiteX536" fmla="*/ 0 w 4724401"/>
              <a:gd name="connsiteY536" fmla="*/ 2914286 h 6858000"/>
              <a:gd name="connsiteX537" fmla="*/ 36383 w 4724401"/>
              <a:gd name="connsiteY537" fmla="*/ 2901128 h 6858000"/>
              <a:gd name="connsiteX538" fmla="*/ 156329 w 4724401"/>
              <a:gd name="connsiteY538" fmla="*/ 2840533 h 6858000"/>
              <a:gd name="connsiteX539" fmla="*/ 358355 w 4724401"/>
              <a:gd name="connsiteY539" fmla="*/ 2620471 h 6858000"/>
              <a:gd name="connsiteX540" fmla="*/ 510577 w 4724401"/>
              <a:gd name="connsiteY540" fmla="*/ 2501244 h 6858000"/>
              <a:gd name="connsiteX541" fmla="*/ 211967 w 4724401"/>
              <a:gd name="connsiteY541" fmla="*/ 2479171 h 6858000"/>
              <a:gd name="connsiteX542" fmla="*/ 0 w 4724401"/>
              <a:gd name="connsiteY542" fmla="*/ 2476398 h 6858000"/>
              <a:gd name="connsiteX543" fmla="*/ 0 w 4724401"/>
              <a:gd name="connsiteY543" fmla="*/ 2389189 h 6858000"/>
              <a:gd name="connsiteX544" fmla="*/ 103062 w 4724401"/>
              <a:gd name="connsiteY544" fmla="*/ 2389518 h 6858000"/>
              <a:gd name="connsiteX545" fmla="*/ 510734 w 4724401"/>
              <a:gd name="connsiteY545" fmla="*/ 2416201 h 6858000"/>
              <a:gd name="connsiteX546" fmla="*/ 279257 w 4724401"/>
              <a:gd name="connsiteY546" fmla="*/ 2092102 h 6858000"/>
              <a:gd name="connsiteX547" fmla="*/ 65265 w 4724401"/>
              <a:gd name="connsiteY547" fmla="*/ 2006049 h 6858000"/>
              <a:gd name="connsiteX548" fmla="*/ 0 w 4724401"/>
              <a:gd name="connsiteY548" fmla="*/ 1982532 h 6858000"/>
              <a:gd name="connsiteX549" fmla="*/ 0 w 4724401"/>
              <a:gd name="connsiteY549" fmla="*/ 1912789 h 6858000"/>
              <a:gd name="connsiteX550" fmla="*/ 97460 w 4724401"/>
              <a:gd name="connsiteY550" fmla="*/ 1953725 h 6858000"/>
              <a:gd name="connsiteX551" fmla="*/ 221272 w 4724401"/>
              <a:gd name="connsiteY551" fmla="*/ 1980766 h 6858000"/>
              <a:gd name="connsiteX552" fmla="*/ 116765 w 4724401"/>
              <a:gd name="connsiteY552" fmla="*/ 1911033 h 6858000"/>
              <a:gd name="connsiteX553" fmla="*/ 16405 w 4724401"/>
              <a:gd name="connsiteY553" fmla="*/ 1803412 h 6858000"/>
              <a:gd name="connsiteX554" fmla="*/ 0 w 4724401"/>
              <a:gd name="connsiteY554" fmla="*/ 1784777 h 6858000"/>
              <a:gd name="connsiteX555" fmla="*/ 0 w 4724401"/>
              <a:gd name="connsiteY555" fmla="*/ 1740082 h 6858000"/>
              <a:gd name="connsiteX556" fmla="*/ 39394 w 4724401"/>
              <a:gd name="connsiteY556" fmla="*/ 1784856 h 6858000"/>
              <a:gd name="connsiteX557" fmla="*/ 135813 w 4724401"/>
              <a:gd name="connsiteY557" fmla="*/ 1888838 h 6858000"/>
              <a:gd name="connsiteX558" fmla="*/ 242575 w 4724401"/>
              <a:gd name="connsiteY558" fmla="*/ 1958841 h 6858000"/>
              <a:gd name="connsiteX559" fmla="*/ 82197 w 4724401"/>
              <a:gd name="connsiteY559" fmla="*/ 1754826 h 6858000"/>
              <a:gd name="connsiteX560" fmla="*/ 0 w 4724401"/>
              <a:gd name="connsiteY560" fmla="*/ 1679650 h 6858000"/>
              <a:gd name="connsiteX561" fmla="*/ 0 w 4724401"/>
              <a:gd name="connsiteY561" fmla="*/ 1602463 h 6858000"/>
              <a:gd name="connsiteX562" fmla="*/ 84689 w 4724401"/>
              <a:gd name="connsiteY562" fmla="*/ 1677442 h 6858000"/>
              <a:gd name="connsiteX563" fmla="*/ 298437 w 4724401"/>
              <a:gd name="connsiteY563" fmla="*/ 1968019 h 6858000"/>
              <a:gd name="connsiteX564" fmla="*/ 227269 w 4724401"/>
              <a:gd name="connsiteY564" fmla="*/ 1114064 h 6858000"/>
              <a:gd name="connsiteX565" fmla="*/ 248003 w 4724401"/>
              <a:gd name="connsiteY565" fmla="*/ 1089613 h 6858000"/>
              <a:gd name="connsiteX566" fmla="*/ 427020 w 4724401"/>
              <a:gd name="connsiteY566" fmla="*/ 1619803 h 6858000"/>
              <a:gd name="connsiteX567" fmla="*/ 340345 w 4724401"/>
              <a:gd name="connsiteY567" fmla="*/ 2027739 h 6858000"/>
              <a:gd name="connsiteX568" fmla="*/ 360865 w 4724401"/>
              <a:gd name="connsiteY568" fmla="*/ 2044827 h 6858000"/>
              <a:gd name="connsiteX569" fmla="*/ 560414 w 4724401"/>
              <a:gd name="connsiteY569" fmla="*/ 2421457 h 6858000"/>
              <a:gd name="connsiteX570" fmla="*/ 1359703 w 4724401"/>
              <a:gd name="connsiteY570" fmla="*/ 2578554 h 6858000"/>
              <a:gd name="connsiteX571" fmla="*/ 1359422 w 4724401"/>
              <a:gd name="connsiteY571" fmla="*/ 2577994 h 6858000"/>
              <a:gd name="connsiteX572" fmla="*/ 828701 w 4724401"/>
              <a:gd name="connsiteY572" fmla="*/ 1839520 h 6858000"/>
              <a:gd name="connsiteX573" fmla="*/ 494427 w 4724401"/>
              <a:gd name="connsiteY573" fmla="*/ 1092333 h 6858000"/>
              <a:gd name="connsiteX574" fmla="*/ 506322 w 4724401"/>
              <a:gd name="connsiteY574" fmla="*/ 1020997 h 6858000"/>
              <a:gd name="connsiteX575" fmla="*/ 4570198 w 4724401"/>
              <a:gd name="connsiteY575" fmla="*/ 978081 h 6858000"/>
              <a:gd name="connsiteX576" fmla="*/ 4523691 w 4724401"/>
              <a:gd name="connsiteY576" fmla="*/ 1127776 h 6858000"/>
              <a:gd name="connsiteX577" fmla="*/ 4509875 w 4724401"/>
              <a:gd name="connsiteY577" fmla="*/ 1167552 h 6858000"/>
              <a:gd name="connsiteX578" fmla="*/ 4478168 w 4724401"/>
              <a:gd name="connsiteY578" fmla="*/ 1260735 h 6858000"/>
              <a:gd name="connsiteX579" fmla="*/ 4409309 w 4724401"/>
              <a:gd name="connsiteY579" fmla="*/ 1666996 h 6858000"/>
              <a:gd name="connsiteX580" fmla="*/ 4370031 w 4724401"/>
              <a:gd name="connsiteY580" fmla="*/ 1955666 h 6858000"/>
              <a:gd name="connsiteX581" fmla="*/ 4570198 w 4724401"/>
              <a:gd name="connsiteY581" fmla="*/ 978081 h 6858000"/>
              <a:gd name="connsiteX582" fmla="*/ 4557898 w 4724401"/>
              <a:gd name="connsiteY582" fmla="*/ 900011 h 6858000"/>
              <a:gd name="connsiteX583" fmla="*/ 4344840 w 4724401"/>
              <a:gd name="connsiteY583" fmla="*/ 1922038 h 6858000"/>
              <a:gd name="connsiteX584" fmla="*/ 4378710 w 4724401"/>
              <a:gd name="connsiteY584" fmla="*/ 1665516 h 6858000"/>
              <a:gd name="connsiteX585" fmla="*/ 4448798 w 4724401"/>
              <a:gd name="connsiteY585" fmla="*/ 1253024 h 6858000"/>
              <a:gd name="connsiteX586" fmla="*/ 4480315 w 4724401"/>
              <a:gd name="connsiteY586" fmla="*/ 1158454 h 6858000"/>
              <a:gd name="connsiteX587" fmla="*/ 4494133 w 4724401"/>
              <a:gd name="connsiteY587" fmla="*/ 1118676 h 6858000"/>
              <a:gd name="connsiteX588" fmla="*/ 4557898 w 4724401"/>
              <a:gd name="connsiteY588" fmla="*/ 900011 h 6858000"/>
              <a:gd name="connsiteX589" fmla="*/ 3607114 w 4724401"/>
              <a:gd name="connsiteY589" fmla="*/ 467441 h 6858000"/>
              <a:gd name="connsiteX590" fmla="*/ 3296242 w 4724401"/>
              <a:gd name="connsiteY590" fmla="*/ 807991 h 6858000"/>
              <a:gd name="connsiteX591" fmla="*/ 3174674 w 4724401"/>
              <a:gd name="connsiteY591" fmla="*/ 919759 h 6858000"/>
              <a:gd name="connsiteX592" fmla="*/ 3042978 w 4724401"/>
              <a:gd name="connsiteY592" fmla="*/ 1054894 h 6858000"/>
              <a:gd name="connsiteX593" fmla="*/ 2968914 w 4724401"/>
              <a:gd name="connsiteY593" fmla="*/ 1133756 h 6858000"/>
              <a:gd name="connsiteX594" fmla="*/ 3103823 w 4724401"/>
              <a:gd name="connsiteY594" fmla="*/ 1026814 h 6858000"/>
              <a:gd name="connsiteX595" fmla="*/ 3607114 w 4724401"/>
              <a:gd name="connsiteY595" fmla="*/ 467441 h 6858000"/>
              <a:gd name="connsiteX596" fmla="*/ 3744487 w 4724401"/>
              <a:gd name="connsiteY596" fmla="*/ 383136 h 6858000"/>
              <a:gd name="connsiteX597" fmla="*/ 3970213 w 4724401"/>
              <a:gd name="connsiteY597" fmla="*/ 995559 h 6858000"/>
              <a:gd name="connsiteX598" fmla="*/ 3744487 w 4724401"/>
              <a:gd name="connsiteY598" fmla="*/ 383136 h 6858000"/>
              <a:gd name="connsiteX599" fmla="*/ 3624562 w 4724401"/>
              <a:gd name="connsiteY599" fmla="*/ 367041 h 6858000"/>
              <a:gd name="connsiteX600" fmla="*/ 3489712 w 4724401"/>
              <a:gd name="connsiteY600" fmla="*/ 485386 h 6858000"/>
              <a:gd name="connsiteX601" fmla="*/ 3182994 w 4724401"/>
              <a:gd name="connsiteY601" fmla="*/ 828265 h 6858000"/>
              <a:gd name="connsiteX602" fmla="*/ 2892114 w 4724401"/>
              <a:gd name="connsiteY602" fmla="*/ 1172635 h 6858000"/>
              <a:gd name="connsiteX603" fmla="*/ 3021459 w 4724401"/>
              <a:gd name="connsiteY603" fmla="*/ 1035385 h 6858000"/>
              <a:gd name="connsiteX604" fmla="*/ 3153873 w 4724401"/>
              <a:gd name="connsiteY604" fmla="*/ 898971 h 6858000"/>
              <a:gd name="connsiteX605" fmla="*/ 3276511 w 4724401"/>
              <a:gd name="connsiteY605" fmla="*/ 786423 h 6858000"/>
              <a:gd name="connsiteX606" fmla="*/ 3584154 w 4724401"/>
              <a:gd name="connsiteY606" fmla="*/ 448218 h 6858000"/>
              <a:gd name="connsiteX607" fmla="*/ 3624562 w 4724401"/>
              <a:gd name="connsiteY607" fmla="*/ 367041 h 6858000"/>
              <a:gd name="connsiteX608" fmla="*/ 3766672 w 4724401"/>
              <a:gd name="connsiteY608" fmla="*/ 359429 h 6858000"/>
              <a:gd name="connsiteX609" fmla="*/ 3996338 w 4724401"/>
              <a:gd name="connsiteY609" fmla="*/ 968237 h 6858000"/>
              <a:gd name="connsiteX610" fmla="*/ 3766672 w 4724401"/>
              <a:gd name="connsiteY610" fmla="*/ 359429 h 6858000"/>
              <a:gd name="connsiteX611" fmla="*/ 3882765 w 4724401"/>
              <a:gd name="connsiteY611" fmla="*/ 0 h 6858000"/>
              <a:gd name="connsiteX612" fmla="*/ 3995099 w 4724401"/>
              <a:gd name="connsiteY612" fmla="*/ 0 h 6858000"/>
              <a:gd name="connsiteX613" fmla="*/ 4163818 w 4724401"/>
              <a:gd name="connsiteY613" fmla="*/ 234104 h 6858000"/>
              <a:gd name="connsiteX614" fmla="*/ 4172099 w 4724401"/>
              <a:gd name="connsiteY614" fmla="*/ 234207 h 6858000"/>
              <a:gd name="connsiteX615" fmla="*/ 4628589 w 4724401"/>
              <a:gd name="connsiteY615" fmla="*/ 289746 h 6858000"/>
              <a:gd name="connsiteX616" fmla="*/ 4724401 w 4724401"/>
              <a:gd name="connsiteY616" fmla="*/ 281632 h 6858000"/>
              <a:gd name="connsiteX617" fmla="*/ 4724401 w 4724401"/>
              <a:gd name="connsiteY617" fmla="*/ 330664 h 6858000"/>
              <a:gd name="connsiteX618" fmla="*/ 4657975 w 4724401"/>
              <a:gd name="connsiteY618" fmla="*/ 338772 h 6858000"/>
              <a:gd name="connsiteX619" fmla="*/ 4227047 w 4724401"/>
              <a:gd name="connsiteY619" fmla="*/ 313415 h 6858000"/>
              <a:gd name="connsiteX620" fmla="*/ 4346041 w 4724401"/>
              <a:gd name="connsiteY620" fmla="*/ 456086 h 6858000"/>
              <a:gd name="connsiteX621" fmla="*/ 4599604 w 4724401"/>
              <a:gd name="connsiteY621" fmla="*/ 723178 h 6858000"/>
              <a:gd name="connsiteX622" fmla="*/ 4724401 w 4724401"/>
              <a:gd name="connsiteY622" fmla="*/ 833497 h 6858000"/>
              <a:gd name="connsiteX623" fmla="*/ 4724401 w 4724401"/>
              <a:gd name="connsiteY623" fmla="*/ 950118 h 6858000"/>
              <a:gd name="connsiteX624" fmla="*/ 4655015 w 4724401"/>
              <a:gd name="connsiteY624" fmla="*/ 891426 h 6858000"/>
              <a:gd name="connsiteX625" fmla="*/ 4348002 w 4724401"/>
              <a:gd name="connsiteY625" fmla="*/ 2205895 h 6858000"/>
              <a:gd name="connsiteX626" fmla="*/ 4262250 w 4724401"/>
              <a:gd name="connsiteY626" fmla="*/ 2219972 h 6858000"/>
              <a:gd name="connsiteX627" fmla="*/ 4550611 w 4724401"/>
              <a:gd name="connsiteY627" fmla="*/ 817540 h 6858000"/>
              <a:gd name="connsiteX628" fmla="*/ 4564418 w 4724401"/>
              <a:gd name="connsiteY628" fmla="*/ 808293 h 6858000"/>
              <a:gd name="connsiteX629" fmla="*/ 4266388 w 4724401"/>
              <a:gd name="connsiteY629" fmla="*/ 500083 h 6858000"/>
              <a:gd name="connsiteX630" fmla="*/ 4032842 w 4724401"/>
              <a:gd name="connsiteY630" fmla="*/ 211809 h 6858000"/>
              <a:gd name="connsiteX631" fmla="*/ 3721337 w 4724401"/>
              <a:gd name="connsiteY631" fmla="*/ 0 h 6858000"/>
              <a:gd name="connsiteX632" fmla="*/ 3797544 w 4724401"/>
              <a:gd name="connsiteY632" fmla="*/ 0 h 6858000"/>
              <a:gd name="connsiteX633" fmla="*/ 3775734 w 4724401"/>
              <a:gd name="connsiteY633" fmla="*/ 95131 h 6858000"/>
              <a:gd name="connsiteX634" fmla="*/ 3724807 w 4724401"/>
              <a:gd name="connsiteY634" fmla="*/ 272257 h 6858000"/>
              <a:gd name="connsiteX635" fmla="*/ 3726844 w 4724401"/>
              <a:gd name="connsiteY635" fmla="*/ 282988 h 6858000"/>
              <a:gd name="connsiteX636" fmla="*/ 3742664 w 4724401"/>
              <a:gd name="connsiteY636" fmla="*/ 279918 h 6858000"/>
              <a:gd name="connsiteX637" fmla="*/ 4103910 w 4724401"/>
              <a:gd name="connsiteY637" fmla="*/ 1161917 h 6858000"/>
              <a:gd name="connsiteX638" fmla="*/ 4020269 w 4724401"/>
              <a:gd name="connsiteY638" fmla="*/ 1200406 h 6858000"/>
              <a:gd name="connsiteX639" fmla="*/ 3674882 w 4724401"/>
              <a:gd name="connsiteY639" fmla="*/ 488524 h 6858000"/>
              <a:gd name="connsiteX640" fmla="*/ 3132682 w 4724401"/>
              <a:gd name="connsiteY640" fmla="*/ 1072284 h 6858000"/>
              <a:gd name="connsiteX641" fmla="*/ 2716346 w 4724401"/>
              <a:gd name="connsiteY641" fmla="*/ 1276376 h 6858000"/>
              <a:gd name="connsiteX642" fmla="*/ 2716772 w 4724401"/>
              <a:gd name="connsiteY642" fmla="*/ 1255462 h 6858000"/>
              <a:gd name="connsiteX643" fmla="*/ 3471096 w 4724401"/>
              <a:gd name="connsiteY643" fmla="*/ 437072 h 6858000"/>
              <a:gd name="connsiteX644" fmla="*/ 3639057 w 4724401"/>
              <a:gd name="connsiteY644" fmla="*/ 286334 h 6858000"/>
              <a:gd name="connsiteX645" fmla="*/ 3640309 w 4724401"/>
              <a:gd name="connsiteY645" fmla="*/ 284664 h 6858000"/>
              <a:gd name="connsiteX646" fmla="*/ 3646022 w 4724401"/>
              <a:gd name="connsiteY646" fmla="*/ 276711 h 6858000"/>
              <a:gd name="connsiteX647" fmla="*/ 3707943 w 4724401"/>
              <a:gd name="connsiteY647" fmla="*/ 65958 h 6858000"/>
              <a:gd name="connsiteX648" fmla="*/ 2867960 w 4724401"/>
              <a:gd name="connsiteY648" fmla="*/ 0 h 6858000"/>
              <a:gd name="connsiteX649" fmla="*/ 2926351 w 4724401"/>
              <a:gd name="connsiteY649" fmla="*/ 0 h 6858000"/>
              <a:gd name="connsiteX650" fmla="*/ 2902823 w 4724401"/>
              <a:gd name="connsiteY650" fmla="*/ 262929 h 6858000"/>
              <a:gd name="connsiteX651" fmla="*/ 2940663 w 4724401"/>
              <a:gd name="connsiteY651" fmla="*/ 140884 h 6858000"/>
              <a:gd name="connsiteX652" fmla="*/ 2947039 w 4724401"/>
              <a:gd name="connsiteY652" fmla="*/ 122524 h 6858000"/>
              <a:gd name="connsiteX653" fmla="*/ 2984316 w 4724401"/>
              <a:gd name="connsiteY653" fmla="*/ 0 h 6858000"/>
              <a:gd name="connsiteX654" fmla="*/ 3016114 w 4724401"/>
              <a:gd name="connsiteY654" fmla="*/ 0 h 6858000"/>
              <a:gd name="connsiteX655" fmla="*/ 2979949 w 4724401"/>
              <a:gd name="connsiteY655" fmla="*/ 119274 h 6858000"/>
              <a:gd name="connsiteX656" fmla="*/ 3023879 w 4724401"/>
              <a:gd name="connsiteY656" fmla="*/ 0 h 6858000"/>
              <a:gd name="connsiteX657" fmla="*/ 3105400 w 4724401"/>
              <a:gd name="connsiteY657" fmla="*/ 0 h 6858000"/>
              <a:gd name="connsiteX658" fmla="*/ 3094669 w 4724401"/>
              <a:gd name="connsiteY658" fmla="*/ 30308 h 6858000"/>
              <a:gd name="connsiteX659" fmla="*/ 2901945 w 4724401"/>
              <a:gd name="connsiteY659" fmla="*/ 466538 h 6858000"/>
              <a:gd name="connsiteX660" fmla="*/ 2815209 w 4724401"/>
              <a:gd name="connsiteY660" fmla="*/ 497361 h 6858000"/>
              <a:gd name="connsiteX661" fmla="*/ 2844845 w 4724401"/>
              <a:gd name="connsiteY661" fmla="*/ 127638 h 6858000"/>
              <a:gd name="connsiteX662" fmla="*/ 1057230 w 4724401"/>
              <a:gd name="connsiteY662" fmla="*/ 0 h 6858000"/>
              <a:gd name="connsiteX663" fmla="*/ 1111003 w 4724401"/>
              <a:gd name="connsiteY663" fmla="*/ 0 h 6858000"/>
              <a:gd name="connsiteX664" fmla="*/ 1125553 w 4724401"/>
              <a:gd name="connsiteY664" fmla="*/ 52588 h 6858000"/>
              <a:gd name="connsiteX665" fmla="*/ 1304276 w 4724401"/>
              <a:gd name="connsiteY665" fmla="*/ 476275 h 6858000"/>
              <a:gd name="connsiteX666" fmla="*/ 1492066 w 4724401"/>
              <a:gd name="connsiteY666" fmla="*/ 886333 h 6858000"/>
              <a:gd name="connsiteX667" fmla="*/ 1423698 w 4724401"/>
              <a:gd name="connsiteY667" fmla="*/ 710817 h 6858000"/>
              <a:gd name="connsiteX668" fmla="*/ 1357609 w 4724401"/>
              <a:gd name="connsiteY668" fmla="*/ 532892 h 6858000"/>
              <a:gd name="connsiteX669" fmla="*/ 1309550 w 4724401"/>
              <a:gd name="connsiteY669" fmla="*/ 374031 h 6858000"/>
              <a:gd name="connsiteX670" fmla="*/ 1193673 w 4724401"/>
              <a:gd name="connsiteY670" fmla="*/ 49533 h 6858000"/>
              <a:gd name="connsiteX671" fmla="*/ 1164391 w 4724401"/>
              <a:gd name="connsiteY671" fmla="*/ 0 h 6858000"/>
              <a:gd name="connsiteX672" fmla="*/ 1200666 w 4724401"/>
              <a:gd name="connsiteY672" fmla="*/ 0 h 6858000"/>
              <a:gd name="connsiteX673" fmla="*/ 1223408 w 4724401"/>
              <a:gd name="connsiteY673" fmla="*/ 38996 h 6858000"/>
              <a:gd name="connsiteX674" fmla="*/ 1339635 w 4724401"/>
              <a:gd name="connsiteY674" fmla="*/ 365517 h 6858000"/>
              <a:gd name="connsiteX675" fmla="*/ 1387469 w 4724401"/>
              <a:gd name="connsiteY675" fmla="*/ 523079 h 6858000"/>
              <a:gd name="connsiteX676" fmla="*/ 1452685 w 4724401"/>
              <a:gd name="connsiteY676" fmla="*/ 699806 h 6858000"/>
              <a:gd name="connsiteX677" fmla="*/ 1492092 w 4724401"/>
              <a:gd name="connsiteY677" fmla="*/ 800424 h 6858000"/>
              <a:gd name="connsiteX678" fmla="*/ 1455302 w 4724401"/>
              <a:gd name="connsiteY678" fmla="*/ 632913 h 6858000"/>
              <a:gd name="connsiteX679" fmla="*/ 1222336 w 4724401"/>
              <a:gd name="connsiteY679" fmla="*/ 9480 h 6858000"/>
              <a:gd name="connsiteX680" fmla="*/ 1214634 w 4724401"/>
              <a:gd name="connsiteY680" fmla="*/ 0 h 6858000"/>
              <a:gd name="connsiteX681" fmla="*/ 1289827 w 4724401"/>
              <a:gd name="connsiteY681" fmla="*/ 0 h 6858000"/>
              <a:gd name="connsiteX682" fmla="*/ 1321076 w 4724401"/>
              <a:gd name="connsiteY682" fmla="*/ 59722 h 6858000"/>
              <a:gd name="connsiteX683" fmla="*/ 1512579 w 4724401"/>
              <a:gd name="connsiteY683" fmla="*/ 626441 h 6858000"/>
              <a:gd name="connsiteX684" fmla="*/ 1506076 w 4724401"/>
              <a:gd name="connsiteY684" fmla="*/ 1089289 h 6858000"/>
              <a:gd name="connsiteX685" fmla="*/ 1486346 w 4724401"/>
              <a:gd name="connsiteY685" fmla="*/ 1079919 h 6858000"/>
              <a:gd name="connsiteX686" fmla="*/ 1070511 w 4724401"/>
              <a:gd name="connsiteY686" fmla="*/ 48609 h 6858000"/>
              <a:gd name="connsiteX687" fmla="*/ 43151 w 4724401"/>
              <a:gd name="connsiteY687" fmla="*/ 0 h 6858000"/>
              <a:gd name="connsiteX688" fmla="*/ 95283 w 4724401"/>
              <a:gd name="connsiteY688" fmla="*/ 0 h 6858000"/>
              <a:gd name="connsiteX689" fmla="*/ 300708 w 4724401"/>
              <a:gd name="connsiteY689" fmla="*/ 154571 h 6858000"/>
              <a:gd name="connsiteX690" fmla="*/ 530414 w 4724401"/>
              <a:gd name="connsiteY690" fmla="*/ 354673 h 6858000"/>
              <a:gd name="connsiteX691" fmla="*/ 333785 w 4724401"/>
              <a:gd name="connsiteY691" fmla="*/ 161564 h 6858000"/>
              <a:gd name="connsiteX692" fmla="*/ 147005 w 4724401"/>
              <a:gd name="connsiteY692" fmla="*/ 0 h 6858000"/>
              <a:gd name="connsiteX693" fmla="*/ 272509 w 4724401"/>
              <a:gd name="connsiteY693" fmla="*/ 0 h 6858000"/>
              <a:gd name="connsiteX694" fmla="*/ 326276 w 4724401"/>
              <a:gd name="connsiteY694" fmla="*/ 45847 h 6858000"/>
              <a:gd name="connsiteX695" fmla="*/ 823759 w 4724401"/>
              <a:gd name="connsiteY695" fmla="*/ 574145 h 6858000"/>
              <a:gd name="connsiteX696" fmla="*/ 811254 w 4724401"/>
              <a:gd name="connsiteY696" fmla="*/ 665546 h 6858000"/>
              <a:gd name="connsiteX697" fmla="*/ 154042 w 4724401"/>
              <a:gd name="connsiteY697" fmla="*/ 261522 h 6858000"/>
              <a:gd name="connsiteX698" fmla="*/ 13550 w 4724401"/>
              <a:gd name="connsiteY698" fmla="*/ 158423 h 6858000"/>
              <a:gd name="connsiteX699" fmla="*/ 0 w 4724401"/>
              <a:gd name="connsiteY699" fmla="*/ 146618 h 6858000"/>
              <a:gd name="connsiteX700" fmla="*/ 0 w 4724401"/>
              <a:gd name="connsiteY700" fmla="*/ 59161 h 6858000"/>
              <a:gd name="connsiteX701" fmla="*/ 45427 w 4724401"/>
              <a:gd name="connsiteY701" fmla="*/ 101078 h 6858000"/>
              <a:gd name="connsiteX702" fmla="*/ 630103 w 4724401"/>
              <a:gd name="connsiteY702" fmla="*/ 485885 h 6858000"/>
              <a:gd name="connsiteX703" fmla="*/ 532040 w 4724401"/>
              <a:gd name="connsiteY703" fmla="*/ 399359 h 6858000"/>
              <a:gd name="connsiteX704" fmla="*/ 517618 w 4724401"/>
              <a:gd name="connsiteY704" fmla="*/ 385726 h 6858000"/>
              <a:gd name="connsiteX705" fmla="*/ 285074 w 4724401"/>
              <a:gd name="connsiteY705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</a:cxnLst>
            <a:rect l="l" t="t" r="r" b="b"/>
            <a:pathLst>
              <a:path w="47244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4724401" y="6289099"/>
                </a:moveTo>
                <a:lnTo>
                  <a:pt x="4724401" y="6407899"/>
                </a:lnTo>
                <a:lnTo>
                  <a:pt x="4689678" y="6440241"/>
                </a:ln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593999" y="6408904"/>
                  <a:pt x="4626518" y="6376648"/>
                  <a:pt x="4660205" y="6345369"/>
                </a:cubicBezTo>
                <a:close/>
                <a:moveTo>
                  <a:pt x="4724401" y="6198577"/>
                </a:moveTo>
                <a:lnTo>
                  <a:pt x="4724401" y="6238480"/>
                </a:lnTo>
                <a:lnTo>
                  <a:pt x="4689789" y="6268382"/>
                </a:ln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lose/>
                <a:moveTo>
                  <a:pt x="4724401" y="5924240"/>
                </a:moveTo>
                <a:lnTo>
                  <a:pt x="4724401" y="6044002"/>
                </a:lnTo>
                <a:lnTo>
                  <a:pt x="4695216" y="6071545"/>
                </a:lnTo>
                <a:cubicBezTo>
                  <a:pt x="4548599" y="6220767"/>
                  <a:pt x="4426366" y="6399245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49147" y="6364728"/>
                  <a:pt x="4472301" y="6179172"/>
                  <a:pt x="4620848" y="6021419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724401" y="5202141"/>
                </a:moveTo>
                <a:lnTo>
                  <a:pt x="4724401" y="5319690"/>
                </a:lnTo>
                <a:lnTo>
                  <a:pt x="4690088" y="5349711"/>
                </a:lnTo>
                <a:cubicBezTo>
                  <a:pt x="4608685" y="5427949"/>
                  <a:pt x="4537495" y="5522778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lnTo>
                  <a:pt x="4724401" y="5415874"/>
                </a:lnTo>
                <a:lnTo>
                  <a:pt x="4724401" y="5461678"/>
                </a:lnTo>
                <a:lnTo>
                  <a:pt x="4718341" y="5468043"/>
                </a:ln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601957" y="5591693"/>
                  <a:pt x="4641858" y="5563143"/>
                  <a:pt x="4682209" y="5532923"/>
                </a:cubicBezTo>
                <a:lnTo>
                  <a:pt x="4724401" y="5499248"/>
                </a:lnTo>
                <a:lnTo>
                  <a:pt x="4724401" y="5608295"/>
                </a:lnTo>
                <a:lnTo>
                  <a:pt x="4713577" y="5616803"/>
                </a:ln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616120" y="5290612"/>
                  <a:pt x="4648400" y="5259282"/>
                  <a:pt x="4682005" y="5231398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195984" y="4765295"/>
                  <a:pt x="4406452" y="4726316"/>
                  <a:pt x="4618309" y="4699202"/>
                </a:cubicBezTo>
                <a:lnTo>
                  <a:pt x="4724401" y="4687606"/>
                </a:lnTo>
                <a:lnTo>
                  <a:pt x="4724401" y="4773345"/>
                </a:lnTo>
                <a:lnTo>
                  <a:pt x="4671155" y="4778608"/>
                </a:lnTo>
                <a:cubicBezTo>
                  <a:pt x="4474613" y="4803290"/>
                  <a:pt x="4279364" y="4838457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24401" y="4275524"/>
                </a:lnTo>
                <a:lnTo>
                  <a:pt x="4724401" y="4519331"/>
                </a:lnTo>
                <a:lnTo>
                  <a:pt x="4695727" y="4489837"/>
                </a:lnTo>
                <a:cubicBezTo>
                  <a:pt x="4513213" y="4341718"/>
                  <a:pt x="4213060" y="4286653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4287835" y="3252276"/>
                </a:moveTo>
                <a:cubicBezTo>
                  <a:pt x="4291252" y="3250181"/>
                  <a:pt x="4296821" y="3251122"/>
                  <a:pt x="4305321" y="3256953"/>
                </a:cubicBezTo>
                <a:cubicBezTo>
                  <a:pt x="4417921" y="3335817"/>
                  <a:pt x="4526830" y="3418438"/>
                  <a:pt x="4633631" y="3503706"/>
                </a:cubicBezTo>
                <a:lnTo>
                  <a:pt x="4724401" y="3579225"/>
                </a:lnTo>
                <a:lnTo>
                  <a:pt x="4724401" y="3637622"/>
                </a:lnTo>
                <a:lnTo>
                  <a:pt x="4594837" y="3532274"/>
                </a:ln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09378" y="3558235"/>
                  <a:pt x="4660155" y="3608017"/>
                  <a:pt x="4709959" y="3658245"/>
                </a:cubicBezTo>
                <a:lnTo>
                  <a:pt x="4724401" y="3673072"/>
                </a:lnTo>
                <a:lnTo>
                  <a:pt x="4724401" y="3718516"/>
                </a:lnTo>
                <a:lnTo>
                  <a:pt x="4642986" y="3635718"/>
                </a:lnTo>
                <a:cubicBezTo>
                  <a:pt x="4577419" y="3571274"/>
                  <a:pt x="4510044" y="3508184"/>
                  <a:pt x="4440129" y="3448571"/>
                </a:cubicBezTo>
                <a:cubicBezTo>
                  <a:pt x="4477976" y="3543407"/>
                  <a:pt x="4595539" y="3666345"/>
                  <a:pt x="4700658" y="3767518"/>
                </a:cubicBezTo>
                <a:lnTo>
                  <a:pt x="4724401" y="3790032"/>
                </a:lnTo>
                <a:lnTo>
                  <a:pt x="4724401" y="3871856"/>
                </a:lnTo>
                <a:lnTo>
                  <a:pt x="4649232" y="3785028"/>
                </a:lnTo>
                <a:cubicBezTo>
                  <a:pt x="4512119" y="3616669"/>
                  <a:pt x="4392441" y="3442504"/>
                  <a:pt x="4294126" y="3303048"/>
                </a:cubicBezTo>
                <a:cubicBezTo>
                  <a:pt x="4286701" y="3292165"/>
                  <a:pt x="4277584" y="3258559"/>
                  <a:pt x="4287835" y="3252276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20772" y="276387"/>
                  <a:pt x="4473568" y="294979"/>
                  <a:pt x="4628589" y="289746"/>
                </a:cubicBezTo>
                <a:lnTo>
                  <a:pt x="4724401" y="281632"/>
                </a:lnTo>
                <a:lnTo>
                  <a:pt x="4724401" y="330664"/>
                </a:lnTo>
                <a:lnTo>
                  <a:pt x="4657975" y="338772"/>
                </a:lnTo>
                <a:cubicBezTo>
                  <a:pt x="4512264" y="350060"/>
                  <a:pt x="4368090" y="341672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427343" y="550152"/>
                  <a:pt x="4511990" y="638932"/>
                  <a:pt x="4599604" y="723178"/>
                </a:cubicBezTo>
                <a:lnTo>
                  <a:pt x="4724401" y="833497"/>
                </a:lnTo>
                <a:lnTo>
                  <a:pt x="4724401" y="950118"/>
                </a:lnTo>
                <a:lnTo>
                  <a:pt x="4655015" y="891426"/>
                </a:ln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0A70A-4B6F-F9D6-4C16-62CA850704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1798" y="1676400"/>
            <a:ext cx="495300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800"/>
              <a:t>BOC Motherwell Critical Valve Project Reflective Presentation</a:t>
            </a:r>
          </a:p>
        </p:txBody>
      </p:sp>
      <p:pic>
        <p:nvPicPr>
          <p:cNvPr id="7" name="Picture 6" descr="P2#yIS2">
            <a:extLst>
              <a:ext uri="{FF2B5EF4-FFF2-40B4-BE49-F238E27FC236}">
                <a16:creationId xmlns:a16="http://schemas.microsoft.com/office/drawing/2014/main" id="{630D883A-A84C-DEEB-4ED1-C0A558F637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5" y="1051735"/>
            <a:ext cx="4724400" cy="2087525"/>
          </a:xfrm>
          <a:prstGeom prst="rect">
            <a:avLst/>
          </a:prstGeom>
        </p:spPr>
      </p:pic>
      <p:pic>
        <p:nvPicPr>
          <p:cNvPr id="6" name="Picture 5" descr="P2#yIS1">
            <a:extLst>
              <a:ext uri="{FF2B5EF4-FFF2-40B4-BE49-F238E27FC236}">
                <a16:creationId xmlns:a16="http://schemas.microsoft.com/office/drawing/2014/main" id="{E2A6BADA-5E97-FED8-6C5A-474A0B855DC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4394" y="3829431"/>
            <a:ext cx="4724401" cy="1866137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7C013DE-5128-16A5-D214-8DB9C39326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1798" y="3429000"/>
            <a:ext cx="4953000" cy="175259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1800" dirty="0">
                <a:solidFill>
                  <a:schemeClr val="tx1">
                    <a:alpha val="55000"/>
                  </a:schemeClr>
                </a:solidFill>
              </a:rPr>
              <a:t>Joshua U’Dell</a:t>
            </a:r>
          </a:p>
          <a:p>
            <a:pPr algn="l"/>
            <a:r>
              <a:rPr lang="en-US" sz="1800" dirty="0">
                <a:solidFill>
                  <a:schemeClr val="tx1">
                    <a:alpha val="55000"/>
                  </a:schemeClr>
                </a:solidFill>
              </a:rPr>
              <a:t>Mechanical Engineer BOC</a:t>
            </a:r>
          </a:p>
          <a:p>
            <a:pPr algn="l"/>
            <a:r>
              <a:rPr lang="en-US" sz="1800" dirty="0">
                <a:solidFill>
                  <a:schemeClr val="tx1">
                    <a:alpha val="55000"/>
                  </a:schemeClr>
                </a:solidFill>
              </a:rPr>
              <a:t>Part-time Engineering Portfolio</a:t>
            </a:r>
          </a:p>
          <a:p>
            <a:pPr algn="l"/>
            <a:r>
              <a:rPr lang="en-US" sz="1800" dirty="0">
                <a:solidFill>
                  <a:schemeClr val="tx1">
                    <a:alpha val="55000"/>
                  </a:schemeClr>
                </a:solidFill>
                <a:effectLst/>
              </a:rPr>
              <a:t>UWTSD Number: 2022195781</a:t>
            </a:r>
            <a:endParaRPr lang="en-US" sz="18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088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B9F4D-4653-FF2F-B600-9709A2363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BOC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9A12C-C15E-4934-4C65-47D00CC79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Founded by the Brins brothers in 1886</a:t>
            </a:r>
          </a:p>
          <a:p>
            <a:pPr lvl="1"/>
            <a:r>
              <a:rPr lang="en-GB" dirty="0"/>
              <a:t>Around 30,000 employees</a:t>
            </a:r>
          </a:p>
          <a:p>
            <a:r>
              <a:rPr lang="en-GB" dirty="0"/>
              <a:t>Largest supplier of industrial and medical gasses and liquids in the UK&amp;I</a:t>
            </a:r>
          </a:p>
          <a:p>
            <a:r>
              <a:rPr lang="en-GB" dirty="0"/>
              <a:t>Air separation plants (Cryogenic distillation)</a:t>
            </a:r>
          </a:p>
          <a:p>
            <a:pPr lvl="1"/>
            <a:r>
              <a:rPr lang="en-GB" dirty="0"/>
              <a:t>Nitrogen, Oxygen and Argon</a:t>
            </a:r>
          </a:p>
          <a:p>
            <a:pPr lvl="1"/>
            <a:r>
              <a:rPr lang="en-GB" dirty="0"/>
              <a:t>Tonnage pipelines direct top customers</a:t>
            </a:r>
          </a:p>
          <a:p>
            <a:pPr lvl="1"/>
            <a:r>
              <a:rPr lang="en-GB" dirty="0"/>
              <a:t>Tanker deliveries to pressure vessels on customer sites</a:t>
            </a:r>
          </a:p>
          <a:p>
            <a:pPr lvl="1"/>
            <a:r>
              <a:rPr lang="en-GB" dirty="0"/>
              <a:t>Compressed gas cylinders</a:t>
            </a:r>
          </a:p>
        </p:txBody>
      </p:sp>
    </p:spTree>
    <p:extLst>
      <p:ext uri="{BB962C8B-B14F-4D97-AF65-F5344CB8AC3E}">
        <p14:creationId xmlns:p14="http://schemas.microsoft.com/office/powerpoint/2010/main" val="3826902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3" name="Rectangle 2064">
            <a:extLst>
              <a:ext uri="{FF2B5EF4-FFF2-40B4-BE49-F238E27FC236}">
                <a16:creationId xmlns:a16="http://schemas.microsoft.com/office/drawing/2014/main" id="{6D22FA1E-E02A-4FC5-BBA6-577D6DA0C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74" name="Freeform: Shape 2066">
            <a:extLst>
              <a:ext uri="{FF2B5EF4-FFF2-40B4-BE49-F238E27FC236}">
                <a16:creationId xmlns:a16="http://schemas.microsoft.com/office/drawing/2014/main" id="{05D27520-F270-4F3D-A46E-76A337B6E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315529 w 12192000"/>
              <a:gd name="connsiteY0" fmla="*/ 4323896 h 6858000"/>
              <a:gd name="connsiteX1" fmla="*/ 6295588 w 12192000"/>
              <a:gd name="connsiteY1" fmla="*/ 4367579 h 6858000"/>
              <a:gd name="connsiteX2" fmla="*/ 6219229 w 12192000"/>
              <a:gd name="connsiteY2" fmla="*/ 4436818 h 6858000"/>
              <a:gd name="connsiteX3" fmla="*/ 6065687 w 12192000"/>
              <a:gd name="connsiteY3" fmla="*/ 4637204 h 6858000"/>
              <a:gd name="connsiteX4" fmla="*/ 5727387 w 12192000"/>
              <a:gd name="connsiteY4" fmla="*/ 5460076 h 6858000"/>
              <a:gd name="connsiteX5" fmla="*/ 5620972 w 12192000"/>
              <a:gd name="connsiteY5" fmla="*/ 5725836 h 6858000"/>
              <a:gd name="connsiteX6" fmla="*/ 5707795 w 12192000"/>
              <a:gd name="connsiteY6" fmla="*/ 5790089 h 6858000"/>
              <a:gd name="connsiteX7" fmla="*/ 5554627 w 12192000"/>
              <a:gd name="connsiteY7" fmla="*/ 6078873 h 6858000"/>
              <a:gd name="connsiteX8" fmla="*/ 5373489 w 12192000"/>
              <a:gd name="connsiteY8" fmla="*/ 6402408 h 6858000"/>
              <a:gd name="connsiteX9" fmla="*/ 5099999 w 12192000"/>
              <a:gd name="connsiteY9" fmla="*/ 6827527 h 6858000"/>
              <a:gd name="connsiteX10" fmla="*/ 5078133 w 12192000"/>
              <a:gd name="connsiteY10" fmla="*/ 6857998 h 6858000"/>
              <a:gd name="connsiteX11" fmla="*/ 9179960 w 12192000"/>
              <a:gd name="connsiteY11" fmla="*/ 6857998 h 6858000"/>
              <a:gd name="connsiteX12" fmla="*/ 9179960 w 12192000"/>
              <a:gd name="connsiteY12" fmla="*/ 4323896 h 6858000"/>
              <a:gd name="connsiteX13" fmla="*/ 0 w 12192000"/>
              <a:gd name="connsiteY13" fmla="*/ 0 h 6858000"/>
              <a:gd name="connsiteX14" fmla="*/ 5872711 w 12192000"/>
              <a:gd name="connsiteY14" fmla="*/ 0 h 6858000"/>
              <a:gd name="connsiteX15" fmla="*/ 5885421 w 12192000"/>
              <a:gd name="connsiteY15" fmla="*/ 20207 h 6858000"/>
              <a:gd name="connsiteX16" fmla="*/ 5925300 w 12192000"/>
              <a:gd name="connsiteY16" fmla="*/ 48911 h 6858000"/>
              <a:gd name="connsiteX17" fmla="*/ 5940039 w 12192000"/>
              <a:gd name="connsiteY17" fmla="*/ 101212 h 6858000"/>
              <a:gd name="connsiteX18" fmla="*/ 5969942 w 12192000"/>
              <a:gd name="connsiteY18" fmla="*/ 311282 h 6858000"/>
              <a:gd name="connsiteX19" fmla="*/ 5961238 w 12192000"/>
              <a:gd name="connsiteY19" fmla="*/ 357643 h 6858000"/>
              <a:gd name="connsiteX20" fmla="*/ 5917195 w 12192000"/>
              <a:gd name="connsiteY20" fmla="*/ 420369 h 6858000"/>
              <a:gd name="connsiteX21" fmla="*/ 5882753 w 12192000"/>
              <a:gd name="connsiteY21" fmla="*/ 556832 h 6858000"/>
              <a:gd name="connsiteX22" fmla="*/ 5814490 w 12192000"/>
              <a:gd name="connsiteY22" fmla="*/ 757416 h 6858000"/>
              <a:gd name="connsiteX23" fmla="*/ 5780064 w 12192000"/>
              <a:gd name="connsiteY23" fmla="*/ 817804 h 6858000"/>
              <a:gd name="connsiteX24" fmla="*/ 5808232 w 12192000"/>
              <a:gd name="connsiteY24" fmla="*/ 850533 h 6858000"/>
              <a:gd name="connsiteX25" fmla="*/ 5906473 w 12192000"/>
              <a:gd name="connsiteY25" fmla="*/ 1076571 h 6858000"/>
              <a:gd name="connsiteX26" fmla="*/ 5778623 w 12192000"/>
              <a:gd name="connsiteY26" fmla="*/ 1369280 h 6858000"/>
              <a:gd name="connsiteX27" fmla="*/ 5710841 w 12192000"/>
              <a:gd name="connsiteY27" fmla="*/ 1462628 h 6858000"/>
              <a:gd name="connsiteX28" fmla="*/ 5846774 w 12192000"/>
              <a:gd name="connsiteY28" fmla="*/ 1455933 h 6858000"/>
              <a:gd name="connsiteX29" fmla="*/ 5897329 w 12192000"/>
              <a:gd name="connsiteY29" fmla="*/ 1553073 h 6858000"/>
              <a:gd name="connsiteX30" fmla="*/ 5919735 w 12192000"/>
              <a:gd name="connsiteY30" fmla="*/ 1602736 h 6858000"/>
              <a:gd name="connsiteX31" fmla="*/ 6057874 w 12192000"/>
              <a:gd name="connsiteY31" fmla="*/ 1910648 h 6858000"/>
              <a:gd name="connsiteX32" fmla="*/ 6039719 w 12192000"/>
              <a:gd name="connsiteY32" fmla="*/ 2010547 h 6858000"/>
              <a:gd name="connsiteX33" fmla="*/ 5841713 w 12192000"/>
              <a:gd name="connsiteY33" fmla="*/ 2520599 h 6858000"/>
              <a:gd name="connsiteX34" fmla="*/ 6071734 w 12192000"/>
              <a:gd name="connsiteY34" fmla="*/ 2593468 h 6858000"/>
              <a:gd name="connsiteX35" fmla="*/ 6092050 w 12192000"/>
              <a:gd name="connsiteY35" fmla="*/ 2806646 h 6858000"/>
              <a:gd name="connsiteX36" fmla="*/ 6215122 w 12192000"/>
              <a:gd name="connsiteY36" fmla="*/ 3021197 h 6858000"/>
              <a:gd name="connsiteX37" fmla="*/ 6338100 w 12192000"/>
              <a:gd name="connsiteY37" fmla="*/ 3178087 h 6858000"/>
              <a:gd name="connsiteX38" fmla="*/ 6343927 w 12192000"/>
              <a:gd name="connsiteY38" fmla="*/ 3194685 h 6858000"/>
              <a:gd name="connsiteX39" fmla="*/ 6343850 w 12192000"/>
              <a:gd name="connsiteY39" fmla="*/ 3201174 h 6858000"/>
              <a:gd name="connsiteX40" fmla="*/ 6366375 w 12192000"/>
              <a:gd name="connsiteY40" fmla="*/ 3271251 h 6858000"/>
              <a:gd name="connsiteX41" fmla="*/ 6369430 w 12192000"/>
              <a:gd name="connsiteY41" fmla="*/ 3276240 h 6858000"/>
              <a:gd name="connsiteX42" fmla="*/ 6392405 w 12192000"/>
              <a:gd name="connsiteY42" fmla="*/ 3360437 h 6858000"/>
              <a:gd name="connsiteX43" fmla="*/ 6397993 w 12192000"/>
              <a:gd name="connsiteY43" fmla="*/ 3390203 h 6858000"/>
              <a:gd name="connsiteX44" fmla="*/ 6394652 w 12192000"/>
              <a:gd name="connsiteY44" fmla="*/ 3402205 h 6858000"/>
              <a:gd name="connsiteX45" fmla="*/ 6366662 w 12192000"/>
              <a:gd name="connsiteY45" fmla="*/ 3442044 h 6858000"/>
              <a:gd name="connsiteX46" fmla="*/ 6320915 w 12192000"/>
              <a:gd name="connsiteY46" fmla="*/ 3701547 h 6858000"/>
              <a:gd name="connsiteX47" fmla="*/ 6364618 w 12192000"/>
              <a:gd name="connsiteY47" fmla="*/ 3743844 h 6858000"/>
              <a:gd name="connsiteX48" fmla="*/ 6370409 w 12192000"/>
              <a:gd name="connsiteY48" fmla="*/ 3754454 h 6858000"/>
              <a:gd name="connsiteX49" fmla="*/ 6373773 w 12192000"/>
              <a:gd name="connsiteY49" fmla="*/ 3768237 h 6858000"/>
              <a:gd name="connsiteX50" fmla="*/ 6375298 w 12192000"/>
              <a:gd name="connsiteY50" fmla="*/ 3796540 h 6858000"/>
              <a:gd name="connsiteX51" fmla="*/ 6253487 w 12192000"/>
              <a:gd name="connsiteY51" fmla="*/ 3856948 h 6858000"/>
              <a:gd name="connsiteX52" fmla="*/ 6385416 w 12192000"/>
              <a:gd name="connsiteY52" fmla="*/ 4014409 h 6858000"/>
              <a:gd name="connsiteX53" fmla="*/ 6374795 w 12192000"/>
              <a:gd name="connsiteY53" fmla="*/ 4038554 h 6858000"/>
              <a:gd name="connsiteX54" fmla="*/ 6351015 w 12192000"/>
              <a:gd name="connsiteY54" fmla="*/ 4150489 h 6858000"/>
              <a:gd name="connsiteX55" fmla="*/ 6340821 w 12192000"/>
              <a:gd name="connsiteY55" fmla="*/ 4212706 h 6858000"/>
              <a:gd name="connsiteX56" fmla="*/ 12191999 w 12192000"/>
              <a:gd name="connsiteY56" fmla="*/ 4212706 h 6858000"/>
              <a:gd name="connsiteX57" fmla="*/ 12191999 w 12192000"/>
              <a:gd name="connsiteY57" fmla="*/ 0 h 6858000"/>
              <a:gd name="connsiteX58" fmla="*/ 12192000 w 12192000"/>
              <a:gd name="connsiteY58" fmla="*/ 0 h 6858000"/>
              <a:gd name="connsiteX59" fmla="*/ 12192000 w 12192000"/>
              <a:gd name="connsiteY59" fmla="*/ 6858000 h 6858000"/>
              <a:gd name="connsiteX60" fmla="*/ 12191999 w 12192000"/>
              <a:gd name="connsiteY60" fmla="*/ 6858000 h 6858000"/>
              <a:gd name="connsiteX61" fmla="*/ 12191999 w 12192000"/>
              <a:gd name="connsiteY61" fmla="*/ 4323902 h 6858000"/>
              <a:gd name="connsiteX62" fmla="*/ 9307672 w 12192000"/>
              <a:gd name="connsiteY62" fmla="*/ 4323902 h 6858000"/>
              <a:gd name="connsiteX63" fmla="*/ 9307672 w 12192000"/>
              <a:gd name="connsiteY63" fmla="*/ 6858000 h 6858000"/>
              <a:gd name="connsiteX64" fmla="*/ 0 w 12192000"/>
              <a:gd name="connsiteY6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2192000" h="6858000">
                <a:moveTo>
                  <a:pt x="6315529" y="4323896"/>
                </a:moveTo>
                <a:lnTo>
                  <a:pt x="6295588" y="4367579"/>
                </a:lnTo>
                <a:cubicBezTo>
                  <a:pt x="6278024" y="4397022"/>
                  <a:pt x="6253813" y="4421099"/>
                  <a:pt x="6219229" y="4436818"/>
                </a:cubicBezTo>
                <a:cubicBezTo>
                  <a:pt x="6148079" y="4469666"/>
                  <a:pt x="6116436" y="4572066"/>
                  <a:pt x="6065687" y="4637204"/>
                </a:cubicBezTo>
                <a:cubicBezTo>
                  <a:pt x="5888713" y="4862696"/>
                  <a:pt x="5773979" y="5125824"/>
                  <a:pt x="5727387" y="5460076"/>
                </a:cubicBezTo>
                <a:cubicBezTo>
                  <a:pt x="5714326" y="5552523"/>
                  <a:pt x="5656974" y="5638673"/>
                  <a:pt x="5620972" y="5725836"/>
                </a:cubicBezTo>
                <a:cubicBezTo>
                  <a:pt x="5641553" y="5779043"/>
                  <a:pt x="5738619" y="5631221"/>
                  <a:pt x="5707795" y="5790089"/>
                </a:cubicBezTo>
                <a:cubicBezTo>
                  <a:pt x="5684453" y="5909876"/>
                  <a:pt x="5617437" y="5996827"/>
                  <a:pt x="5554627" y="6078873"/>
                </a:cubicBezTo>
                <a:cubicBezTo>
                  <a:pt x="5482491" y="6172498"/>
                  <a:pt x="5402203" y="6253366"/>
                  <a:pt x="5373489" y="6402408"/>
                </a:cubicBezTo>
                <a:cubicBezTo>
                  <a:pt x="5371924" y="6410357"/>
                  <a:pt x="5276557" y="6577417"/>
                  <a:pt x="5099999" y="6827527"/>
                </a:cubicBezTo>
                <a:lnTo>
                  <a:pt x="5078133" y="6857998"/>
                </a:lnTo>
                <a:lnTo>
                  <a:pt x="9179960" y="6857998"/>
                </a:lnTo>
                <a:lnTo>
                  <a:pt x="9179960" y="4323896"/>
                </a:lnTo>
                <a:close/>
                <a:moveTo>
                  <a:pt x="0" y="0"/>
                </a:moveTo>
                <a:lnTo>
                  <a:pt x="5872711" y="0"/>
                </a:lnTo>
                <a:lnTo>
                  <a:pt x="5885421" y="20207"/>
                </a:lnTo>
                <a:cubicBezTo>
                  <a:pt x="5896481" y="32882"/>
                  <a:pt x="5909484" y="42864"/>
                  <a:pt x="5925300" y="48911"/>
                </a:cubicBezTo>
                <a:cubicBezTo>
                  <a:pt x="5940498" y="54526"/>
                  <a:pt x="5945509" y="75042"/>
                  <a:pt x="5940039" y="101212"/>
                </a:cubicBezTo>
                <a:cubicBezTo>
                  <a:pt x="5921950" y="187894"/>
                  <a:pt x="5936667" y="254951"/>
                  <a:pt x="5969942" y="311282"/>
                </a:cubicBezTo>
                <a:cubicBezTo>
                  <a:pt x="5981709" y="330926"/>
                  <a:pt x="5977292" y="344422"/>
                  <a:pt x="5961238" y="357643"/>
                </a:cubicBezTo>
                <a:cubicBezTo>
                  <a:pt x="5942802" y="372223"/>
                  <a:pt x="5928461" y="393565"/>
                  <a:pt x="5917195" y="420369"/>
                </a:cubicBezTo>
                <a:cubicBezTo>
                  <a:pt x="5898701" y="463685"/>
                  <a:pt x="5889992" y="510050"/>
                  <a:pt x="5882753" y="556832"/>
                </a:cubicBezTo>
                <a:cubicBezTo>
                  <a:pt x="5871511" y="630206"/>
                  <a:pt x="5858246" y="700969"/>
                  <a:pt x="5814490" y="757416"/>
                </a:cubicBezTo>
                <a:cubicBezTo>
                  <a:pt x="5801465" y="774559"/>
                  <a:pt x="5791019" y="796511"/>
                  <a:pt x="5780064" y="817804"/>
                </a:cubicBezTo>
                <a:cubicBezTo>
                  <a:pt x="5783558" y="836359"/>
                  <a:pt x="5792196" y="849005"/>
                  <a:pt x="5808232" y="850533"/>
                </a:cubicBezTo>
                <a:cubicBezTo>
                  <a:pt x="5910296" y="860624"/>
                  <a:pt x="5905771" y="962632"/>
                  <a:pt x="5906473" y="1076571"/>
                </a:cubicBezTo>
                <a:cubicBezTo>
                  <a:pt x="5907545" y="1217584"/>
                  <a:pt x="5849973" y="1296799"/>
                  <a:pt x="5778623" y="1369280"/>
                </a:cubicBezTo>
                <a:cubicBezTo>
                  <a:pt x="5754207" y="1393852"/>
                  <a:pt x="5718605" y="1401742"/>
                  <a:pt x="5710841" y="1462628"/>
                </a:cubicBezTo>
                <a:cubicBezTo>
                  <a:pt x="5753463" y="1508141"/>
                  <a:pt x="5802053" y="1451295"/>
                  <a:pt x="5846774" y="1455933"/>
                </a:cubicBezTo>
                <a:cubicBezTo>
                  <a:pt x="5883727" y="1460129"/>
                  <a:pt x="5943609" y="1438568"/>
                  <a:pt x="5897329" y="1553073"/>
                </a:cubicBezTo>
                <a:cubicBezTo>
                  <a:pt x="5883856" y="1586627"/>
                  <a:pt x="5901366" y="1604100"/>
                  <a:pt x="5919735" y="1602736"/>
                </a:cubicBezTo>
                <a:cubicBezTo>
                  <a:pt x="6068526" y="1589022"/>
                  <a:pt x="6006837" y="1813624"/>
                  <a:pt x="6057874" y="1910648"/>
                </a:cubicBezTo>
                <a:cubicBezTo>
                  <a:pt x="6072264" y="1936644"/>
                  <a:pt x="6059978" y="1992417"/>
                  <a:pt x="6039719" y="2010547"/>
                </a:cubicBezTo>
                <a:cubicBezTo>
                  <a:pt x="5911143" y="2127229"/>
                  <a:pt x="5899692" y="2331836"/>
                  <a:pt x="5841713" y="2520599"/>
                </a:cubicBezTo>
                <a:cubicBezTo>
                  <a:pt x="5912636" y="2572423"/>
                  <a:pt x="5995799" y="2566926"/>
                  <a:pt x="6071734" y="2593468"/>
                </a:cubicBezTo>
                <a:cubicBezTo>
                  <a:pt x="6150607" y="2620843"/>
                  <a:pt x="6151703" y="2655507"/>
                  <a:pt x="6092050" y="2806646"/>
                </a:cubicBezTo>
                <a:cubicBezTo>
                  <a:pt x="6259331" y="2795420"/>
                  <a:pt x="6259331" y="2795420"/>
                  <a:pt x="6215122" y="3021197"/>
                </a:cubicBezTo>
                <a:cubicBezTo>
                  <a:pt x="6259035" y="3016573"/>
                  <a:pt x="6302431" y="3085300"/>
                  <a:pt x="6338100" y="3178087"/>
                </a:cubicBezTo>
                <a:lnTo>
                  <a:pt x="6343927" y="3194685"/>
                </a:lnTo>
                <a:lnTo>
                  <a:pt x="6343850" y="3201174"/>
                </a:lnTo>
                <a:cubicBezTo>
                  <a:pt x="6346866" y="3232770"/>
                  <a:pt x="6355995" y="3253323"/>
                  <a:pt x="6366375" y="3271251"/>
                </a:cubicBezTo>
                <a:lnTo>
                  <a:pt x="6369430" y="3276240"/>
                </a:lnTo>
                <a:lnTo>
                  <a:pt x="6392405" y="3360437"/>
                </a:lnTo>
                <a:lnTo>
                  <a:pt x="6397993" y="3390203"/>
                </a:lnTo>
                <a:lnTo>
                  <a:pt x="6394652" y="3402205"/>
                </a:lnTo>
                <a:cubicBezTo>
                  <a:pt x="6388505" y="3414621"/>
                  <a:pt x="6379344" y="3427747"/>
                  <a:pt x="6366662" y="3442044"/>
                </a:cubicBezTo>
                <a:cubicBezTo>
                  <a:pt x="6239481" y="3584662"/>
                  <a:pt x="6224938" y="3605480"/>
                  <a:pt x="6320915" y="3701547"/>
                </a:cubicBezTo>
                <a:lnTo>
                  <a:pt x="6364618" y="3743844"/>
                </a:lnTo>
                <a:lnTo>
                  <a:pt x="6370409" y="3754454"/>
                </a:lnTo>
                <a:lnTo>
                  <a:pt x="6373773" y="3768237"/>
                </a:lnTo>
                <a:cubicBezTo>
                  <a:pt x="6374277" y="3777528"/>
                  <a:pt x="6374207" y="3788146"/>
                  <a:pt x="6375298" y="3796540"/>
                </a:cubicBezTo>
                <a:cubicBezTo>
                  <a:pt x="6339717" y="3831045"/>
                  <a:pt x="6294642" y="3774365"/>
                  <a:pt x="6253487" y="3856948"/>
                </a:cubicBezTo>
                <a:lnTo>
                  <a:pt x="6385416" y="4014409"/>
                </a:lnTo>
                <a:lnTo>
                  <a:pt x="6374795" y="4038554"/>
                </a:lnTo>
                <a:cubicBezTo>
                  <a:pt x="6363579" y="4073249"/>
                  <a:pt x="6356895" y="4111559"/>
                  <a:pt x="6351015" y="4150489"/>
                </a:cubicBezTo>
                <a:lnTo>
                  <a:pt x="6340821" y="4212706"/>
                </a:lnTo>
                <a:lnTo>
                  <a:pt x="12191999" y="4212706"/>
                </a:lnTo>
                <a:lnTo>
                  <a:pt x="12191999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12191999" y="6858000"/>
                </a:lnTo>
                <a:lnTo>
                  <a:pt x="12191999" y="4323902"/>
                </a:lnTo>
                <a:lnTo>
                  <a:pt x="9307672" y="4323902"/>
                </a:lnTo>
                <a:lnTo>
                  <a:pt x="930767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DCB9C-98F2-0AD6-DA40-168450C08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347949" cy="2137273"/>
          </a:xfrm>
        </p:spPr>
        <p:txBody>
          <a:bodyPr anchor="b">
            <a:normAutofit/>
          </a:bodyPr>
          <a:lstStyle/>
          <a:p>
            <a:r>
              <a:rPr lang="en-GB"/>
              <a:t>Air separation Plant</a:t>
            </a:r>
            <a:endParaRPr lang="en-GB" dirty="0"/>
          </a:p>
        </p:txBody>
      </p:sp>
      <p:pic>
        <p:nvPicPr>
          <p:cNvPr id="2060" name="Picture 12" descr="Key Product Offering | Linde Industrial Gases">
            <a:extLst>
              <a:ext uri="{FF2B5EF4-FFF2-40B4-BE49-F238E27FC236}">
                <a16:creationId xmlns:a16="http://schemas.microsoft.com/office/drawing/2014/main" id="{CBD2E042-F5CA-F074-2E17-BC7926A969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01094" y="167321"/>
            <a:ext cx="5966965" cy="337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ir separation - Wikipedia">
            <a:extLst>
              <a:ext uri="{FF2B5EF4-FFF2-40B4-BE49-F238E27FC236}">
                <a16:creationId xmlns:a16="http://schemas.microsoft.com/office/drawing/2014/main" id="{B42AD96A-4485-C45D-0FCC-D2B55AE36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90528" y="4329484"/>
            <a:ext cx="4588099" cy="248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B6DCFB-5C8B-8CD2-0F21-96019DC061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249897"/>
            <a:ext cx="5952328" cy="3608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759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9215F2B8-E260-F2A9-CE92-3DA11EAF61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545" r="-2" b="1481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BOC (company) - Wikipedia">
            <a:extLst>
              <a:ext uri="{FF2B5EF4-FFF2-40B4-BE49-F238E27FC236}">
                <a16:creationId xmlns:a16="http://schemas.microsoft.com/office/drawing/2014/main" id="{96B7F0E3-3C3B-9CA8-9D47-7B3D40BF38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94" r="-2" b="33019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3" name="Freeform: Shape 308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85" name="Freeform: Shape 308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5B00D-9FFD-BCA0-2EA5-AD5888A42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/>
              <a:t>Tonnage</a:t>
            </a:r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089" name="Rectangle 308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91" name="Rectangle 309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61118-989E-55BB-7F42-B255A75DB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r>
              <a:rPr lang="en-GB" sz="2000" dirty="0"/>
              <a:t>Supplied per tonne directly to the customer</a:t>
            </a:r>
          </a:p>
          <a:p>
            <a:r>
              <a:rPr lang="en-GB" sz="2000" dirty="0"/>
              <a:t>Steel plants</a:t>
            </a:r>
          </a:p>
          <a:p>
            <a:r>
              <a:rPr lang="en-GB" sz="2000" dirty="0"/>
              <a:t>Chemical plants</a:t>
            </a:r>
          </a:p>
        </p:txBody>
      </p:sp>
    </p:spTree>
    <p:extLst>
      <p:ext uri="{BB962C8B-B14F-4D97-AF65-F5344CB8AC3E}">
        <p14:creationId xmlns:p14="http://schemas.microsoft.com/office/powerpoint/2010/main" val="2889313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0" name="Rectangle 4119">
            <a:extLst>
              <a:ext uri="{FF2B5EF4-FFF2-40B4-BE49-F238E27FC236}">
                <a16:creationId xmlns:a16="http://schemas.microsoft.com/office/drawing/2014/main" id="{26FF42C2-EA15-4154-B242-E98E88CED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22" name="Rectangle 4121">
            <a:extLst>
              <a:ext uri="{FF2B5EF4-FFF2-40B4-BE49-F238E27FC236}">
                <a16:creationId xmlns:a16="http://schemas.microsoft.com/office/drawing/2014/main" id="{D79DE9F7-28C4-4856-BA57-D696E124C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927413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ABB786-9318-930E-8783-20FED2BFD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978408"/>
            <a:ext cx="4056530" cy="1106424"/>
          </a:xfrm>
        </p:spPr>
        <p:txBody>
          <a:bodyPr>
            <a:normAutofit/>
          </a:bodyPr>
          <a:lstStyle/>
          <a:p>
            <a:r>
              <a:rPr lang="en-GB" sz="2800"/>
              <a:t>Tanker distribution</a:t>
            </a:r>
          </a:p>
        </p:txBody>
      </p:sp>
      <p:sp>
        <p:nvSpPr>
          <p:cNvPr id="4124" name="Rectangle 4123">
            <a:extLst>
              <a:ext uri="{FF2B5EF4-FFF2-40B4-BE49-F238E27FC236}">
                <a16:creationId xmlns:a16="http://schemas.microsoft.com/office/drawing/2014/main" id="{E1F9ED9C-121B-44C6-A308-5824769C4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26" name="Rectangle 4125">
            <a:extLst>
              <a:ext uri="{FF2B5EF4-FFF2-40B4-BE49-F238E27FC236}">
                <a16:creationId xmlns:a16="http://schemas.microsoft.com/office/drawing/2014/main" id="{4A5F8185-F27B-4E99-A06C-007336FE3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95865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10E91-EF01-0696-D81B-4109A4E08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59152"/>
            <a:ext cx="4056530" cy="3429000"/>
          </a:xfrm>
        </p:spPr>
        <p:txBody>
          <a:bodyPr>
            <a:normAutofit/>
          </a:bodyPr>
          <a:lstStyle/>
          <a:p>
            <a:r>
              <a:rPr lang="en-GB" sz="1800" dirty="0"/>
              <a:t>Liquid tankers</a:t>
            </a:r>
          </a:p>
          <a:p>
            <a:r>
              <a:rPr lang="en-GB" sz="1800" dirty="0"/>
              <a:t>Remote customers</a:t>
            </a:r>
          </a:p>
          <a:p>
            <a:r>
              <a:rPr lang="en-GB" sz="1800" dirty="0"/>
              <a:t>Large orders</a:t>
            </a:r>
          </a:p>
          <a:p>
            <a:r>
              <a:rPr lang="en-GB" sz="1800" dirty="0"/>
              <a:t>On site VIT’s (Vacuum insulated tank)</a:t>
            </a:r>
          </a:p>
          <a:p>
            <a:r>
              <a:rPr lang="en-GB" sz="1800" dirty="0"/>
              <a:t>Varying sizes</a:t>
            </a:r>
          </a:p>
        </p:txBody>
      </p:sp>
      <p:pic>
        <p:nvPicPr>
          <p:cNvPr id="4100" name="Picture 4" descr="DAF CF Tanker BOC YA17 OSV | Stuart Rose | Flickr">
            <a:extLst>
              <a:ext uri="{FF2B5EF4-FFF2-40B4-BE49-F238E27FC236}">
                <a16:creationId xmlns:a16="http://schemas.microsoft.com/office/drawing/2014/main" id="{F7A87E67-1D03-A4A9-1F17-E8FA78BFE7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57" r="-2" b="8269"/>
          <a:stretch/>
        </p:blipFill>
        <p:spPr bwMode="auto">
          <a:xfrm>
            <a:off x="5846705" y="1074877"/>
            <a:ext cx="2873668" cy="1323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ealthcare | BOConline UK">
            <a:extLst>
              <a:ext uri="{FF2B5EF4-FFF2-40B4-BE49-F238E27FC236}">
                <a16:creationId xmlns:a16="http://schemas.microsoft.com/office/drawing/2014/main" id="{67302A21-9D2D-BE11-892F-6F9EEEF885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62365" y="836405"/>
            <a:ext cx="2873668" cy="179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The BOC Group - Adcock Refrigeration and Air Conditioning">
            <a:extLst>
              <a:ext uri="{FF2B5EF4-FFF2-40B4-BE49-F238E27FC236}">
                <a16:creationId xmlns:a16="http://schemas.microsoft.com/office/drawing/2014/main" id="{D59324C1-FB7E-C14B-8F7A-20C21DD6BA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7919"/>
          <a:stretch/>
        </p:blipFill>
        <p:spPr bwMode="auto">
          <a:xfrm>
            <a:off x="5846705" y="3259365"/>
            <a:ext cx="5989328" cy="2757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5828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51" name="Rectangle 5144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C830B-8345-76FB-7C96-4F6EA9FFC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en-GB" sz="2800"/>
              <a:t>Compressed cylinders</a:t>
            </a:r>
          </a:p>
        </p:txBody>
      </p:sp>
      <p:sp>
        <p:nvSpPr>
          <p:cNvPr id="5152" name="Rectangle 5146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153" name="Rectangle 5148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8048D-4305-3AFF-91A6-890190DA4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538" y="412454"/>
            <a:ext cx="3243262" cy="2101850"/>
          </a:xfrm>
        </p:spPr>
        <p:txBody>
          <a:bodyPr anchor="ctr">
            <a:normAutofit/>
          </a:bodyPr>
          <a:lstStyle/>
          <a:p>
            <a:r>
              <a:rPr lang="en-GB" sz="1400"/>
              <a:t>Cylinder filling sites across the UK&amp;I</a:t>
            </a:r>
          </a:p>
          <a:p>
            <a:r>
              <a:rPr lang="en-GB" sz="1400"/>
              <a:t>Varying gasses and mixtures</a:t>
            </a:r>
          </a:p>
          <a:p>
            <a:r>
              <a:rPr lang="en-GB" sz="1400"/>
              <a:t>High volume of cylinders</a:t>
            </a:r>
          </a:p>
          <a:p>
            <a:r>
              <a:rPr lang="en-GB" sz="1400"/>
              <a:t>Healthcare</a:t>
            </a:r>
          </a:p>
          <a:p>
            <a:r>
              <a:rPr lang="en-GB" sz="1400"/>
              <a:t>Industrial</a:t>
            </a:r>
          </a:p>
          <a:p>
            <a:r>
              <a:rPr lang="en-GB" sz="1400"/>
              <a:t>Hospitality</a:t>
            </a:r>
          </a:p>
        </p:txBody>
      </p:sp>
      <p:pic>
        <p:nvPicPr>
          <p:cNvPr id="5122" name="Picture 2" descr="Boc gas hi-res stock photography and images - Alamy">
            <a:extLst>
              <a:ext uri="{FF2B5EF4-FFF2-40B4-BE49-F238E27FC236}">
                <a16:creationId xmlns:a16="http://schemas.microsoft.com/office/drawing/2014/main" id="{DC7F72E3-8B9B-2188-C958-BE2B31CDF2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24" b="21475"/>
          <a:stretch/>
        </p:blipFill>
        <p:spPr bwMode="auto">
          <a:xfrm>
            <a:off x="20" y="2959630"/>
            <a:ext cx="6400781" cy="389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alling PH sleuths — can you identify this grille badge? - Page 1 - General  Gassing - PistonHeads UK">
            <a:extLst>
              <a:ext uri="{FF2B5EF4-FFF2-40B4-BE49-F238E27FC236}">
                <a16:creationId xmlns:a16="http://schemas.microsoft.com/office/drawing/2014/main" id="{1ED88013-857B-C955-281F-D7EFC45548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43" r="16333" b="2"/>
          <a:stretch/>
        </p:blipFill>
        <p:spPr bwMode="auto">
          <a:xfrm>
            <a:off x="6591299" y="1"/>
            <a:ext cx="5600701" cy="761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828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6FA1D-AF54-9506-8097-59007F765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Project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59D56-43FC-EFFC-C938-B96B3D943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207977"/>
            <a:ext cx="3968365" cy="404640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Complete and feedback a critical valve assessment on the BOC Motherwell site. </a:t>
            </a: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Incident on Runcorn site.</a:t>
            </a:r>
          </a:p>
          <a:p>
            <a:pPr lvl="1"/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Poor brazing</a:t>
            </a:r>
          </a:p>
          <a:p>
            <a:pPr lvl="1"/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Cracked joint</a:t>
            </a:r>
          </a:p>
          <a:p>
            <a:pPr lvl="1"/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Oxide layers in the brazed joint</a:t>
            </a: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Loss of 37.5 tonnes of liquid nitrogen.</a:t>
            </a: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Requirement to identify what valves could cause a loss of product like this on all BOC sites.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CF1B2C-92AF-93DC-DBA1-6CE1480352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532" b="35519"/>
          <a:stretch/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6639CB-EF22-67BE-5DB4-CD5D6CD52C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38" r="-3" b="3366"/>
          <a:stretch/>
        </p:blipFill>
        <p:spPr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9259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CDD8E39-EA14-4679-9655-1BFF5A7B6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B74F9D-C896-554D-D3B8-F315D78A41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06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806E94-FC27-BF0F-CB9C-762696669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820" y="3159719"/>
            <a:ext cx="5552090" cy="1336081"/>
          </a:xfrm>
        </p:spPr>
        <p:txBody>
          <a:bodyPr anchor="b">
            <a:normAutofit/>
          </a:bodyPr>
          <a:lstStyle/>
          <a:p>
            <a:r>
              <a:rPr lang="en-GB" dirty="0"/>
              <a:t>Motherwell site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242AA-C1C2-74F0-841D-9486A584D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1709" y="4572000"/>
            <a:ext cx="5552089" cy="1647825"/>
          </a:xfrm>
        </p:spPr>
        <p:txBody>
          <a:bodyPr>
            <a:normAutofit/>
          </a:bodyPr>
          <a:lstStyle/>
          <a:p>
            <a:r>
              <a:rPr lang="en-GB" sz="1700" dirty="0"/>
              <a:t>BOC Air separation plant GOX 3000</a:t>
            </a:r>
          </a:p>
          <a:p>
            <a:pPr lvl="1"/>
            <a:r>
              <a:rPr lang="en-GB" sz="1700" dirty="0"/>
              <a:t>Nitrogen</a:t>
            </a:r>
          </a:p>
          <a:p>
            <a:pPr lvl="2"/>
            <a:r>
              <a:rPr lang="en-GB" sz="1700" dirty="0"/>
              <a:t>4312 tonne storage</a:t>
            </a:r>
          </a:p>
          <a:p>
            <a:pPr lvl="1"/>
            <a:r>
              <a:rPr lang="en-GB" sz="1700" dirty="0"/>
              <a:t>Oxygen</a:t>
            </a:r>
          </a:p>
          <a:p>
            <a:pPr lvl="2"/>
            <a:r>
              <a:rPr lang="en-GB" sz="1700" dirty="0"/>
              <a:t>1730 tonne storage </a:t>
            </a:r>
          </a:p>
          <a:p>
            <a:pPr lvl="1"/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43360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4F88D-4116-2BB7-E9ED-7DDFBEC7E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230D-77D2-BCE7-C6FA-4144E23B00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BOC Procedure PLM-11-12</a:t>
            </a:r>
          </a:p>
        </p:txBody>
      </p:sp>
      <p:graphicFrame>
        <p:nvGraphicFramePr>
          <p:cNvPr id="5" name="Diagram 4" descr="P43#yIS1">
            <a:extLst>
              <a:ext uri="{FF2B5EF4-FFF2-40B4-BE49-F238E27FC236}">
                <a16:creationId xmlns:a16="http://schemas.microsoft.com/office/drawing/2014/main" id="{A707C4B8-D9E8-DBDF-B0DC-F59B3B1A4B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8492505"/>
              </p:ext>
            </p:extLst>
          </p:nvPr>
        </p:nvGraphicFramePr>
        <p:xfrm>
          <a:off x="1624667" y="2575421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5538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A34C8A-E23C-6B56-6A14-43797A5B5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42" r="29729" b="312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40F376-F65D-BD57-4170-6C5DC883A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Desk evaluation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8BB8B-8C66-5D53-65C5-BA2C9F787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dirty="0"/>
              <a:t>Look through plant P&amp;ID’s</a:t>
            </a:r>
          </a:p>
          <a:p>
            <a:r>
              <a:rPr lang="en-GB" sz="1700" dirty="0"/>
              <a:t>Find valves that can not be isolated from large reservoirs of product</a:t>
            </a:r>
          </a:p>
          <a:p>
            <a:r>
              <a:rPr lang="en-GB" sz="1700" dirty="0"/>
              <a:t>Near vessels</a:t>
            </a:r>
          </a:p>
          <a:p>
            <a:r>
              <a:rPr lang="en-GB" sz="1700" dirty="0"/>
              <a:t>Near high and low pressure column in ASU </a:t>
            </a:r>
          </a:p>
        </p:txBody>
      </p:sp>
    </p:spTree>
    <p:extLst>
      <p:ext uri="{BB962C8B-B14F-4D97-AF65-F5344CB8AC3E}">
        <p14:creationId xmlns:p14="http://schemas.microsoft.com/office/powerpoint/2010/main" val="23874888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4DD60-E652-1439-AB88-55A443091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400"/>
              <a:t>Input valves into critical valve assessment tool</a:t>
            </a:r>
          </a:p>
        </p:txBody>
      </p:sp>
      <p:grpSp>
        <p:nvGrpSpPr>
          <p:cNvPr id="2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B3CE7-4787-516E-FB25-029A85AF7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Excel workbook</a:t>
            </a:r>
          </a:p>
          <a:p>
            <a:r>
              <a:rPr lang="en-GB" sz="2000" dirty="0"/>
              <a:t>Created by process engineers</a:t>
            </a:r>
          </a:p>
          <a:p>
            <a:r>
              <a:rPr lang="en-GB" sz="2000" dirty="0"/>
              <a:t>Output is theoretically critical or not</a:t>
            </a:r>
          </a:p>
          <a:p>
            <a:endParaRPr lang="en-GB" sz="2000" dirty="0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0F3C6E-FC3A-9F32-A5A1-51609CFF82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58" r="23021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090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icture containing pipe, cylinder, steel casing pipe, pipeline transport&#10;&#10;Description automatically generated">
            <a:extLst>
              <a:ext uri="{FF2B5EF4-FFF2-40B4-BE49-F238E27FC236}">
                <a16:creationId xmlns:a16="http://schemas.microsoft.com/office/drawing/2014/main" id="{9A35B5B7-6E1D-FBCC-4837-6A333CB45D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26" b="43569"/>
          <a:stretch/>
        </p:blipFill>
        <p:spPr>
          <a:xfrm>
            <a:off x="20" y="1021"/>
            <a:ext cx="1219198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6C10E-E62C-FC0B-96E3-2F7F3A3E1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3732894"/>
            <a:ext cx="5059245" cy="761271"/>
          </a:xfrm>
        </p:spPr>
        <p:txBody>
          <a:bodyPr>
            <a:normAutofit/>
          </a:bodyPr>
          <a:lstStyle/>
          <a:p>
            <a:r>
              <a:rPr lang="en-GB" sz="3200"/>
              <a:t>Site survey</a:t>
            </a:r>
          </a:p>
        </p:txBody>
      </p:sp>
      <p:sp>
        <p:nvSpPr>
          <p:cNvPr id="47" name="Freeform: Shape 19">
            <a:extLst>
              <a:ext uri="{FF2B5EF4-FFF2-40B4-BE49-F238E27FC236}">
                <a16:creationId xmlns:a16="http://schemas.microsoft.com/office/drawing/2014/main" id="{AEECF78C-1048-456C-88A0-441412321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292608"/>
            <a:ext cx="1762956" cy="3182112"/>
          </a:xfrm>
          <a:custGeom>
            <a:avLst/>
            <a:gdLst>
              <a:gd name="connsiteX0" fmla="*/ 171900 w 1762956"/>
              <a:gd name="connsiteY0" fmla="*/ 0 h 3182112"/>
              <a:gd name="connsiteX1" fmla="*/ 1762956 w 1762956"/>
              <a:gd name="connsiteY1" fmla="*/ 1591056 h 3182112"/>
              <a:gd name="connsiteX2" fmla="*/ 171900 w 1762956"/>
              <a:gd name="connsiteY2" fmla="*/ 3182112 h 3182112"/>
              <a:gd name="connsiteX3" fmla="*/ 9224 w 1762956"/>
              <a:gd name="connsiteY3" fmla="*/ 3173898 h 3182112"/>
              <a:gd name="connsiteX4" fmla="*/ 0 w 1762956"/>
              <a:gd name="connsiteY4" fmla="*/ 3172490 h 3182112"/>
              <a:gd name="connsiteX5" fmla="*/ 0 w 1762956"/>
              <a:gd name="connsiteY5" fmla="*/ 9622 h 3182112"/>
              <a:gd name="connsiteX6" fmla="*/ 9224 w 1762956"/>
              <a:gd name="connsiteY6" fmla="*/ 8215 h 3182112"/>
              <a:gd name="connsiteX7" fmla="*/ 171900 w 1762956"/>
              <a:gd name="connsiteY7" fmla="*/ 0 h 3182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62956" h="3182112">
                <a:moveTo>
                  <a:pt x="171900" y="0"/>
                </a:moveTo>
                <a:cubicBezTo>
                  <a:pt x="1050616" y="0"/>
                  <a:pt x="1762956" y="712340"/>
                  <a:pt x="1762956" y="1591056"/>
                </a:cubicBezTo>
                <a:cubicBezTo>
                  <a:pt x="1762956" y="2469772"/>
                  <a:pt x="1050616" y="3182112"/>
                  <a:pt x="171900" y="3182112"/>
                </a:cubicBezTo>
                <a:cubicBezTo>
                  <a:pt x="116980" y="3182112"/>
                  <a:pt x="62710" y="3179330"/>
                  <a:pt x="9224" y="3173898"/>
                </a:cubicBezTo>
                <a:lnTo>
                  <a:pt x="0" y="3172490"/>
                </a:lnTo>
                <a:lnTo>
                  <a:pt x="0" y="9622"/>
                </a:lnTo>
                <a:lnTo>
                  <a:pt x="9224" y="8215"/>
                </a:lnTo>
                <a:cubicBezTo>
                  <a:pt x="62710" y="2783"/>
                  <a:pt x="116980" y="0"/>
                  <a:pt x="1719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picture containing pipe, blue, outdoor, machine&#10;&#10;Description automatically generated">
            <a:extLst>
              <a:ext uri="{FF2B5EF4-FFF2-40B4-BE49-F238E27FC236}">
                <a16:creationId xmlns:a16="http://schemas.microsoft.com/office/drawing/2014/main" id="{7FF13D92-D21A-0B4B-6524-BE04DBF9DA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95" r="2" b="16386"/>
          <a:stretch/>
        </p:blipFill>
        <p:spPr>
          <a:xfrm>
            <a:off x="-6" y="457200"/>
            <a:ext cx="1598364" cy="2852928"/>
          </a:xfrm>
          <a:custGeom>
            <a:avLst/>
            <a:gdLst/>
            <a:ahLst/>
            <a:cxnLst/>
            <a:rect l="l" t="t" r="r" b="b"/>
            <a:pathLst>
              <a:path w="1598364" h="2852928">
                <a:moveTo>
                  <a:pt x="171900" y="0"/>
                </a:moveTo>
                <a:cubicBezTo>
                  <a:pt x="959714" y="0"/>
                  <a:pt x="1598364" y="638650"/>
                  <a:pt x="1598364" y="1426464"/>
                </a:cubicBezTo>
                <a:cubicBezTo>
                  <a:pt x="1598364" y="2214278"/>
                  <a:pt x="959714" y="2852928"/>
                  <a:pt x="171900" y="2852928"/>
                </a:cubicBezTo>
                <a:cubicBezTo>
                  <a:pt x="122662" y="2852928"/>
                  <a:pt x="74006" y="2850433"/>
                  <a:pt x="26052" y="2845563"/>
                </a:cubicBezTo>
                <a:lnTo>
                  <a:pt x="0" y="2841587"/>
                </a:lnTo>
                <a:lnTo>
                  <a:pt x="0" y="11341"/>
                </a:lnTo>
                <a:lnTo>
                  <a:pt x="26052" y="7365"/>
                </a:lnTo>
                <a:cubicBezTo>
                  <a:pt x="74006" y="2495"/>
                  <a:pt x="122662" y="0"/>
                  <a:pt x="171900" y="0"/>
                </a:cubicBezTo>
                <a:close/>
              </a:path>
            </a:pathLst>
          </a:custGeom>
        </p:spPr>
      </p:pic>
      <p:sp>
        <p:nvSpPr>
          <p:cNvPr id="48" name="Oval 21">
            <a:extLst>
              <a:ext uri="{FF2B5EF4-FFF2-40B4-BE49-F238E27FC236}">
                <a16:creationId xmlns:a16="http://schemas.microsoft.com/office/drawing/2014/main" id="{F4C8155D-EBB3-4B50-B945-2D47A2C5C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78307" y="2926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abandoned, snow, rust, winter&#10;&#10;Description automatically generated">
            <a:extLst>
              <a:ext uri="{FF2B5EF4-FFF2-40B4-BE49-F238E27FC236}">
                <a16:creationId xmlns:a16="http://schemas.microsoft.com/office/drawing/2014/main" id="{B16F6A0A-7667-B217-3ED3-859EB9C490B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3" r="3" b="36308"/>
          <a:stretch/>
        </p:blipFill>
        <p:spPr>
          <a:xfrm>
            <a:off x="2142899" y="4572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49" name="Oval 23">
            <a:extLst>
              <a:ext uri="{FF2B5EF4-FFF2-40B4-BE49-F238E27FC236}">
                <a16:creationId xmlns:a16="http://schemas.microsoft.com/office/drawing/2014/main" id="{EE99A833-6C48-4919-98F7-4D15C7369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75776" y="2926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picture containing outdoor, cylinder, grass, pipe&#10;&#10;Description automatically generated">
            <a:extLst>
              <a:ext uri="{FF2B5EF4-FFF2-40B4-BE49-F238E27FC236}">
                <a16:creationId xmlns:a16="http://schemas.microsoft.com/office/drawing/2014/main" id="{E626D59C-E01A-3D33-9E7F-7CFAA4FA900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524" r="3" b="12477"/>
          <a:stretch/>
        </p:blipFill>
        <p:spPr>
          <a:xfrm>
            <a:off x="5540368" y="4572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BA989-5E2A-4212-000D-29E8E74CF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4632225"/>
            <a:ext cx="5059245" cy="1492796"/>
          </a:xfrm>
        </p:spPr>
        <p:txBody>
          <a:bodyPr anchor="t">
            <a:normAutofit/>
          </a:bodyPr>
          <a:lstStyle/>
          <a:p>
            <a:r>
              <a:rPr lang="en-GB" sz="1800"/>
              <a:t>Travel to Motherwell, Glasgow</a:t>
            </a:r>
          </a:p>
          <a:p>
            <a:r>
              <a:rPr lang="en-GB" sz="1800"/>
              <a:t>Find and document each of the theoretically critical valves</a:t>
            </a:r>
          </a:p>
          <a:p>
            <a:pPr marL="0" indent="0">
              <a:buNone/>
            </a:pPr>
            <a:endParaRPr lang="en-GB" sz="1800"/>
          </a:p>
        </p:txBody>
      </p:sp>
      <p:sp>
        <p:nvSpPr>
          <p:cNvPr id="50" name="Oval 25">
            <a:extLst>
              <a:ext uri="{FF2B5EF4-FFF2-40B4-BE49-F238E27FC236}">
                <a16:creationId xmlns:a16="http://schemas.microsoft.com/office/drawing/2014/main" id="{7C1CFE70-2BD5-4661-8AF9-D097E65E7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9027" y="338505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outdoor, sky, ground, telescope&#10;&#10;Description automatically generated">
            <a:extLst>
              <a:ext uri="{FF2B5EF4-FFF2-40B4-BE49-F238E27FC236}">
                <a16:creationId xmlns:a16="http://schemas.microsoft.com/office/drawing/2014/main" id="{F7391147-71C7-3D15-CCDA-25F2918DBB1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06" r="3" b="4596"/>
          <a:stretch/>
        </p:blipFill>
        <p:spPr>
          <a:xfrm>
            <a:off x="7223619" y="354965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51" name="Freeform: Shape 27">
            <a:extLst>
              <a:ext uri="{FF2B5EF4-FFF2-40B4-BE49-F238E27FC236}">
                <a16:creationId xmlns:a16="http://schemas.microsoft.com/office/drawing/2014/main" id="{5A6B4445-DDB3-4971-8FBA-4DCAF08C0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429044" y="3319690"/>
            <a:ext cx="1762956" cy="3182112"/>
          </a:xfrm>
          <a:custGeom>
            <a:avLst/>
            <a:gdLst>
              <a:gd name="connsiteX0" fmla="*/ 171900 w 1762956"/>
              <a:gd name="connsiteY0" fmla="*/ 0 h 3182112"/>
              <a:gd name="connsiteX1" fmla="*/ 1762956 w 1762956"/>
              <a:gd name="connsiteY1" fmla="*/ 1591056 h 3182112"/>
              <a:gd name="connsiteX2" fmla="*/ 171900 w 1762956"/>
              <a:gd name="connsiteY2" fmla="*/ 3182112 h 3182112"/>
              <a:gd name="connsiteX3" fmla="*/ 9224 w 1762956"/>
              <a:gd name="connsiteY3" fmla="*/ 3173898 h 3182112"/>
              <a:gd name="connsiteX4" fmla="*/ 0 w 1762956"/>
              <a:gd name="connsiteY4" fmla="*/ 3172490 h 3182112"/>
              <a:gd name="connsiteX5" fmla="*/ 0 w 1762956"/>
              <a:gd name="connsiteY5" fmla="*/ 9622 h 3182112"/>
              <a:gd name="connsiteX6" fmla="*/ 9224 w 1762956"/>
              <a:gd name="connsiteY6" fmla="*/ 8215 h 3182112"/>
              <a:gd name="connsiteX7" fmla="*/ 171900 w 1762956"/>
              <a:gd name="connsiteY7" fmla="*/ 0 h 3182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62956" h="3182112">
                <a:moveTo>
                  <a:pt x="171900" y="0"/>
                </a:moveTo>
                <a:cubicBezTo>
                  <a:pt x="1050616" y="0"/>
                  <a:pt x="1762956" y="712340"/>
                  <a:pt x="1762956" y="1591056"/>
                </a:cubicBezTo>
                <a:cubicBezTo>
                  <a:pt x="1762956" y="2469772"/>
                  <a:pt x="1050616" y="3182112"/>
                  <a:pt x="171900" y="3182112"/>
                </a:cubicBezTo>
                <a:cubicBezTo>
                  <a:pt x="116980" y="3182112"/>
                  <a:pt x="62710" y="3179330"/>
                  <a:pt x="9224" y="3173898"/>
                </a:cubicBezTo>
                <a:lnTo>
                  <a:pt x="0" y="3172490"/>
                </a:lnTo>
                <a:lnTo>
                  <a:pt x="0" y="9622"/>
                </a:lnTo>
                <a:lnTo>
                  <a:pt x="9224" y="8215"/>
                </a:lnTo>
                <a:cubicBezTo>
                  <a:pt x="62710" y="2783"/>
                  <a:pt x="116980" y="0"/>
                  <a:pt x="1719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close-up of a valve&#10;&#10;Description automatically generated with medium confidence">
            <a:extLst>
              <a:ext uri="{FF2B5EF4-FFF2-40B4-BE49-F238E27FC236}">
                <a16:creationId xmlns:a16="http://schemas.microsoft.com/office/drawing/2014/main" id="{ACB131F1-1047-2620-351A-76FA1B90C94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79" r="2" b="2"/>
          <a:stretch/>
        </p:blipFill>
        <p:spPr>
          <a:xfrm>
            <a:off x="10593636" y="3484282"/>
            <a:ext cx="1598364" cy="2852928"/>
          </a:xfrm>
          <a:custGeom>
            <a:avLst/>
            <a:gdLst/>
            <a:ahLst/>
            <a:cxnLst/>
            <a:rect l="l" t="t" r="r" b="b"/>
            <a:pathLst>
              <a:path w="1598364" h="2852928">
                <a:moveTo>
                  <a:pt x="1426464" y="0"/>
                </a:moveTo>
                <a:cubicBezTo>
                  <a:pt x="1475702" y="0"/>
                  <a:pt x="1524358" y="2495"/>
                  <a:pt x="1572312" y="7365"/>
                </a:cubicBezTo>
                <a:lnTo>
                  <a:pt x="1598364" y="11341"/>
                </a:lnTo>
                <a:lnTo>
                  <a:pt x="1598364" y="2841587"/>
                </a:lnTo>
                <a:lnTo>
                  <a:pt x="1572312" y="2845563"/>
                </a:lnTo>
                <a:cubicBezTo>
                  <a:pt x="1524358" y="2850433"/>
                  <a:pt x="1475702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31375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5" name="Rectangle 7174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000B1-2146-9312-F7F5-6705F09A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GB" sz="3700"/>
              <a:t>Conduct risk assessment on each valve</a:t>
            </a:r>
          </a:p>
        </p:txBody>
      </p:sp>
      <p:pic>
        <p:nvPicPr>
          <p:cNvPr id="7170" name="Picture 2" descr="Why are risk assessments important? — AT&amp;F Solutions">
            <a:extLst>
              <a:ext uri="{FF2B5EF4-FFF2-40B4-BE49-F238E27FC236}">
                <a16:creationId xmlns:a16="http://schemas.microsoft.com/office/drawing/2014/main" id="{2F16117F-91E6-451C-535E-FD8B22660D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0" r="-1" b="-1"/>
          <a:stretch/>
        </p:blipFill>
        <p:spPr bwMode="auto">
          <a:xfrm>
            <a:off x="20" y="431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9D342-3964-60EE-1D42-4C7D6CE28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r>
              <a:rPr lang="en-GB" sz="2000"/>
              <a:t>Weigh up the risk of the valve failing vs the impact if it failed</a:t>
            </a:r>
          </a:p>
          <a:p>
            <a:r>
              <a:rPr lang="en-GB" sz="2000"/>
              <a:t>Site team</a:t>
            </a:r>
          </a:p>
          <a:p>
            <a:r>
              <a:rPr lang="en-GB" sz="2000"/>
              <a:t>Mechanical engineer</a:t>
            </a:r>
          </a:p>
          <a:p>
            <a:r>
              <a:rPr lang="en-GB" sz="2000"/>
              <a:t>Process engineer</a:t>
            </a:r>
          </a:p>
          <a:p>
            <a:pPr marL="0" indent="0">
              <a:buNone/>
            </a:pPr>
            <a:endParaRPr lang="en-GB" sz="2000"/>
          </a:p>
        </p:txBody>
      </p:sp>
      <p:sp>
        <p:nvSpPr>
          <p:cNvPr id="7186" name="Rectangle 717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7" name="Rectangle 7178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011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5" name="Rectangle 615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273B86-BD41-E833-DCD7-B17AAE809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4100"/>
              <a:t>Create SAP maintenance task for each valve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A8104-1D3E-76C0-54B8-B21E51636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/>
              <a:t>Maintenance task intensity and frequency depend on the output of the risk assessment</a:t>
            </a:r>
          </a:p>
        </p:txBody>
      </p:sp>
      <p:pic>
        <p:nvPicPr>
          <p:cNvPr id="6146" name="Picture 2" descr="Maintenance Board - TOPdesk Marketplace">
            <a:extLst>
              <a:ext uri="{FF2B5EF4-FFF2-40B4-BE49-F238E27FC236}">
                <a16:creationId xmlns:a16="http://schemas.microsoft.com/office/drawing/2014/main" id="{667D626B-47C8-F92D-F15F-20A5C13A74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49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206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6" name="Rectangle 8205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3A200-3331-7B5B-E5F6-8FE98250D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547815"/>
            <a:ext cx="5167185" cy="1680519"/>
          </a:xfrm>
        </p:spPr>
        <p:txBody>
          <a:bodyPr>
            <a:normAutofit/>
          </a:bodyPr>
          <a:lstStyle/>
          <a:p>
            <a:r>
              <a:rPr lang="en-GB" sz="4000"/>
              <a:t>Project Analysis – Desk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7B4A-0B9D-7634-DAB6-CD9E219DB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6619" y="547815"/>
            <a:ext cx="5178960" cy="168051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300" dirty="0"/>
              <a:t>Follow each process line and highlight any valves that may be critical</a:t>
            </a:r>
          </a:p>
          <a:p>
            <a:r>
              <a:rPr lang="en-GB" sz="1300" dirty="0"/>
              <a:t>Critical valve would be a valve that can not be isolated and if failed would release a large amount of product</a:t>
            </a:r>
          </a:p>
          <a:p>
            <a:r>
              <a:rPr lang="en-GB" sz="1300" dirty="0"/>
              <a:t>Takes a long time</a:t>
            </a:r>
          </a:p>
          <a:p>
            <a:pPr lvl="1"/>
            <a:r>
              <a:rPr lang="en-GB" sz="1300" dirty="0"/>
              <a:t>Engineering hours cost money</a:t>
            </a:r>
          </a:p>
          <a:p>
            <a:pPr marL="457200" lvl="1" indent="0">
              <a:buNone/>
            </a:pPr>
            <a:endParaRPr lang="en-GB" sz="1300" dirty="0"/>
          </a:p>
          <a:p>
            <a:r>
              <a:rPr lang="en-GB" sz="1300" dirty="0"/>
              <a:t>Good way to learn the plant for the site inspection</a:t>
            </a:r>
          </a:p>
          <a:p>
            <a:endParaRPr lang="en-GB" sz="1300" dirty="0"/>
          </a:p>
        </p:txBody>
      </p:sp>
      <p:pic>
        <p:nvPicPr>
          <p:cNvPr id="8194" name="Picture 2" descr="Technical Drawing Standards: Paper Sizes">
            <a:extLst>
              <a:ext uri="{FF2B5EF4-FFF2-40B4-BE49-F238E27FC236}">
                <a16:creationId xmlns:a16="http://schemas.microsoft.com/office/drawing/2014/main" id="{9DBEB248-D060-F3B4-9B57-D84CA59612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0247" y="2421924"/>
            <a:ext cx="4883087" cy="371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The Most Common Control Valve Symbols on a P&amp;ID | Kimray">
            <a:extLst>
              <a:ext uri="{FF2B5EF4-FFF2-40B4-BE49-F238E27FC236}">
                <a16:creationId xmlns:a16="http://schemas.microsoft.com/office/drawing/2014/main" id="{0E5F0736-679E-DC31-9EA8-7CBA619EE4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8394" y="2824226"/>
            <a:ext cx="5167185" cy="290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63692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D05AE-69C3-A77A-8BDB-3AFF69D0D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Excel assessment</a:t>
            </a:r>
          </a:p>
        </p:txBody>
      </p:sp>
      <p:pic>
        <p:nvPicPr>
          <p:cNvPr id="9218" name="Picture 2" descr="Microsoft Excel - Wikipedia">
            <a:extLst>
              <a:ext uri="{FF2B5EF4-FFF2-40B4-BE49-F238E27FC236}">
                <a16:creationId xmlns:a16="http://schemas.microsoft.com/office/drawing/2014/main" id="{FF02DB5E-A70F-3927-D28B-E6F943DF43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052" b="-2"/>
          <a:stretch/>
        </p:blipFill>
        <p:spPr bwMode="auto"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FD5D-F981-A1A8-1ADD-68C295C64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 dirty="0"/>
              <a:t>Create a copy of the excel for each valve</a:t>
            </a:r>
          </a:p>
          <a:p>
            <a:r>
              <a:rPr lang="en-GB" sz="2000" dirty="0"/>
              <a:t>Manually enter the valve data if known</a:t>
            </a:r>
          </a:p>
          <a:p>
            <a:r>
              <a:rPr lang="en-GB" sz="2000" dirty="0"/>
              <a:t>Create a list of valves for the site inspection</a:t>
            </a:r>
          </a:p>
          <a:p>
            <a:r>
              <a:rPr lang="en-GB" sz="2000" dirty="0"/>
              <a:t>Look through site documents to find valve sizing and types if it isn’t on the P&amp;ID</a:t>
            </a:r>
          </a:p>
          <a:p>
            <a:r>
              <a:rPr lang="en-GB" sz="2000" dirty="0"/>
              <a:t>Output is theoretically critical or not</a:t>
            </a:r>
          </a:p>
          <a:p>
            <a:pPr marL="0" indent="0">
              <a:buNone/>
            </a:pPr>
            <a:r>
              <a:rPr lang="en-GB" sz="2000" dirty="0"/>
              <a:t>Could be a database structure that follows through the whole process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5145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2">
            <a:extLst>
              <a:ext uri="{FF2B5EF4-FFF2-40B4-BE49-F238E27FC236}">
                <a16:creationId xmlns:a16="http://schemas.microsoft.com/office/drawing/2014/main" id="{FAF68CB5-D519-4070-A998-B86F0FBCD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72#yIS1">
            <a:extLst>
              <a:ext uri="{FF2B5EF4-FFF2-40B4-BE49-F238E27FC236}">
                <a16:creationId xmlns:a16="http://schemas.microsoft.com/office/drawing/2014/main" id="{C9F73683-07E7-A2A6-5E5C-F110F0C6347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259" r="2" b="11741"/>
          <a:stretch/>
        </p:blipFill>
        <p:spPr bwMode="auto">
          <a:xfrm>
            <a:off x="312678" y="501986"/>
            <a:ext cx="2769973" cy="2769973"/>
          </a:xfrm>
          <a:custGeom>
            <a:avLst/>
            <a:gdLst/>
            <a:ahLst/>
            <a:cxnLst/>
            <a:rect l="l" t="t" r="r" b="b"/>
            <a:pathLst>
              <a:path w="2769973" h="2769973">
                <a:moveTo>
                  <a:pt x="133430" y="0"/>
                </a:moveTo>
                <a:lnTo>
                  <a:pt x="2636543" y="0"/>
                </a:lnTo>
                <a:cubicBezTo>
                  <a:pt x="2710234" y="0"/>
                  <a:pt x="2769973" y="59739"/>
                  <a:pt x="2769973" y="133430"/>
                </a:cubicBezTo>
                <a:lnTo>
                  <a:pt x="2769973" y="2636543"/>
                </a:lnTo>
                <a:cubicBezTo>
                  <a:pt x="2769973" y="2710234"/>
                  <a:pt x="2710234" y="2769973"/>
                  <a:pt x="2636543" y="2769973"/>
                </a:cubicBezTo>
                <a:lnTo>
                  <a:pt x="133430" y="2769973"/>
                </a:lnTo>
                <a:cubicBezTo>
                  <a:pt x="59739" y="2769973"/>
                  <a:pt x="0" y="2710234"/>
                  <a:pt x="0" y="2636543"/>
                </a:cubicBezTo>
                <a:lnTo>
                  <a:pt x="0" y="133430"/>
                </a:lnTo>
                <a:cubicBezTo>
                  <a:pt x="0" y="59739"/>
                  <a:pt x="59739" y="0"/>
                  <a:pt x="133430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P77#yIS1">
            <a:extLst>
              <a:ext uri="{FF2B5EF4-FFF2-40B4-BE49-F238E27FC236}">
                <a16:creationId xmlns:a16="http://schemas.microsoft.com/office/drawing/2014/main" id="{DA75433F-9898-B8A1-5B3A-E41902B5E1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19" r="2" b="39582"/>
          <a:stretch/>
        </p:blipFill>
        <p:spPr bwMode="auto">
          <a:xfrm>
            <a:off x="3276002" y="501987"/>
            <a:ext cx="2769973" cy="2769973"/>
          </a:xfrm>
          <a:custGeom>
            <a:avLst/>
            <a:gdLst/>
            <a:ahLst/>
            <a:cxnLst/>
            <a:rect l="l" t="t" r="r" b="b"/>
            <a:pathLst>
              <a:path w="2683042" h="2683042">
                <a:moveTo>
                  <a:pt x="102278" y="0"/>
                </a:moveTo>
                <a:lnTo>
                  <a:pt x="2580764" y="0"/>
                </a:lnTo>
                <a:cubicBezTo>
                  <a:pt x="2637251" y="0"/>
                  <a:pt x="2683042" y="45791"/>
                  <a:pt x="2683042" y="102278"/>
                </a:cubicBezTo>
                <a:lnTo>
                  <a:pt x="2683042" y="2580764"/>
                </a:lnTo>
                <a:cubicBezTo>
                  <a:pt x="2683042" y="2637251"/>
                  <a:pt x="2637251" y="2683042"/>
                  <a:pt x="2580764" y="2683042"/>
                </a:cubicBezTo>
                <a:lnTo>
                  <a:pt x="102278" y="2683042"/>
                </a:lnTo>
                <a:cubicBezTo>
                  <a:pt x="45791" y="2683042"/>
                  <a:pt x="0" y="2637251"/>
                  <a:pt x="0" y="2580764"/>
                </a:cubicBezTo>
                <a:lnTo>
                  <a:pt x="0" y="102278"/>
                </a:lnTo>
                <a:cubicBezTo>
                  <a:pt x="0" y="45791"/>
                  <a:pt x="45791" y="0"/>
                  <a:pt x="102278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P75#yIS1">
            <a:extLst>
              <a:ext uri="{FF2B5EF4-FFF2-40B4-BE49-F238E27FC236}">
                <a16:creationId xmlns:a16="http://schemas.microsoft.com/office/drawing/2014/main" id="{29CC4AFF-B9B6-62DA-FAF8-0564041B7A2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2" r="-3" b="20406"/>
          <a:stretch/>
        </p:blipFill>
        <p:spPr bwMode="auto">
          <a:xfrm>
            <a:off x="312774" y="3429005"/>
            <a:ext cx="2769973" cy="2769973"/>
          </a:xfrm>
          <a:custGeom>
            <a:avLst/>
            <a:gdLst/>
            <a:ahLst/>
            <a:cxnLst/>
            <a:rect l="l" t="t" r="r" b="b"/>
            <a:pathLst>
              <a:path w="2683042" h="2683042">
                <a:moveTo>
                  <a:pt x="102278" y="0"/>
                </a:moveTo>
                <a:lnTo>
                  <a:pt x="2580764" y="0"/>
                </a:lnTo>
                <a:cubicBezTo>
                  <a:pt x="2637251" y="0"/>
                  <a:pt x="2683042" y="45791"/>
                  <a:pt x="2683042" y="102278"/>
                </a:cubicBezTo>
                <a:lnTo>
                  <a:pt x="2683042" y="2580764"/>
                </a:lnTo>
                <a:cubicBezTo>
                  <a:pt x="2683042" y="2637251"/>
                  <a:pt x="2637251" y="2683042"/>
                  <a:pt x="2580764" y="2683042"/>
                </a:cubicBezTo>
                <a:lnTo>
                  <a:pt x="102278" y="2683042"/>
                </a:lnTo>
                <a:cubicBezTo>
                  <a:pt x="45791" y="2683042"/>
                  <a:pt x="0" y="2637251"/>
                  <a:pt x="0" y="2580764"/>
                </a:cubicBezTo>
                <a:lnTo>
                  <a:pt x="0" y="102278"/>
                </a:lnTo>
                <a:cubicBezTo>
                  <a:pt x="0" y="45791"/>
                  <a:pt x="45791" y="0"/>
                  <a:pt x="102278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 descr="P70#yIS1">
            <a:extLst>
              <a:ext uri="{FF2B5EF4-FFF2-40B4-BE49-F238E27FC236}">
                <a16:creationId xmlns:a16="http://schemas.microsoft.com/office/drawing/2014/main" id="{28A675BE-EB7E-CF70-815E-E9C29E62EC5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66" r="2" b="33635"/>
          <a:stretch/>
        </p:blipFill>
        <p:spPr bwMode="auto">
          <a:xfrm>
            <a:off x="3276003" y="3428994"/>
            <a:ext cx="2769973" cy="2769974"/>
          </a:xfrm>
          <a:custGeom>
            <a:avLst/>
            <a:gdLst/>
            <a:ahLst/>
            <a:cxnLst/>
            <a:rect l="l" t="t" r="r" b="b"/>
            <a:pathLst>
              <a:path w="3118718" h="3118719">
                <a:moveTo>
                  <a:pt x="127306" y="0"/>
                </a:moveTo>
                <a:lnTo>
                  <a:pt x="2991412" y="0"/>
                </a:lnTo>
                <a:cubicBezTo>
                  <a:pt x="3061721" y="0"/>
                  <a:pt x="3118718" y="56997"/>
                  <a:pt x="3118718" y="127306"/>
                </a:cubicBezTo>
                <a:lnTo>
                  <a:pt x="3118718" y="2991413"/>
                </a:lnTo>
                <a:cubicBezTo>
                  <a:pt x="3118718" y="3061722"/>
                  <a:pt x="3061721" y="3118719"/>
                  <a:pt x="2991412" y="3118719"/>
                </a:cubicBezTo>
                <a:lnTo>
                  <a:pt x="127306" y="3118719"/>
                </a:lnTo>
                <a:cubicBezTo>
                  <a:pt x="56997" y="3118719"/>
                  <a:pt x="0" y="3061722"/>
                  <a:pt x="0" y="2991413"/>
                </a:cubicBezTo>
                <a:lnTo>
                  <a:pt x="0" y="127306"/>
                </a:lnTo>
                <a:cubicBezTo>
                  <a:pt x="0" y="56997"/>
                  <a:pt x="56997" y="0"/>
                  <a:pt x="127306" y="0"/>
                </a:cubicBezTo>
                <a:close/>
              </a:path>
            </a:pathLst>
          </a:cu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3" name="Arc 14">
            <a:extLst>
              <a:ext uri="{FF2B5EF4-FFF2-40B4-BE49-F238E27FC236}">
                <a16:creationId xmlns:a16="http://schemas.microsoft.com/office/drawing/2014/main" id="{7586665A-47B3-4AEE-BC94-15D89FF70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36468">
            <a:off x="7783403" y="326268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2BE627-AD5A-A63D-F39A-19E4456BB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2728" y="486184"/>
            <a:ext cx="5015804" cy="1325563"/>
          </a:xfrm>
        </p:spPr>
        <p:txBody>
          <a:bodyPr>
            <a:normAutofit/>
          </a:bodyPr>
          <a:lstStyle/>
          <a:p>
            <a:r>
              <a:rPr lang="en-GB"/>
              <a:t>Site survey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EC900-AFDF-3A3B-ED52-FB2779C70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2728" y="1946684"/>
            <a:ext cx="5015804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Locate the theoretically critical valves on site</a:t>
            </a:r>
          </a:p>
          <a:p>
            <a:r>
              <a:rPr lang="en-GB" dirty="0"/>
              <a:t>Take images of the condition and location</a:t>
            </a:r>
          </a:p>
          <a:p>
            <a:r>
              <a:rPr lang="en-GB" dirty="0"/>
              <a:t>Varying locations and sizes</a:t>
            </a:r>
          </a:p>
          <a:p>
            <a:r>
              <a:rPr lang="en-GB" dirty="0"/>
              <a:t>Site PPE worn at al times</a:t>
            </a:r>
          </a:p>
          <a:p>
            <a:endParaRPr lang="en-GB" dirty="0"/>
          </a:p>
          <a:p>
            <a:r>
              <a:rPr lang="en-GB" dirty="0"/>
              <a:t>If this was part of a database the images could be linked to the valve and bring all the data together.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1725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7E4F4-0762-B806-B1C5-724E4D020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Risk assessment</a:t>
            </a:r>
          </a:p>
        </p:txBody>
      </p:sp>
      <p:sp>
        <p:nvSpPr>
          <p:cNvPr id="1024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20655-0985-7B6B-0C1F-F2623AE76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Project is at this stage</a:t>
            </a:r>
          </a:p>
          <a:p>
            <a:r>
              <a:rPr lang="en-GB" sz="2200"/>
              <a:t>Online risk assessment using teams</a:t>
            </a:r>
          </a:p>
        </p:txBody>
      </p:sp>
      <p:pic>
        <p:nvPicPr>
          <p:cNvPr id="10242" name="Picture 2" descr="Business Meeting With Risk Management Concept Stock Photo, Picture And  Royalty Free Image. Image 108959869.">
            <a:extLst>
              <a:ext uri="{FF2B5EF4-FFF2-40B4-BE49-F238E27FC236}">
                <a16:creationId xmlns:a16="http://schemas.microsoft.com/office/drawing/2014/main" id="{E3A810EE-56A9-C025-3D78-B131293A17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4" r="12903" b="-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381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6C399-C4D5-1342-A0F0-F38377B2C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3423691A-71D8-7FCF-0E21-9EAE7619B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/>
              <a:t>Juggling other work and projects</a:t>
            </a:r>
          </a:p>
          <a:p>
            <a:r>
              <a:rPr lang="en-GB" sz="2200"/>
              <a:t>Large time periods in-between meetings</a:t>
            </a:r>
          </a:p>
          <a:p>
            <a:r>
              <a:rPr lang="en-GB" sz="2200"/>
              <a:t>Finding time with process experts</a:t>
            </a:r>
          </a:p>
          <a:p>
            <a:r>
              <a:rPr lang="en-GB" sz="2200"/>
              <a:t>Room for automation and streamlining the process</a:t>
            </a:r>
          </a:p>
          <a:p>
            <a:r>
              <a:rPr lang="en-GB" sz="2200"/>
              <a:t>Some areas of sites are ATEX rated zones so technology can not be used or is limited</a:t>
            </a:r>
          </a:p>
          <a:p>
            <a:r>
              <a:rPr lang="en-GB" sz="2200"/>
              <a:t>Feedback has been given on the completed works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420941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794FF670256F04FB9CE1B608D8A4678" ma:contentTypeVersion="16325" ma:contentTypeDescription="Create a new document." ma:contentTypeScope="" ma:versionID="d039c0b96e2e9fa7baaaea9ad8ec6ab2">
  <xsd:schema xmlns:xsd="http://www.w3.org/2001/XMLSchema" xmlns:xs="http://www.w3.org/2001/XMLSchema" xmlns:p="http://schemas.microsoft.com/office/2006/metadata/properties" xmlns:ns2="ef50e486-ad49-4df5-b45a-e7339b629d97" xmlns:ns3="33f174e2-6ee7-400b-b2e3-9dc61388b5f9" xmlns:ns4="a1a9af21-e172-44f2-ae85-28e9c9929b3e" xmlns:ns5="921b7353-8eee-4d57-95e7-6707d4aafa1b" targetNamespace="http://schemas.microsoft.com/office/2006/metadata/properties" ma:root="true" ma:fieldsID="49456e147c4c249f71d909d74c7764b7" ns2:_="" ns3:_="" ns4:_="" ns5:_="">
    <xsd:import namespace="ef50e486-ad49-4df5-b45a-e7339b629d97"/>
    <xsd:import namespace="33f174e2-6ee7-400b-b2e3-9dc61388b5f9"/>
    <xsd:import namespace="a1a9af21-e172-44f2-ae85-28e9c9929b3e"/>
    <xsd:import namespace="921b7353-8eee-4d57-95e7-6707d4aafa1b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5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50e486-ad49-4df5-b45a-e7339b629d97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dexed="true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3f174e2-6ee7-400b-b2e3-9dc61388b5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3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7e315aa8-bd96-4598-8e4a-1d3aeb7b64c1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a9af21-e172-44f2-ae85-28e9c9929b3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b7353-8eee-4d57-95e7-6707d4aafa1b" elementFormDefault="qualified">
    <xsd:import namespace="http://schemas.microsoft.com/office/2006/documentManagement/types"/>
    <xsd:import namespace="http://schemas.microsoft.com/office/infopath/2007/PartnerControls"/>
    <xsd:element name="TaxCatchAll" ma:index="26" nillable="true" ma:displayName="Taxonomy Catch All Column" ma:hidden="true" ma:list="{86e308fc-6992-4443-929a-1a1d1389e10c}" ma:internalName="TaxCatchAll" ma:showField="CatchAllData" ma:web="ef50e486-ad49-4df5-b45a-e7339b629d9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Url/>
    <Assembly>Microsoft.Office.DocumentManagement, Version=16.0.0.0,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Url/>
    <Assembly>Microsoft.Office.DocumentManagement, Version=16.0.0.0,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dlc_DocId xmlns="ef50e486-ad49-4df5-b45a-e7339b629d97">N7KUZEQQPKXJ-1608279922-874173</_dlc_DocId>
    <lcf76f155ced4ddcb4097134ff3c332f xmlns="33f174e2-6ee7-400b-b2e3-9dc61388b5f9">
      <Terms xmlns="http://schemas.microsoft.com/office/infopath/2007/PartnerControls"/>
    </lcf76f155ced4ddcb4097134ff3c332f>
    <TaxCatchAll xmlns="921b7353-8eee-4d57-95e7-6707d4aafa1b" xsi:nil="true"/>
    <_dlc_DocIdUrl xmlns="ef50e486-ad49-4df5-b45a-e7339b629d97">
      <Url>https://lindegroup.sharepoint.com/sites/LG UK Engineering Site/DesignOffice/_layouts/15/DocIdRedir.aspx?ID=N7KUZEQQPKXJ-1608279922-874173</Url>
      <Description>N7KUZEQQPKXJ-1608279922-874173</Description>
    </_dlc_DocIdUrl>
  </documentManagement>
</p:properties>
</file>

<file path=customXml/itemProps1.xml><?xml version="1.0" encoding="utf-8"?>
<ds:datastoreItem xmlns:ds="http://schemas.openxmlformats.org/officeDocument/2006/customXml" ds:itemID="{DE2FD1A3-2D44-41FD-B1FD-B59B2CD262DA}"/>
</file>

<file path=customXml/itemProps2.xml><?xml version="1.0" encoding="utf-8"?>
<ds:datastoreItem xmlns:ds="http://schemas.openxmlformats.org/officeDocument/2006/customXml" ds:itemID="{09D1A0E4-CAC2-4A5F-8725-E878C7E264CE}"/>
</file>

<file path=customXml/itemProps3.xml><?xml version="1.0" encoding="utf-8"?>
<ds:datastoreItem xmlns:ds="http://schemas.openxmlformats.org/officeDocument/2006/customXml" ds:itemID="{EA932DF4-2EE2-4252-8A21-B7E203EE86BB}"/>
</file>

<file path=customXml/itemProps4.xml><?xml version="1.0" encoding="utf-8"?>
<ds:datastoreItem xmlns:ds="http://schemas.openxmlformats.org/officeDocument/2006/customXml" ds:itemID="{B0587E56-027E-44A8-9024-F64E9E0DEB04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570</Words>
  <Application>Microsoft Office PowerPoint</Application>
  <PresentationFormat>Widescreen</PresentationFormat>
  <Paragraphs>108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BOC Motherwell Critical Valve Project Reflective Presentation</vt:lpstr>
      <vt:lpstr>Introduction to BOC</vt:lpstr>
      <vt:lpstr>Air separation Plant</vt:lpstr>
      <vt:lpstr>Tonnage</vt:lpstr>
      <vt:lpstr>Tanker distribution</vt:lpstr>
      <vt:lpstr>Compressed cylinders</vt:lpstr>
      <vt:lpstr>Project Scope</vt:lpstr>
      <vt:lpstr>Motherwell site Overview</vt:lpstr>
      <vt:lpstr>Methodology</vt:lpstr>
      <vt:lpstr>Desk evaluation</vt:lpstr>
      <vt:lpstr>Input valves into critical valve assessment tool</vt:lpstr>
      <vt:lpstr>Site survey</vt:lpstr>
      <vt:lpstr>Conduct risk assessment on each valve</vt:lpstr>
      <vt:lpstr>Create SAP maintenance task for each valve</vt:lpstr>
      <vt:lpstr>Project Analysis – Desk evaluation</vt:lpstr>
      <vt:lpstr>Excel assessment</vt:lpstr>
      <vt:lpstr>Site survey</vt:lpstr>
      <vt:lpstr>Risk assessment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BOC Motherwell Critical Valve Project Reflective Presentation</dc:title>
  <dc:creator>Joshua U'Dell</dc:creator>
  <cp:lastModifiedBy>Joshua U'Dell</cp:lastModifiedBy>
  <cp:revision>1</cp:revision>
  <dcterms:created xsi:type="dcterms:W3CDTF">2023-06-01T09:25:15Z</dcterms:created>
  <dcterms:modified xsi:type="dcterms:W3CDTF">2023-06-02T13:41:04Z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0x0101001794FF670256F04FB9CE1B608D8A4678</vt:lpwstr>
  </property>
  <property fmtid="{D5CDD505-2E9C-101B-9397-08002B2CF9AE}" pid="3" name="_dlc_DocIdItemGuid">
    <vt:lpwstr>075da1ec-f116-42b2-b681-2c302d3f7068</vt:lpwstr>
  </property>
</Properties>
</file>