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357" r:id="rId3"/>
    <p:sldId id="359" r:id="rId4"/>
    <p:sldId id="375" r:id="rId5"/>
    <p:sldId id="303" r:id="rId6"/>
    <p:sldId id="361" r:id="rId7"/>
    <p:sldId id="306" r:id="rId8"/>
    <p:sldId id="307" r:id="rId9"/>
    <p:sldId id="364" r:id="rId10"/>
    <p:sldId id="366" r:id="rId11"/>
    <p:sldId id="308" r:id="rId12"/>
    <p:sldId id="309" r:id="rId13"/>
    <p:sldId id="368" r:id="rId14"/>
    <p:sldId id="373" r:id="rId15"/>
    <p:sldId id="374" r:id="rId16"/>
    <p:sldId id="367" r:id="rId17"/>
    <p:sldId id="371" r:id="rId18"/>
    <p:sldId id="310" r:id="rId19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FFFF"/>
    <a:srgbClr val="CC66FF"/>
    <a:srgbClr val="FFCC99"/>
    <a:srgbClr val="99CC00"/>
    <a:srgbClr val="FF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8DAE7C-3964-4C45-AB52-C2ED05A7E3EA}" v="147" dt="2024-02-21T23:26:23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8" autoAdjust="0"/>
    <p:restoredTop sz="85915" autoAdjust="0"/>
  </p:normalViewPr>
  <p:slideViewPr>
    <p:cSldViewPr showGuides="1">
      <p:cViewPr varScale="1">
        <p:scale>
          <a:sx n="94" d="100"/>
          <a:sy n="94" d="100"/>
        </p:scale>
        <p:origin x="222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3D8DAE7C-3964-4C45-AB52-C2ED05A7E3EA}"/>
    <pc:docChg chg="undo custSel addSld delSld modSld">
      <pc:chgData name="Ewa Kazimierska" userId="8edb7084-dccb-4d8f-9cfb-38098ea1d667" providerId="ADAL" clId="{3D8DAE7C-3964-4C45-AB52-C2ED05A7E3EA}" dt="2024-02-21T23:39:32.591" v="902" actId="313"/>
      <pc:docMkLst>
        <pc:docMk/>
      </pc:docMkLst>
      <pc:sldChg chg="modSp mod">
        <pc:chgData name="Ewa Kazimierska" userId="8edb7084-dccb-4d8f-9cfb-38098ea1d667" providerId="ADAL" clId="{3D8DAE7C-3964-4C45-AB52-C2ED05A7E3EA}" dt="2024-02-21T21:58:50.099" v="38" actId="20577"/>
        <pc:sldMkLst>
          <pc:docMk/>
          <pc:sldMk cId="0" sldId="256"/>
        </pc:sldMkLst>
        <pc:spChg chg="mod">
          <ac:chgData name="Ewa Kazimierska" userId="8edb7084-dccb-4d8f-9cfb-38098ea1d667" providerId="ADAL" clId="{3D8DAE7C-3964-4C45-AB52-C2ED05A7E3EA}" dt="2024-02-21T21:58:50.099" v="38" actId="20577"/>
          <ac:spMkLst>
            <pc:docMk/>
            <pc:sldMk cId="0" sldId="256"/>
            <ac:spMk id="2" creationId="{7345B756-E6BC-4DCB-AC11-111AA36E0CAE}"/>
          </ac:spMkLst>
        </pc:spChg>
        <pc:spChg chg="mod">
          <ac:chgData name="Ewa Kazimierska" userId="8edb7084-dccb-4d8f-9cfb-38098ea1d667" providerId="ADAL" clId="{3D8DAE7C-3964-4C45-AB52-C2ED05A7E3EA}" dt="2024-02-21T21:58:12.359" v="1" actId="20577"/>
          <ac:spMkLst>
            <pc:docMk/>
            <pc:sldMk cId="0" sldId="256"/>
            <ac:spMk id="4" creationId="{4B287BF6-A9B0-4412-B1F6-DC2D74313CDA}"/>
          </ac:spMkLst>
        </pc:spChg>
      </pc:sldChg>
      <pc:sldChg chg="addSp delSp modSp mod delAnim modAnim">
        <pc:chgData name="Ewa Kazimierska" userId="8edb7084-dccb-4d8f-9cfb-38098ea1d667" providerId="ADAL" clId="{3D8DAE7C-3964-4C45-AB52-C2ED05A7E3EA}" dt="2024-02-21T23:21:57.806" v="330" actId="1037"/>
        <pc:sldMkLst>
          <pc:docMk/>
          <pc:sldMk cId="3363786358" sldId="303"/>
        </pc:sldMkLst>
        <pc:spChg chg="add mod">
          <ac:chgData name="Ewa Kazimierska" userId="8edb7084-dccb-4d8f-9cfb-38098ea1d667" providerId="ADAL" clId="{3D8DAE7C-3964-4C45-AB52-C2ED05A7E3EA}" dt="2024-02-21T23:21:57.806" v="330" actId="1037"/>
          <ac:spMkLst>
            <pc:docMk/>
            <pc:sldMk cId="3363786358" sldId="303"/>
            <ac:spMk id="20" creationId="{78C3CA0C-8757-44BD-9869-F8CC60FE1DBC}"/>
          </ac:spMkLst>
        </pc:spChg>
        <pc:spChg chg="mod">
          <ac:chgData name="Ewa Kazimierska" userId="8edb7084-dccb-4d8f-9cfb-38098ea1d667" providerId="ADAL" clId="{3D8DAE7C-3964-4C45-AB52-C2ED05A7E3EA}" dt="2024-02-21T23:21:57.806" v="330" actId="1037"/>
          <ac:spMkLst>
            <pc:docMk/>
            <pc:sldMk cId="3363786358" sldId="303"/>
            <ac:spMk id="21" creationId="{C83C94AF-0529-4638-8E4A-312AA6E0F8CD}"/>
          </ac:spMkLst>
        </pc:spChg>
        <pc:spChg chg="mod">
          <ac:chgData name="Ewa Kazimierska" userId="8edb7084-dccb-4d8f-9cfb-38098ea1d667" providerId="ADAL" clId="{3D8DAE7C-3964-4C45-AB52-C2ED05A7E3EA}" dt="2024-02-21T23:21:57.806" v="330" actId="1037"/>
          <ac:spMkLst>
            <pc:docMk/>
            <pc:sldMk cId="3363786358" sldId="303"/>
            <ac:spMk id="22" creationId="{D6165B3B-6C32-4546-952D-18289CDBED6C}"/>
          </ac:spMkLst>
        </pc:spChg>
        <pc:spChg chg="mod">
          <ac:chgData name="Ewa Kazimierska" userId="8edb7084-dccb-4d8f-9cfb-38098ea1d667" providerId="ADAL" clId="{3D8DAE7C-3964-4C45-AB52-C2ED05A7E3EA}" dt="2024-02-21T23:21:02.721" v="316" actId="207"/>
          <ac:spMkLst>
            <pc:docMk/>
            <pc:sldMk cId="3363786358" sldId="303"/>
            <ac:spMk id="23" creationId="{3F3B33DE-0A28-407B-83C7-EB86D3FD0BEE}"/>
          </ac:spMkLst>
        </pc:spChg>
        <pc:spChg chg="add mod">
          <ac:chgData name="Ewa Kazimierska" userId="8edb7084-dccb-4d8f-9cfb-38098ea1d667" providerId="ADAL" clId="{3D8DAE7C-3964-4C45-AB52-C2ED05A7E3EA}" dt="2024-02-21T23:21:57.806" v="330" actId="1037"/>
          <ac:spMkLst>
            <pc:docMk/>
            <pc:sldMk cId="3363786358" sldId="303"/>
            <ac:spMk id="24" creationId="{65884265-BC4A-4A3D-A249-97206E04A251}"/>
          </ac:spMkLst>
        </pc:spChg>
        <pc:spChg chg="mod">
          <ac:chgData name="Ewa Kazimierska" userId="8edb7084-dccb-4d8f-9cfb-38098ea1d667" providerId="ADAL" clId="{3D8DAE7C-3964-4C45-AB52-C2ED05A7E3EA}" dt="2024-02-21T23:21:57.806" v="330" actId="1037"/>
          <ac:spMkLst>
            <pc:docMk/>
            <pc:sldMk cId="3363786358" sldId="303"/>
            <ac:spMk id="26" creationId="{A476AF12-8F34-4FFB-88A0-402A599DAE54}"/>
          </ac:spMkLst>
        </pc:spChg>
        <pc:spChg chg="add del mod">
          <ac:chgData name="Ewa Kazimierska" userId="8edb7084-dccb-4d8f-9cfb-38098ea1d667" providerId="ADAL" clId="{3D8DAE7C-3964-4C45-AB52-C2ED05A7E3EA}" dt="2024-02-21T23:20:29.060" v="312" actId="478"/>
          <ac:spMkLst>
            <pc:docMk/>
            <pc:sldMk cId="3363786358" sldId="303"/>
            <ac:spMk id="28" creationId="{76606F32-E2DD-47C3-8AED-EB1A67DA84CE}"/>
          </ac:spMkLst>
        </pc:spChg>
        <pc:spChg chg="mod">
          <ac:chgData name="Ewa Kazimierska" userId="8edb7084-dccb-4d8f-9cfb-38098ea1d667" providerId="ADAL" clId="{3D8DAE7C-3964-4C45-AB52-C2ED05A7E3EA}" dt="2024-02-21T23:21:57.806" v="330" actId="1037"/>
          <ac:spMkLst>
            <pc:docMk/>
            <pc:sldMk cId="3363786358" sldId="303"/>
            <ac:spMk id="39" creationId="{755C1122-AFD6-48FB-AB95-93E785EB6583}"/>
          </ac:spMkLst>
        </pc:spChg>
        <pc:spChg chg="mod">
          <ac:chgData name="Ewa Kazimierska" userId="8edb7084-dccb-4d8f-9cfb-38098ea1d667" providerId="ADAL" clId="{3D8DAE7C-3964-4C45-AB52-C2ED05A7E3EA}" dt="2024-02-21T23:21:57.806" v="330" actId="1037"/>
          <ac:spMkLst>
            <pc:docMk/>
            <pc:sldMk cId="3363786358" sldId="303"/>
            <ac:spMk id="40" creationId="{7C2F9644-2277-472D-B743-7D671C5E9144}"/>
          </ac:spMkLst>
        </pc:spChg>
        <pc:spChg chg="mod">
          <ac:chgData name="Ewa Kazimierska" userId="8edb7084-dccb-4d8f-9cfb-38098ea1d667" providerId="ADAL" clId="{3D8DAE7C-3964-4C45-AB52-C2ED05A7E3EA}" dt="2024-02-21T23:21:57.806" v="330" actId="1037"/>
          <ac:spMkLst>
            <pc:docMk/>
            <pc:sldMk cId="3363786358" sldId="303"/>
            <ac:spMk id="41" creationId="{A6E7940A-2354-453D-9A4F-9D9CE9EACD27}"/>
          </ac:spMkLst>
        </pc:spChg>
      </pc:sldChg>
      <pc:sldChg chg="modSp mod">
        <pc:chgData name="Ewa Kazimierska" userId="8edb7084-dccb-4d8f-9cfb-38098ea1d667" providerId="ADAL" clId="{3D8DAE7C-3964-4C45-AB52-C2ED05A7E3EA}" dt="2024-02-21T23:33:06.170" v="787" actId="1076"/>
        <pc:sldMkLst>
          <pc:docMk/>
          <pc:sldMk cId="3854308812" sldId="307"/>
        </pc:sldMkLst>
        <pc:spChg chg="mod">
          <ac:chgData name="Ewa Kazimierska" userId="8edb7084-dccb-4d8f-9cfb-38098ea1d667" providerId="ADAL" clId="{3D8DAE7C-3964-4C45-AB52-C2ED05A7E3EA}" dt="2024-02-21T23:33:06.170" v="787" actId="1076"/>
          <ac:spMkLst>
            <pc:docMk/>
            <pc:sldMk cId="3854308812" sldId="307"/>
            <ac:spMk id="3" creationId="{744DCC90-F8CC-4362-BED3-544A9BB028EC}"/>
          </ac:spMkLst>
        </pc:spChg>
        <pc:spChg chg="mod">
          <ac:chgData name="Ewa Kazimierska" userId="8edb7084-dccb-4d8f-9cfb-38098ea1d667" providerId="ADAL" clId="{3D8DAE7C-3964-4C45-AB52-C2ED05A7E3EA}" dt="2024-02-21T23:28:33.134" v="766" actId="1076"/>
          <ac:spMkLst>
            <pc:docMk/>
            <pc:sldMk cId="3854308812" sldId="307"/>
            <ac:spMk id="6" creationId="{B150335E-B33A-42DF-93A6-902F9A89763F}"/>
          </ac:spMkLst>
        </pc:spChg>
        <pc:spChg chg="mod">
          <ac:chgData name="Ewa Kazimierska" userId="8edb7084-dccb-4d8f-9cfb-38098ea1d667" providerId="ADAL" clId="{3D8DAE7C-3964-4C45-AB52-C2ED05A7E3EA}" dt="2024-02-21T23:28:36.426" v="767" actId="20577"/>
          <ac:spMkLst>
            <pc:docMk/>
            <pc:sldMk cId="3854308812" sldId="307"/>
            <ac:spMk id="8" creationId="{0331EA1D-650F-4073-B509-604B73D15660}"/>
          </ac:spMkLst>
        </pc:spChg>
      </pc:sldChg>
      <pc:sldChg chg="modSp mod">
        <pc:chgData name="Ewa Kazimierska" userId="8edb7084-dccb-4d8f-9cfb-38098ea1d667" providerId="ADAL" clId="{3D8DAE7C-3964-4C45-AB52-C2ED05A7E3EA}" dt="2024-02-21T23:39:32.591" v="902" actId="313"/>
        <pc:sldMkLst>
          <pc:docMk/>
          <pc:sldMk cId="2202146672" sldId="310"/>
        </pc:sldMkLst>
        <pc:spChg chg="mod">
          <ac:chgData name="Ewa Kazimierska" userId="8edb7084-dccb-4d8f-9cfb-38098ea1d667" providerId="ADAL" clId="{3D8DAE7C-3964-4C45-AB52-C2ED05A7E3EA}" dt="2024-02-21T23:39:32.591" v="902" actId="313"/>
          <ac:spMkLst>
            <pc:docMk/>
            <pc:sldMk cId="2202146672" sldId="310"/>
            <ac:spMk id="4" creationId="{90FC064F-0AC6-45FB-B361-B52E53B4ECE8}"/>
          </ac:spMkLst>
        </pc:spChg>
      </pc:sldChg>
      <pc:sldChg chg="modSp mod">
        <pc:chgData name="Ewa Kazimierska" userId="8edb7084-dccb-4d8f-9cfb-38098ea1d667" providerId="ADAL" clId="{3D8DAE7C-3964-4C45-AB52-C2ED05A7E3EA}" dt="2024-02-21T23:33:54.321" v="854" actId="20577"/>
        <pc:sldMkLst>
          <pc:docMk/>
          <pc:sldMk cId="1202764187" sldId="357"/>
        </pc:sldMkLst>
        <pc:spChg chg="mod">
          <ac:chgData name="Ewa Kazimierska" userId="8edb7084-dccb-4d8f-9cfb-38098ea1d667" providerId="ADAL" clId="{3D8DAE7C-3964-4C45-AB52-C2ED05A7E3EA}" dt="2024-02-21T23:33:54.321" v="854" actId="20577"/>
          <ac:spMkLst>
            <pc:docMk/>
            <pc:sldMk cId="1202764187" sldId="357"/>
            <ac:spMk id="3" creationId="{5A6FB272-37E4-4023-AF7E-1A109CF71ADC}"/>
          </ac:spMkLst>
        </pc:spChg>
      </pc:sldChg>
      <pc:sldChg chg="del">
        <pc:chgData name="Ewa Kazimierska" userId="8edb7084-dccb-4d8f-9cfb-38098ea1d667" providerId="ADAL" clId="{3D8DAE7C-3964-4C45-AB52-C2ED05A7E3EA}" dt="2024-02-21T21:59:05.163" v="39" actId="47"/>
        <pc:sldMkLst>
          <pc:docMk/>
          <pc:sldMk cId="1050752683" sldId="358"/>
        </pc:sldMkLst>
      </pc:sldChg>
      <pc:sldChg chg="addSp delSp modSp mod delAnim">
        <pc:chgData name="Ewa Kazimierska" userId="8edb7084-dccb-4d8f-9cfb-38098ea1d667" providerId="ADAL" clId="{3D8DAE7C-3964-4C45-AB52-C2ED05A7E3EA}" dt="2024-02-21T22:36:43.314" v="55" actId="313"/>
        <pc:sldMkLst>
          <pc:docMk/>
          <pc:sldMk cId="744938674" sldId="359"/>
        </pc:sldMkLst>
        <pc:spChg chg="del">
          <ac:chgData name="Ewa Kazimierska" userId="8edb7084-dccb-4d8f-9cfb-38098ea1d667" providerId="ADAL" clId="{3D8DAE7C-3964-4C45-AB52-C2ED05A7E3EA}" dt="2024-02-21T22:00:24.778" v="42" actId="478"/>
          <ac:spMkLst>
            <pc:docMk/>
            <pc:sldMk cId="744938674" sldId="359"/>
            <ac:spMk id="4" creationId="{6ED377BE-1BEC-4396-AFC1-04C3DB598108}"/>
          </ac:spMkLst>
        </pc:spChg>
        <pc:spChg chg="del">
          <ac:chgData name="Ewa Kazimierska" userId="8edb7084-dccb-4d8f-9cfb-38098ea1d667" providerId="ADAL" clId="{3D8DAE7C-3964-4C45-AB52-C2ED05A7E3EA}" dt="2024-02-21T22:00:24.778" v="42" actId="478"/>
          <ac:spMkLst>
            <pc:docMk/>
            <pc:sldMk cId="744938674" sldId="359"/>
            <ac:spMk id="11" creationId="{CD400348-4D9E-45DD-BF30-C4C4FA6B3B07}"/>
          </ac:spMkLst>
        </pc:spChg>
        <pc:spChg chg="del">
          <ac:chgData name="Ewa Kazimierska" userId="8edb7084-dccb-4d8f-9cfb-38098ea1d667" providerId="ADAL" clId="{3D8DAE7C-3964-4C45-AB52-C2ED05A7E3EA}" dt="2024-02-21T22:00:24.778" v="42" actId="478"/>
          <ac:spMkLst>
            <pc:docMk/>
            <pc:sldMk cId="744938674" sldId="359"/>
            <ac:spMk id="12" creationId="{742D9533-ACBE-4CCF-B194-A9F7574DB4AC}"/>
          </ac:spMkLst>
        </pc:spChg>
        <pc:spChg chg="add mod">
          <ac:chgData name="Ewa Kazimierska" userId="8edb7084-dccb-4d8f-9cfb-38098ea1d667" providerId="ADAL" clId="{3D8DAE7C-3964-4C45-AB52-C2ED05A7E3EA}" dt="2024-02-21T22:36:14.006" v="48" actId="1076"/>
          <ac:spMkLst>
            <pc:docMk/>
            <pc:sldMk cId="744938674" sldId="359"/>
            <ac:spMk id="13" creationId="{1FC46698-573D-4B45-88F6-9666AF411F1C}"/>
          </ac:spMkLst>
        </pc:spChg>
        <pc:spChg chg="add mod">
          <ac:chgData name="Ewa Kazimierska" userId="8edb7084-dccb-4d8f-9cfb-38098ea1d667" providerId="ADAL" clId="{3D8DAE7C-3964-4C45-AB52-C2ED05A7E3EA}" dt="2024-02-21T22:36:37.250" v="54" actId="20577"/>
          <ac:spMkLst>
            <pc:docMk/>
            <pc:sldMk cId="744938674" sldId="359"/>
            <ac:spMk id="14" creationId="{299ACF9F-EF3A-42DC-B4F5-698DC888FD32}"/>
          </ac:spMkLst>
        </pc:spChg>
        <pc:spChg chg="del">
          <ac:chgData name="Ewa Kazimierska" userId="8edb7084-dccb-4d8f-9cfb-38098ea1d667" providerId="ADAL" clId="{3D8DAE7C-3964-4C45-AB52-C2ED05A7E3EA}" dt="2024-02-21T22:00:24.778" v="42" actId="478"/>
          <ac:spMkLst>
            <pc:docMk/>
            <pc:sldMk cId="744938674" sldId="359"/>
            <ac:spMk id="18" creationId="{043868B5-6F22-4C10-A763-CCD4CDC68121}"/>
          </ac:spMkLst>
        </pc:spChg>
        <pc:spChg chg="add mod">
          <ac:chgData name="Ewa Kazimierska" userId="8edb7084-dccb-4d8f-9cfb-38098ea1d667" providerId="ADAL" clId="{3D8DAE7C-3964-4C45-AB52-C2ED05A7E3EA}" dt="2024-02-21T22:36:03.904" v="46" actId="1076"/>
          <ac:spMkLst>
            <pc:docMk/>
            <pc:sldMk cId="744938674" sldId="359"/>
            <ac:spMk id="19" creationId="{3CDE76E2-E916-4D69-99A8-536B57B855F0}"/>
          </ac:spMkLst>
        </pc:spChg>
        <pc:spChg chg="add mod">
          <ac:chgData name="Ewa Kazimierska" userId="8edb7084-dccb-4d8f-9cfb-38098ea1d667" providerId="ADAL" clId="{3D8DAE7C-3964-4C45-AB52-C2ED05A7E3EA}" dt="2024-02-21T22:36:43.314" v="55" actId="313"/>
          <ac:spMkLst>
            <pc:docMk/>
            <pc:sldMk cId="744938674" sldId="359"/>
            <ac:spMk id="20" creationId="{455DAEB5-8545-4AEB-BC43-950521BAB74A}"/>
          </ac:spMkLst>
        </pc:spChg>
        <pc:grpChg chg="mod">
          <ac:chgData name="Ewa Kazimierska" userId="8edb7084-dccb-4d8f-9cfb-38098ea1d667" providerId="ADAL" clId="{3D8DAE7C-3964-4C45-AB52-C2ED05A7E3EA}" dt="2024-02-21T22:36:00.191" v="45" actId="1076"/>
          <ac:grpSpMkLst>
            <pc:docMk/>
            <pc:sldMk cId="744938674" sldId="359"/>
            <ac:grpSpMk id="17" creationId="{68065A3B-6699-48D0-88D7-9149B0B8AC76}"/>
          </ac:grpSpMkLst>
        </pc:grpChg>
        <pc:picChg chg="del">
          <ac:chgData name="Ewa Kazimierska" userId="8edb7084-dccb-4d8f-9cfb-38098ea1d667" providerId="ADAL" clId="{3D8DAE7C-3964-4C45-AB52-C2ED05A7E3EA}" dt="2024-02-21T22:00:17.674" v="41" actId="478"/>
          <ac:picMkLst>
            <pc:docMk/>
            <pc:sldMk cId="744938674" sldId="359"/>
            <ac:picMk id="6" creationId="{A6A62600-5A7A-4526-A6B1-2700D17BF38B}"/>
          </ac:picMkLst>
        </pc:picChg>
      </pc:sldChg>
      <pc:sldChg chg="addSp delSp modSp mod">
        <pc:chgData name="Ewa Kazimierska" userId="8edb7084-dccb-4d8f-9cfb-38098ea1d667" providerId="ADAL" clId="{3D8DAE7C-3964-4C45-AB52-C2ED05A7E3EA}" dt="2024-02-21T23:27:47.668" v="765" actId="14100"/>
        <pc:sldMkLst>
          <pc:docMk/>
          <pc:sldMk cId="1553497430" sldId="361"/>
        </pc:sldMkLst>
        <pc:spChg chg="mod">
          <ac:chgData name="Ewa Kazimierska" userId="8edb7084-dccb-4d8f-9cfb-38098ea1d667" providerId="ADAL" clId="{3D8DAE7C-3964-4C45-AB52-C2ED05A7E3EA}" dt="2024-02-21T23:23:34.680" v="340" actId="1035"/>
          <ac:spMkLst>
            <pc:docMk/>
            <pc:sldMk cId="1553497430" sldId="361"/>
            <ac:spMk id="2" creationId="{DAC2B066-F4DB-4A0F-BBDB-90FC2D3AD40E}"/>
          </ac:spMkLst>
        </pc:spChg>
        <pc:spChg chg="mod">
          <ac:chgData name="Ewa Kazimierska" userId="8edb7084-dccb-4d8f-9cfb-38098ea1d667" providerId="ADAL" clId="{3D8DAE7C-3964-4C45-AB52-C2ED05A7E3EA}" dt="2024-02-21T23:24:59.350" v="454" actId="1038"/>
          <ac:spMkLst>
            <pc:docMk/>
            <pc:sldMk cId="1553497430" sldId="361"/>
            <ac:spMk id="4" creationId="{B242D0E4-C696-4D64-9E0B-2126F7149CB1}"/>
          </ac:spMkLst>
        </pc:spChg>
        <pc:spChg chg="add del mod">
          <ac:chgData name="Ewa Kazimierska" userId="8edb7084-dccb-4d8f-9cfb-38098ea1d667" providerId="ADAL" clId="{3D8DAE7C-3964-4C45-AB52-C2ED05A7E3EA}" dt="2024-02-21T23:26:07.527" v="637"/>
          <ac:spMkLst>
            <pc:docMk/>
            <pc:sldMk cId="1553497430" sldId="361"/>
            <ac:spMk id="5" creationId="{3C4428AC-222F-4BA7-A193-762368DDF660}"/>
          </ac:spMkLst>
        </pc:spChg>
        <pc:spChg chg="add mod">
          <ac:chgData name="Ewa Kazimierska" userId="8edb7084-dccb-4d8f-9cfb-38098ea1d667" providerId="ADAL" clId="{3D8DAE7C-3964-4C45-AB52-C2ED05A7E3EA}" dt="2024-02-21T23:27:47.668" v="765" actId="14100"/>
          <ac:spMkLst>
            <pc:docMk/>
            <pc:sldMk cId="1553497430" sldId="361"/>
            <ac:spMk id="6" creationId="{E22C2A2E-DC1E-4763-9670-FBFDE8D3D940}"/>
          </ac:spMkLst>
        </pc:spChg>
        <pc:spChg chg="mod">
          <ac:chgData name="Ewa Kazimierska" userId="8edb7084-dccb-4d8f-9cfb-38098ea1d667" providerId="ADAL" clId="{3D8DAE7C-3964-4C45-AB52-C2ED05A7E3EA}" dt="2024-02-21T23:26:04.988" v="635" actId="1076"/>
          <ac:spMkLst>
            <pc:docMk/>
            <pc:sldMk cId="1553497430" sldId="361"/>
            <ac:spMk id="9" creationId="{F247FF1A-8B41-4A9A-87F3-344594368C6C}"/>
          </ac:spMkLst>
        </pc:spChg>
        <pc:spChg chg="mod">
          <ac:chgData name="Ewa Kazimierska" userId="8edb7084-dccb-4d8f-9cfb-38098ea1d667" providerId="ADAL" clId="{3D8DAE7C-3964-4C45-AB52-C2ED05A7E3EA}" dt="2024-02-21T23:26:17.525" v="638" actId="255"/>
          <ac:spMkLst>
            <pc:docMk/>
            <pc:sldMk cId="1553497430" sldId="361"/>
            <ac:spMk id="10" creationId="{F3A78069-DA06-447A-BEEE-AF42F6C10DDD}"/>
          </ac:spMkLst>
        </pc:spChg>
        <pc:spChg chg="mod">
          <ac:chgData name="Ewa Kazimierska" userId="8edb7084-dccb-4d8f-9cfb-38098ea1d667" providerId="ADAL" clId="{3D8DAE7C-3964-4C45-AB52-C2ED05A7E3EA}" dt="2024-02-21T23:26:17.525" v="638" actId="255"/>
          <ac:spMkLst>
            <pc:docMk/>
            <pc:sldMk cId="1553497430" sldId="361"/>
            <ac:spMk id="11" creationId="{BCCCA1FD-7996-48BE-AF3B-82283EF83AE1}"/>
          </ac:spMkLst>
        </pc:spChg>
        <pc:spChg chg="mod">
          <ac:chgData name="Ewa Kazimierska" userId="8edb7084-dccb-4d8f-9cfb-38098ea1d667" providerId="ADAL" clId="{3D8DAE7C-3964-4C45-AB52-C2ED05A7E3EA}" dt="2024-02-21T23:23:34.680" v="340" actId="1035"/>
          <ac:spMkLst>
            <pc:docMk/>
            <pc:sldMk cId="1553497430" sldId="361"/>
            <ac:spMk id="13" creationId="{395B25AF-050C-428D-97F4-33A5BB2F947E}"/>
          </ac:spMkLst>
        </pc:spChg>
        <pc:spChg chg="mod">
          <ac:chgData name="Ewa Kazimierska" userId="8edb7084-dccb-4d8f-9cfb-38098ea1d667" providerId="ADAL" clId="{3D8DAE7C-3964-4C45-AB52-C2ED05A7E3EA}" dt="2024-02-21T23:25:15.294" v="538" actId="1037"/>
          <ac:spMkLst>
            <pc:docMk/>
            <pc:sldMk cId="1553497430" sldId="361"/>
            <ac:spMk id="14" creationId="{7098C16F-B219-414C-96CA-68022BE67BAC}"/>
          </ac:spMkLst>
        </pc:spChg>
        <pc:spChg chg="mod">
          <ac:chgData name="Ewa Kazimierska" userId="8edb7084-dccb-4d8f-9cfb-38098ea1d667" providerId="ADAL" clId="{3D8DAE7C-3964-4C45-AB52-C2ED05A7E3EA}" dt="2024-02-21T23:23:34.680" v="340" actId="1035"/>
          <ac:spMkLst>
            <pc:docMk/>
            <pc:sldMk cId="1553497430" sldId="361"/>
            <ac:spMk id="15" creationId="{D0FD4B40-01EC-4114-8104-99F93A7E696D}"/>
          </ac:spMkLst>
        </pc:spChg>
        <pc:spChg chg="mod">
          <ac:chgData name="Ewa Kazimierska" userId="8edb7084-dccb-4d8f-9cfb-38098ea1d667" providerId="ADAL" clId="{3D8DAE7C-3964-4C45-AB52-C2ED05A7E3EA}" dt="2024-02-21T23:24:22.208" v="365" actId="1076"/>
          <ac:spMkLst>
            <pc:docMk/>
            <pc:sldMk cId="1553497430" sldId="361"/>
            <ac:spMk id="16" creationId="{075CF99D-DACE-4C86-97AD-40B2CD262280}"/>
          </ac:spMkLst>
        </pc:spChg>
        <pc:spChg chg="mod">
          <ac:chgData name="Ewa Kazimierska" userId="8edb7084-dccb-4d8f-9cfb-38098ea1d667" providerId="ADAL" clId="{3D8DAE7C-3964-4C45-AB52-C2ED05A7E3EA}" dt="2024-02-21T23:25:40.854" v="630" actId="1035"/>
          <ac:spMkLst>
            <pc:docMk/>
            <pc:sldMk cId="1553497430" sldId="361"/>
            <ac:spMk id="17" creationId="{9CBB78C8-F19B-4561-8BB4-0E77B762891C}"/>
          </ac:spMkLst>
        </pc:spChg>
        <pc:spChg chg="mod">
          <ac:chgData name="Ewa Kazimierska" userId="8edb7084-dccb-4d8f-9cfb-38098ea1d667" providerId="ADAL" clId="{3D8DAE7C-3964-4C45-AB52-C2ED05A7E3EA}" dt="2024-02-21T23:23:34.680" v="340" actId="1035"/>
          <ac:spMkLst>
            <pc:docMk/>
            <pc:sldMk cId="1553497430" sldId="361"/>
            <ac:spMk id="18" creationId="{17A2972C-958F-4BAF-851E-9B4D7A096979}"/>
          </ac:spMkLst>
        </pc:spChg>
        <pc:spChg chg="mod">
          <ac:chgData name="Ewa Kazimierska" userId="8edb7084-dccb-4d8f-9cfb-38098ea1d667" providerId="ADAL" clId="{3D8DAE7C-3964-4C45-AB52-C2ED05A7E3EA}" dt="2024-02-21T23:23:58.671" v="358" actId="1076"/>
          <ac:spMkLst>
            <pc:docMk/>
            <pc:sldMk cId="1553497430" sldId="361"/>
            <ac:spMk id="19" creationId="{DAC354A2-DD83-443A-8C1F-EA54296EF998}"/>
          </ac:spMkLst>
        </pc:spChg>
        <pc:spChg chg="mod">
          <ac:chgData name="Ewa Kazimierska" userId="8edb7084-dccb-4d8f-9cfb-38098ea1d667" providerId="ADAL" clId="{3D8DAE7C-3964-4C45-AB52-C2ED05A7E3EA}" dt="2024-02-21T23:24:08.484" v="363" actId="1036"/>
          <ac:spMkLst>
            <pc:docMk/>
            <pc:sldMk cId="1553497430" sldId="361"/>
            <ac:spMk id="20" creationId="{0BAF4A87-668C-4AA4-AFC1-D4BFDAA216DE}"/>
          </ac:spMkLst>
        </pc:spChg>
        <pc:spChg chg="mod">
          <ac:chgData name="Ewa Kazimierska" userId="8edb7084-dccb-4d8f-9cfb-38098ea1d667" providerId="ADAL" clId="{3D8DAE7C-3964-4C45-AB52-C2ED05A7E3EA}" dt="2024-02-21T23:24:14.020" v="364" actId="1076"/>
          <ac:spMkLst>
            <pc:docMk/>
            <pc:sldMk cId="1553497430" sldId="361"/>
            <ac:spMk id="21" creationId="{C5EE4DD2-DC9A-4954-ABA2-8748433AB1B4}"/>
          </ac:spMkLst>
        </pc:spChg>
        <pc:spChg chg="mod">
          <ac:chgData name="Ewa Kazimierska" userId="8edb7084-dccb-4d8f-9cfb-38098ea1d667" providerId="ADAL" clId="{3D8DAE7C-3964-4C45-AB52-C2ED05A7E3EA}" dt="2024-02-21T23:24:22.208" v="365" actId="1076"/>
          <ac:spMkLst>
            <pc:docMk/>
            <pc:sldMk cId="1553497430" sldId="361"/>
            <ac:spMk id="22" creationId="{ED021A87-92E9-4B3B-AB79-17ACAE6CADA2}"/>
          </ac:spMkLst>
        </pc:spChg>
        <pc:spChg chg="mod">
          <ac:chgData name="Ewa Kazimierska" userId="8edb7084-dccb-4d8f-9cfb-38098ea1d667" providerId="ADAL" clId="{3D8DAE7C-3964-4C45-AB52-C2ED05A7E3EA}" dt="2024-02-21T23:25:40.854" v="630" actId="1035"/>
          <ac:spMkLst>
            <pc:docMk/>
            <pc:sldMk cId="1553497430" sldId="361"/>
            <ac:spMk id="23" creationId="{D1B2B400-2073-451C-9EC6-AA8F980EC1F1}"/>
          </ac:spMkLst>
        </pc:spChg>
        <pc:spChg chg="mod">
          <ac:chgData name="Ewa Kazimierska" userId="8edb7084-dccb-4d8f-9cfb-38098ea1d667" providerId="ADAL" clId="{3D8DAE7C-3964-4C45-AB52-C2ED05A7E3EA}" dt="2024-02-21T23:25:15.294" v="538" actId="1037"/>
          <ac:spMkLst>
            <pc:docMk/>
            <pc:sldMk cId="1553497430" sldId="361"/>
            <ac:spMk id="25" creationId="{B9C45A9E-B3FC-4810-B6E3-74CD06F69312}"/>
          </ac:spMkLst>
        </pc:spChg>
        <pc:spChg chg="mod">
          <ac:chgData name="Ewa Kazimierska" userId="8edb7084-dccb-4d8f-9cfb-38098ea1d667" providerId="ADAL" clId="{3D8DAE7C-3964-4C45-AB52-C2ED05A7E3EA}" dt="2024-02-21T23:24:59.350" v="454" actId="1038"/>
          <ac:spMkLst>
            <pc:docMk/>
            <pc:sldMk cId="1553497430" sldId="361"/>
            <ac:spMk id="28" creationId="{C999FA1F-0981-4C04-AB69-6E8AB0F4B1CE}"/>
          </ac:spMkLst>
        </pc:spChg>
        <pc:cxnChg chg="mod">
          <ac:chgData name="Ewa Kazimierska" userId="8edb7084-dccb-4d8f-9cfb-38098ea1d667" providerId="ADAL" clId="{3D8DAE7C-3964-4C45-AB52-C2ED05A7E3EA}" dt="2024-02-21T23:23:34.680" v="340" actId="1035"/>
          <ac:cxnSpMkLst>
            <pc:docMk/>
            <pc:sldMk cId="1553497430" sldId="361"/>
            <ac:cxnSpMk id="29" creationId="{69FD6AC9-A9DD-44C5-8569-C0FBCF8979C6}"/>
          </ac:cxnSpMkLst>
        </pc:cxnChg>
      </pc:sldChg>
      <pc:sldChg chg="add del">
        <pc:chgData name="Ewa Kazimierska" userId="8edb7084-dccb-4d8f-9cfb-38098ea1d667" providerId="ADAL" clId="{3D8DAE7C-3964-4C45-AB52-C2ED05A7E3EA}" dt="2024-02-21T22:37:23.438" v="60" actId="47"/>
        <pc:sldMkLst>
          <pc:docMk/>
          <pc:sldMk cId="3668060452" sldId="362"/>
        </pc:sldMkLst>
      </pc:sldChg>
      <pc:sldChg chg="modSp mod">
        <pc:chgData name="Ewa Kazimierska" userId="8edb7084-dccb-4d8f-9cfb-38098ea1d667" providerId="ADAL" clId="{3D8DAE7C-3964-4C45-AB52-C2ED05A7E3EA}" dt="2024-02-21T23:30:20.917" v="778" actId="14100"/>
        <pc:sldMkLst>
          <pc:docMk/>
          <pc:sldMk cId="1179572657" sldId="364"/>
        </pc:sldMkLst>
        <pc:spChg chg="mod">
          <ac:chgData name="Ewa Kazimierska" userId="8edb7084-dccb-4d8f-9cfb-38098ea1d667" providerId="ADAL" clId="{3D8DAE7C-3964-4C45-AB52-C2ED05A7E3EA}" dt="2024-02-21T23:29:13.970" v="770" actId="1076"/>
          <ac:spMkLst>
            <pc:docMk/>
            <pc:sldMk cId="1179572657" sldId="364"/>
            <ac:spMk id="3" creationId="{5A88F3F6-4929-4E45-8219-881F3A3E0A01}"/>
          </ac:spMkLst>
        </pc:spChg>
        <pc:spChg chg="mod">
          <ac:chgData name="Ewa Kazimierska" userId="8edb7084-dccb-4d8f-9cfb-38098ea1d667" providerId="ADAL" clId="{3D8DAE7C-3964-4C45-AB52-C2ED05A7E3EA}" dt="2024-02-21T23:29:22.011" v="771" actId="1076"/>
          <ac:spMkLst>
            <pc:docMk/>
            <pc:sldMk cId="1179572657" sldId="364"/>
            <ac:spMk id="4" creationId="{F7823BF7-045F-473F-AEFF-1FBC9EB95CCC}"/>
          </ac:spMkLst>
        </pc:spChg>
        <pc:spChg chg="mod">
          <ac:chgData name="Ewa Kazimierska" userId="8edb7084-dccb-4d8f-9cfb-38098ea1d667" providerId="ADAL" clId="{3D8DAE7C-3964-4C45-AB52-C2ED05A7E3EA}" dt="2024-02-21T23:29:38.272" v="774" actId="20577"/>
          <ac:spMkLst>
            <pc:docMk/>
            <pc:sldMk cId="1179572657" sldId="364"/>
            <ac:spMk id="5" creationId="{66580ABA-229F-4417-BDDA-577796DD5097}"/>
          </ac:spMkLst>
        </pc:spChg>
        <pc:spChg chg="mod">
          <ac:chgData name="Ewa Kazimierska" userId="8edb7084-dccb-4d8f-9cfb-38098ea1d667" providerId="ADAL" clId="{3D8DAE7C-3964-4C45-AB52-C2ED05A7E3EA}" dt="2024-02-21T23:29:53.531" v="776" actId="1076"/>
          <ac:spMkLst>
            <pc:docMk/>
            <pc:sldMk cId="1179572657" sldId="364"/>
            <ac:spMk id="6" creationId="{A3ED5CD8-1B65-489B-97BE-1FC850AAC172}"/>
          </ac:spMkLst>
        </pc:spChg>
        <pc:spChg chg="mod">
          <ac:chgData name="Ewa Kazimierska" userId="8edb7084-dccb-4d8f-9cfb-38098ea1d667" providerId="ADAL" clId="{3D8DAE7C-3964-4C45-AB52-C2ED05A7E3EA}" dt="2024-02-21T23:29:53.531" v="776" actId="1076"/>
          <ac:spMkLst>
            <pc:docMk/>
            <pc:sldMk cId="1179572657" sldId="364"/>
            <ac:spMk id="8" creationId="{D684E136-DEDF-49F7-97F7-A18AAE1343AF}"/>
          </ac:spMkLst>
        </pc:spChg>
        <pc:spChg chg="mod">
          <ac:chgData name="Ewa Kazimierska" userId="8edb7084-dccb-4d8f-9cfb-38098ea1d667" providerId="ADAL" clId="{3D8DAE7C-3964-4C45-AB52-C2ED05A7E3EA}" dt="2024-02-21T23:29:53.531" v="776" actId="1076"/>
          <ac:spMkLst>
            <pc:docMk/>
            <pc:sldMk cId="1179572657" sldId="364"/>
            <ac:spMk id="10" creationId="{24EBD227-7932-4E05-8724-37CCA738F3DC}"/>
          </ac:spMkLst>
        </pc:spChg>
        <pc:spChg chg="mod">
          <ac:chgData name="Ewa Kazimierska" userId="8edb7084-dccb-4d8f-9cfb-38098ea1d667" providerId="ADAL" clId="{3D8DAE7C-3964-4C45-AB52-C2ED05A7E3EA}" dt="2024-02-21T23:29:53.531" v="776" actId="1076"/>
          <ac:spMkLst>
            <pc:docMk/>
            <pc:sldMk cId="1179572657" sldId="364"/>
            <ac:spMk id="12" creationId="{3FDA98F4-8915-4668-8C4B-A55974564557}"/>
          </ac:spMkLst>
        </pc:spChg>
        <pc:spChg chg="mod">
          <ac:chgData name="Ewa Kazimierska" userId="8edb7084-dccb-4d8f-9cfb-38098ea1d667" providerId="ADAL" clId="{3D8DAE7C-3964-4C45-AB52-C2ED05A7E3EA}" dt="2024-02-21T23:30:20.917" v="778" actId="14100"/>
          <ac:spMkLst>
            <pc:docMk/>
            <pc:sldMk cId="1179572657" sldId="364"/>
            <ac:spMk id="13" creationId="{8C5D9B8F-6769-4A6D-B75E-AC4D598C17B2}"/>
          </ac:spMkLst>
        </pc:spChg>
        <pc:spChg chg="mod">
          <ac:chgData name="Ewa Kazimierska" userId="8edb7084-dccb-4d8f-9cfb-38098ea1d667" providerId="ADAL" clId="{3D8DAE7C-3964-4C45-AB52-C2ED05A7E3EA}" dt="2024-02-21T23:30:07.578" v="777" actId="20577"/>
          <ac:spMkLst>
            <pc:docMk/>
            <pc:sldMk cId="1179572657" sldId="364"/>
            <ac:spMk id="14" creationId="{F030C5CD-8268-4853-B109-C69D86AA9AAB}"/>
          </ac:spMkLst>
        </pc:spChg>
      </pc:sldChg>
      <pc:sldChg chg="modSp mod">
        <pc:chgData name="Ewa Kazimierska" userId="8edb7084-dccb-4d8f-9cfb-38098ea1d667" providerId="ADAL" clId="{3D8DAE7C-3964-4C45-AB52-C2ED05A7E3EA}" dt="2024-02-21T23:31:01.441" v="781" actId="1076"/>
        <pc:sldMkLst>
          <pc:docMk/>
          <pc:sldMk cId="4004620185" sldId="366"/>
        </pc:sldMkLst>
        <pc:spChg chg="mod">
          <ac:chgData name="Ewa Kazimierska" userId="8edb7084-dccb-4d8f-9cfb-38098ea1d667" providerId="ADAL" clId="{3D8DAE7C-3964-4C45-AB52-C2ED05A7E3EA}" dt="2024-02-21T23:31:01.441" v="781" actId="1076"/>
          <ac:spMkLst>
            <pc:docMk/>
            <pc:sldMk cId="4004620185" sldId="366"/>
            <ac:spMk id="3" creationId="{E36D8F78-2422-4B3C-9FFE-8B095516D71D}"/>
          </ac:spMkLst>
        </pc:spChg>
      </pc:sldChg>
      <pc:sldChg chg="modSp mod">
        <pc:chgData name="Ewa Kazimierska" userId="8edb7084-dccb-4d8f-9cfb-38098ea1d667" providerId="ADAL" clId="{3D8DAE7C-3964-4C45-AB52-C2ED05A7E3EA}" dt="2024-02-21T23:37:08.287" v="872" actId="58"/>
        <pc:sldMkLst>
          <pc:docMk/>
          <pc:sldMk cId="3058138373" sldId="367"/>
        </pc:sldMkLst>
        <pc:spChg chg="mod">
          <ac:chgData name="Ewa Kazimierska" userId="8edb7084-dccb-4d8f-9cfb-38098ea1d667" providerId="ADAL" clId="{3D8DAE7C-3964-4C45-AB52-C2ED05A7E3EA}" dt="2024-02-21T23:37:02.955" v="871" actId="113"/>
          <ac:spMkLst>
            <pc:docMk/>
            <pc:sldMk cId="3058138373" sldId="367"/>
            <ac:spMk id="2" creationId="{9167A964-90F2-4D78-98FF-BF9603BC5FEE}"/>
          </ac:spMkLst>
        </pc:spChg>
        <pc:spChg chg="mod">
          <ac:chgData name="Ewa Kazimierska" userId="8edb7084-dccb-4d8f-9cfb-38098ea1d667" providerId="ADAL" clId="{3D8DAE7C-3964-4C45-AB52-C2ED05A7E3EA}" dt="2024-02-21T23:37:08.287" v="872" actId="58"/>
          <ac:spMkLst>
            <pc:docMk/>
            <pc:sldMk cId="3058138373" sldId="367"/>
            <ac:spMk id="19" creationId="{D3CDE353-1B85-47BE-966A-D279BA845F42}"/>
          </ac:spMkLst>
        </pc:spChg>
      </pc:sldChg>
      <pc:sldChg chg="modSp mod">
        <pc:chgData name="Ewa Kazimierska" userId="8edb7084-dccb-4d8f-9cfb-38098ea1d667" providerId="ADAL" clId="{3D8DAE7C-3964-4C45-AB52-C2ED05A7E3EA}" dt="2024-02-21T23:38:38.419" v="901" actId="20577"/>
        <pc:sldMkLst>
          <pc:docMk/>
          <pc:sldMk cId="2583970896" sldId="371"/>
        </pc:sldMkLst>
        <pc:spChg chg="mod">
          <ac:chgData name="Ewa Kazimierska" userId="8edb7084-dccb-4d8f-9cfb-38098ea1d667" providerId="ADAL" clId="{3D8DAE7C-3964-4C45-AB52-C2ED05A7E3EA}" dt="2024-02-21T23:38:38.419" v="901" actId="20577"/>
          <ac:spMkLst>
            <pc:docMk/>
            <pc:sldMk cId="2583970896" sldId="371"/>
            <ac:spMk id="3" creationId="{EA76EE01-C44D-43FC-9147-B9BE30B3CCEA}"/>
          </ac:spMkLst>
        </pc:spChg>
      </pc:sldChg>
      <pc:sldChg chg="modSp mod">
        <pc:chgData name="Ewa Kazimierska" userId="8edb7084-dccb-4d8f-9cfb-38098ea1d667" providerId="ADAL" clId="{3D8DAE7C-3964-4C45-AB52-C2ED05A7E3EA}" dt="2024-02-21T23:36:31.248" v="866" actId="20577"/>
        <pc:sldMkLst>
          <pc:docMk/>
          <pc:sldMk cId="2125778722" sldId="373"/>
        </pc:sldMkLst>
        <pc:spChg chg="mod">
          <ac:chgData name="Ewa Kazimierska" userId="8edb7084-dccb-4d8f-9cfb-38098ea1d667" providerId="ADAL" clId="{3D8DAE7C-3964-4C45-AB52-C2ED05A7E3EA}" dt="2024-02-21T23:36:03.684" v="857" actId="1582"/>
          <ac:spMkLst>
            <pc:docMk/>
            <pc:sldMk cId="2125778722" sldId="373"/>
            <ac:spMk id="2" creationId="{9167A964-90F2-4D78-98FF-BF9603BC5FEE}"/>
          </ac:spMkLst>
        </pc:spChg>
        <pc:spChg chg="mod">
          <ac:chgData name="Ewa Kazimierska" userId="8edb7084-dccb-4d8f-9cfb-38098ea1d667" providerId="ADAL" clId="{3D8DAE7C-3964-4C45-AB52-C2ED05A7E3EA}" dt="2024-02-21T23:36:31.248" v="866" actId="20577"/>
          <ac:spMkLst>
            <pc:docMk/>
            <pc:sldMk cId="2125778722" sldId="373"/>
            <ac:spMk id="3" creationId="{B3D8E006-14CD-411F-BD37-68E59EE77CFE}"/>
          </ac:spMkLst>
        </pc:spChg>
      </pc:sldChg>
      <pc:sldChg chg="modSp mod">
        <pc:chgData name="Ewa Kazimierska" userId="8edb7084-dccb-4d8f-9cfb-38098ea1d667" providerId="ADAL" clId="{3D8DAE7C-3964-4C45-AB52-C2ED05A7E3EA}" dt="2024-02-21T23:36:42.389" v="868" actId="113"/>
        <pc:sldMkLst>
          <pc:docMk/>
          <pc:sldMk cId="3803261250" sldId="374"/>
        </pc:sldMkLst>
        <pc:spChg chg="mod">
          <ac:chgData name="Ewa Kazimierska" userId="8edb7084-dccb-4d8f-9cfb-38098ea1d667" providerId="ADAL" clId="{3D8DAE7C-3964-4C45-AB52-C2ED05A7E3EA}" dt="2024-02-21T23:36:42.389" v="868" actId="113"/>
          <ac:spMkLst>
            <pc:docMk/>
            <pc:sldMk cId="3803261250" sldId="374"/>
            <ac:spMk id="2" creationId="{9167A964-90F2-4D78-98FF-BF9603BC5FEE}"/>
          </ac:spMkLst>
        </pc:spChg>
      </pc:sldChg>
      <pc:sldChg chg="addSp delSp modSp add del mod modAnim">
        <pc:chgData name="Ewa Kazimierska" userId="8edb7084-dccb-4d8f-9cfb-38098ea1d667" providerId="ADAL" clId="{3D8DAE7C-3964-4C45-AB52-C2ED05A7E3EA}" dt="2024-02-21T23:09:17.439" v="184" actId="1076"/>
        <pc:sldMkLst>
          <pc:docMk/>
          <pc:sldMk cId="2360079732" sldId="375"/>
        </pc:sldMkLst>
        <pc:spChg chg="del">
          <ac:chgData name="Ewa Kazimierska" userId="8edb7084-dccb-4d8f-9cfb-38098ea1d667" providerId="ADAL" clId="{3D8DAE7C-3964-4C45-AB52-C2ED05A7E3EA}" dt="2024-02-21T22:37:47.486" v="61" actId="478"/>
          <ac:spMkLst>
            <pc:docMk/>
            <pc:sldMk cId="2360079732" sldId="375"/>
            <ac:spMk id="4" creationId="{6ED377BE-1BEC-4396-AFC1-04C3DB598108}"/>
          </ac:spMkLst>
        </pc:spChg>
        <pc:spChg chg="add mod">
          <ac:chgData name="Ewa Kazimierska" userId="8edb7084-dccb-4d8f-9cfb-38098ea1d667" providerId="ADAL" clId="{3D8DAE7C-3964-4C45-AB52-C2ED05A7E3EA}" dt="2024-02-21T23:09:17.439" v="184" actId="1076"/>
          <ac:spMkLst>
            <pc:docMk/>
            <pc:sldMk cId="2360079732" sldId="375"/>
            <ac:spMk id="5" creationId="{AA32B1F9-A81F-419E-826C-BA0D8D27618F}"/>
          </ac:spMkLst>
        </pc:spChg>
        <pc:spChg chg="del">
          <ac:chgData name="Ewa Kazimierska" userId="8edb7084-dccb-4d8f-9cfb-38098ea1d667" providerId="ADAL" clId="{3D8DAE7C-3964-4C45-AB52-C2ED05A7E3EA}" dt="2024-02-21T22:37:47.486" v="61" actId="478"/>
          <ac:spMkLst>
            <pc:docMk/>
            <pc:sldMk cId="2360079732" sldId="375"/>
            <ac:spMk id="11" creationId="{CD400348-4D9E-45DD-BF30-C4C4FA6B3B07}"/>
          </ac:spMkLst>
        </pc:spChg>
        <pc:spChg chg="mod">
          <ac:chgData name="Ewa Kazimierska" userId="8edb7084-dccb-4d8f-9cfb-38098ea1d667" providerId="ADAL" clId="{3D8DAE7C-3964-4C45-AB52-C2ED05A7E3EA}" dt="2024-02-21T22:44:26.409" v="127" actId="20577"/>
          <ac:spMkLst>
            <pc:docMk/>
            <pc:sldMk cId="2360079732" sldId="375"/>
            <ac:spMk id="12" creationId="{742D9533-ACBE-4CCF-B194-A9F7574DB4AC}"/>
          </ac:spMkLst>
        </pc:spChg>
        <pc:spChg chg="add mod">
          <ac:chgData name="Ewa Kazimierska" userId="8edb7084-dccb-4d8f-9cfb-38098ea1d667" providerId="ADAL" clId="{3D8DAE7C-3964-4C45-AB52-C2ED05A7E3EA}" dt="2024-02-21T22:41:29.206" v="103" actId="1076"/>
          <ac:spMkLst>
            <pc:docMk/>
            <pc:sldMk cId="2360079732" sldId="375"/>
            <ac:spMk id="13" creationId="{BDF4C478-9092-4FFF-A9AD-9FBDA83C961C}"/>
          </ac:spMkLst>
        </pc:spChg>
        <pc:spChg chg="del">
          <ac:chgData name="Ewa Kazimierska" userId="8edb7084-dccb-4d8f-9cfb-38098ea1d667" providerId="ADAL" clId="{3D8DAE7C-3964-4C45-AB52-C2ED05A7E3EA}" dt="2024-02-21T22:37:47.486" v="61" actId="478"/>
          <ac:spMkLst>
            <pc:docMk/>
            <pc:sldMk cId="2360079732" sldId="375"/>
            <ac:spMk id="16" creationId="{776C6F26-5CF0-43D3-A756-D2E58ED23456}"/>
          </ac:spMkLst>
        </pc:spChg>
        <pc:spChg chg="mod">
          <ac:chgData name="Ewa Kazimierska" userId="8edb7084-dccb-4d8f-9cfb-38098ea1d667" providerId="ADAL" clId="{3D8DAE7C-3964-4C45-AB52-C2ED05A7E3EA}" dt="2024-02-21T22:40:58.097" v="99" actId="1076"/>
          <ac:spMkLst>
            <pc:docMk/>
            <pc:sldMk cId="2360079732" sldId="375"/>
            <ac:spMk id="18" creationId="{043868B5-6F22-4C10-A763-CCD4CDC68121}"/>
          </ac:spMkLst>
        </pc:spChg>
        <pc:spChg chg="mod">
          <ac:chgData name="Ewa Kazimierska" userId="8edb7084-dccb-4d8f-9cfb-38098ea1d667" providerId="ADAL" clId="{3D8DAE7C-3964-4C45-AB52-C2ED05A7E3EA}" dt="2024-02-21T22:45:34.178" v="148" actId="14100"/>
          <ac:spMkLst>
            <pc:docMk/>
            <pc:sldMk cId="2360079732" sldId="375"/>
            <ac:spMk id="19" creationId="{A3FA05F7-D3F7-4552-BDF3-8320471A1B3A}"/>
          </ac:spMkLst>
        </pc:spChg>
        <pc:grpChg chg="add mod">
          <ac:chgData name="Ewa Kazimierska" userId="8edb7084-dccb-4d8f-9cfb-38098ea1d667" providerId="ADAL" clId="{3D8DAE7C-3964-4C45-AB52-C2ED05A7E3EA}" dt="2024-02-21T22:44:57.596" v="129" actId="1076"/>
          <ac:grpSpMkLst>
            <pc:docMk/>
            <pc:sldMk cId="2360079732" sldId="375"/>
            <ac:grpSpMk id="14" creationId="{19BA3E37-4E0E-4B85-963A-6127EAE8677F}"/>
          </ac:grpSpMkLst>
        </pc:grpChg>
        <pc:grpChg chg="del">
          <ac:chgData name="Ewa Kazimierska" userId="8edb7084-dccb-4d8f-9cfb-38098ea1d667" providerId="ADAL" clId="{3D8DAE7C-3964-4C45-AB52-C2ED05A7E3EA}" dt="2024-02-21T22:37:47.486" v="61" actId="478"/>
          <ac:grpSpMkLst>
            <pc:docMk/>
            <pc:sldMk cId="2360079732" sldId="375"/>
            <ac:grpSpMk id="17" creationId="{68065A3B-6699-48D0-88D7-9149B0B8AC76}"/>
          </ac:grpSpMkLst>
        </pc:grpChg>
        <pc:picChg chg="del">
          <ac:chgData name="Ewa Kazimierska" userId="8edb7084-dccb-4d8f-9cfb-38098ea1d667" providerId="ADAL" clId="{3D8DAE7C-3964-4C45-AB52-C2ED05A7E3EA}" dt="2024-02-21T22:37:51.030" v="62" actId="478"/>
          <ac:picMkLst>
            <pc:docMk/>
            <pc:sldMk cId="2360079732" sldId="375"/>
            <ac:picMk id="6" creationId="{A6A62600-5A7A-4526-A6B1-2700D17BF38B}"/>
          </ac:picMkLst>
        </pc:picChg>
        <pc:cxnChg chg="mod">
          <ac:chgData name="Ewa Kazimierska" userId="8edb7084-dccb-4d8f-9cfb-38098ea1d667" providerId="ADAL" clId="{3D8DAE7C-3964-4C45-AB52-C2ED05A7E3EA}" dt="2024-02-21T22:45:19.502" v="135" actId="1076"/>
          <ac:cxnSpMkLst>
            <pc:docMk/>
            <pc:sldMk cId="2360079732" sldId="375"/>
            <ac:cxnSpMk id="20" creationId="{593012E8-8EF8-4E4F-AF74-E98D1494DB6C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424D6-7025-4E57-B50E-7653DED8C807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DA17AD-503B-463F-8EC1-84F78A43A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99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2920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43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603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527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343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588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131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2354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N2 moles 1.50; </a:t>
            </a:r>
            <a:r>
              <a:rPr lang="en-GB" dirty="0">
                <a:sym typeface="Wingdings" panose="05000000000000000000" pitchFamily="2" charset="2"/>
              </a:rPr>
              <a:t>3 moles NH</a:t>
            </a:r>
            <a:r>
              <a:rPr lang="en-GB" baseline="-25000" dirty="0">
                <a:sym typeface="Wingdings" panose="05000000000000000000" pitchFamily="2" charset="2"/>
              </a:rPr>
              <a:t>3, NH3 molecules 1.81x10^24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542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4997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734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140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457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811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39CDE-D3D1-437D-A42A-BEC252AA9F6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13833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50690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53E58-83AB-4E24-9335-DBFBBC6ADA4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46001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4739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42823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E60D-2D75-47EF-823F-A7873605D9CF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62899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BA16A-EF9E-4C97-954B-A6D831176CB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25274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76409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D91B6-8F7F-4367-8F77-6D2AAF1A43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92109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48408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73389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2623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10044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94520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68220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04548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09891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B1192-BDEA-41C8-92C7-4BE2D2E96004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39270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61022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png"/><Relationship Id="rId4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3472" y="2060848"/>
            <a:ext cx="9577064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BALANCING CHEMICAL EQUATIONS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stoichiometrical</a:t>
            </a:r>
            <a:r>
              <a:rPr lang="en-GB" dirty="0"/>
              <a:t> calculations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4000" dirty="0"/>
              <a:t>Lecture 6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287BF6-A9B0-4412-B1F6-DC2D74313CDA}"/>
              </a:ext>
            </a:extLst>
          </p:cNvPr>
          <p:cNvSpPr txBox="1"/>
          <p:nvPr/>
        </p:nvSpPr>
        <p:spPr>
          <a:xfrm>
            <a:off x="11084004" y="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Y1, 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7E63AD-E219-4EB9-8D81-87767BCB5F14}"/>
              </a:ext>
            </a:extLst>
          </p:cNvPr>
          <p:cNvSpPr txBox="1"/>
          <p:nvPr/>
        </p:nvSpPr>
        <p:spPr>
          <a:xfrm>
            <a:off x="0" y="0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ACDB4011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B70BF-535F-4249-862B-F8CB99262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80" y="9661"/>
            <a:ext cx="12163420" cy="755044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B272-37E4-4023-AF7E-1A109CF71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196752"/>
            <a:ext cx="10515600" cy="4351338"/>
          </a:xfrm>
        </p:spPr>
        <p:txBody>
          <a:bodyPr>
            <a:normAutofit/>
          </a:bodyPr>
          <a:lstStyle/>
          <a:p>
            <a:r>
              <a:rPr lang="en-GB" sz="2800" cap="none" dirty="0"/>
              <a:t>Balancing chemical equations</a:t>
            </a:r>
          </a:p>
          <a:p>
            <a:r>
              <a:rPr lang="en-GB" sz="2800" cap="none" dirty="0"/>
              <a:t>Calculations based on stoichiometry</a:t>
            </a:r>
          </a:p>
          <a:p>
            <a:pPr lvl="1"/>
            <a:r>
              <a:rPr lang="en-GB" sz="2600" cap="none" dirty="0"/>
              <a:t>mole to mole </a:t>
            </a:r>
          </a:p>
          <a:p>
            <a:pPr lvl="1"/>
            <a:r>
              <a:rPr lang="en-GB" sz="2600" cap="none" dirty="0"/>
              <a:t>mole to mass and mass to mole</a:t>
            </a:r>
          </a:p>
          <a:p>
            <a:pPr lvl="1"/>
            <a:r>
              <a:rPr lang="en-GB" sz="2600" cap="none" dirty="0"/>
              <a:t>mass to mass</a:t>
            </a:r>
          </a:p>
        </p:txBody>
      </p:sp>
    </p:spTree>
    <p:extLst>
      <p:ext uri="{BB962C8B-B14F-4D97-AF65-F5344CB8AC3E}">
        <p14:creationId xmlns:p14="http://schemas.microsoft.com/office/powerpoint/2010/main" val="1202764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68065A3B-6699-48D0-88D7-9149B0B8AC76}"/>
              </a:ext>
            </a:extLst>
          </p:cNvPr>
          <p:cNvGrpSpPr/>
          <p:nvPr/>
        </p:nvGrpSpPr>
        <p:grpSpPr>
          <a:xfrm>
            <a:off x="2999656" y="1852376"/>
            <a:ext cx="5870518" cy="640112"/>
            <a:chOff x="1788967" y="1041201"/>
            <a:chExt cx="4692592" cy="640112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02908031-DD34-4232-A639-571D4C16BB9E}"/>
                </a:ext>
              </a:extLst>
            </p:cNvPr>
            <p:cNvSpPr txBox="1"/>
            <p:nvPr/>
          </p:nvSpPr>
          <p:spPr>
            <a:xfrm>
              <a:off x="1788967" y="1041201"/>
              <a:ext cx="4692592" cy="64011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4600"/>
                </a:lnSpc>
              </a:pPr>
              <a:r>
                <a:rPr lang="en-GB" sz="32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Reactants 		      		     </a:t>
              </a:r>
              <a:r>
                <a:rPr lang="en-GB" sz="32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Products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9E350036-1C7F-4D10-82D5-4820210888DF}"/>
                </a:ext>
              </a:extLst>
            </p:cNvPr>
            <p:cNvCxnSpPr>
              <a:cxnSpLocks/>
            </p:cNvCxnSpPr>
            <p:nvPr/>
          </p:nvCxnSpPr>
          <p:spPr>
            <a:xfrm>
              <a:off x="3461292" y="1451032"/>
              <a:ext cx="1489022" cy="0"/>
            </a:xfrm>
            <a:prstGeom prst="straightConnector1">
              <a:avLst/>
            </a:prstGeom>
            <a:ln w="127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776C6F26-5CF0-43D3-A756-D2E58ED23456}"/>
              </a:ext>
            </a:extLst>
          </p:cNvPr>
          <p:cNvSpPr txBox="1"/>
          <p:nvPr/>
        </p:nvSpPr>
        <p:spPr>
          <a:xfrm>
            <a:off x="1441243" y="768912"/>
            <a:ext cx="9217024" cy="954107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00B0F0"/>
                </a:solidFill>
                <a:cs typeface="Calibri" panose="020F0502020204030204" pitchFamily="34" charset="0"/>
              </a:rPr>
              <a:t>A </a:t>
            </a:r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chemical reaction</a:t>
            </a:r>
            <a:r>
              <a:rPr lang="en-US" sz="2800" dirty="0">
                <a:solidFill>
                  <a:srgbClr val="00B0F0"/>
                </a:solidFill>
                <a:cs typeface="Calibri" panose="020F0502020204030204" pitchFamily="34" charset="0"/>
              </a:rPr>
              <a:t> is a process that leads to the chemical transformation of one set of chemical substances to another </a:t>
            </a:r>
            <a:endParaRPr lang="en-GB" sz="2800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B9C914-FB66-43F4-90F1-BF1B8FDC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383" y="24819"/>
            <a:ext cx="10364451" cy="58328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Chemical reaction and equation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C46698-573D-4B45-88F6-9666AF411F1C}"/>
              </a:ext>
            </a:extLst>
          </p:cNvPr>
          <p:cNvSpPr txBox="1"/>
          <p:nvPr/>
        </p:nvSpPr>
        <p:spPr>
          <a:xfrm>
            <a:off x="286185" y="4477201"/>
            <a:ext cx="98333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Qualitative – identity of reactants and products (chemical formulas)</a:t>
            </a:r>
          </a:p>
          <a:p>
            <a:r>
              <a:rPr lang="en-GB" sz="2800" dirty="0"/>
              <a:t>Quantitative – law of conservation of mass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9ACF9F-EF3A-42DC-B4F5-698DC888FD32}"/>
              </a:ext>
            </a:extLst>
          </p:cNvPr>
          <p:cNvSpPr txBox="1"/>
          <p:nvPr/>
        </p:nvSpPr>
        <p:spPr>
          <a:xfrm>
            <a:off x="669898" y="5578429"/>
            <a:ext cx="10081120" cy="1164742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>
                <a:solidFill>
                  <a:srgbClr val="202124"/>
                </a:solidFill>
                <a:cs typeface="Calibri" panose="020F0502020204030204" pitchFamily="34" charset="0"/>
              </a:rPr>
              <a:t>law of </a:t>
            </a:r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conservation of mass </a:t>
            </a:r>
            <a:r>
              <a:rPr lang="en-US" sz="2800" dirty="0">
                <a:solidFill>
                  <a:srgbClr val="202124"/>
                </a:solidFill>
                <a:cs typeface="Calibri" panose="020F0502020204030204" pitchFamily="34" charset="0"/>
              </a:rPr>
              <a:t>- matter cannot be created nor destroyed in a chemical reaction; atoms only change their ‘partners’ 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DE76E2-E916-4D69-99A8-536B57B855F0}"/>
              </a:ext>
            </a:extLst>
          </p:cNvPr>
          <p:cNvSpPr txBox="1"/>
          <p:nvPr/>
        </p:nvSpPr>
        <p:spPr>
          <a:xfrm>
            <a:off x="313653" y="2685312"/>
            <a:ext cx="110868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Chemical equation shows how atoms are rearranged in chemical reaction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55DAEB5-8545-4AEB-BC43-950521BAB74A}"/>
              </a:ext>
            </a:extLst>
          </p:cNvPr>
          <p:cNvSpPr txBox="1"/>
          <p:nvPr/>
        </p:nvSpPr>
        <p:spPr>
          <a:xfrm>
            <a:off x="309377" y="3365813"/>
            <a:ext cx="108021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Chemical reaction – actual process; chemical equation summarises the reaction in terms of chemical formulas</a:t>
            </a:r>
          </a:p>
        </p:txBody>
      </p:sp>
    </p:spTree>
    <p:extLst>
      <p:ext uri="{BB962C8B-B14F-4D97-AF65-F5344CB8AC3E}">
        <p14:creationId xmlns:p14="http://schemas.microsoft.com/office/powerpoint/2010/main" val="744938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42D9533-ACBE-4CCF-B194-A9F7574DB4AC}"/>
              </a:ext>
            </a:extLst>
          </p:cNvPr>
          <p:cNvSpPr txBox="1"/>
          <p:nvPr/>
        </p:nvSpPr>
        <p:spPr>
          <a:xfrm>
            <a:off x="1498639" y="1628800"/>
            <a:ext cx="91947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The 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sodium metal </a:t>
            </a:r>
            <a:r>
              <a:rPr lang="en-GB" sz="2800" dirty="0">
                <a:cs typeface="Calibri" panose="020F0502020204030204" pitchFamily="34" charset="0"/>
              </a:rPr>
              <a:t>reacts with the </a:t>
            </a:r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liquid water </a:t>
            </a:r>
            <a:r>
              <a:rPr lang="en-GB" sz="2800" dirty="0">
                <a:cs typeface="Calibri" panose="020F0502020204030204" pitchFamily="34" charset="0"/>
              </a:rPr>
              <a:t>to produce an aqueous solution of 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sodium hydroxide </a:t>
            </a:r>
            <a:r>
              <a:rPr lang="en-GB" sz="2800" dirty="0">
                <a:cs typeface="Calibri" panose="020F0502020204030204" pitchFamily="34" charset="0"/>
              </a:rPr>
              <a:t>and </a:t>
            </a:r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hydrogen gas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3868B5-6F22-4C10-A763-CCD4CDC68121}"/>
              </a:ext>
            </a:extLst>
          </p:cNvPr>
          <p:cNvSpPr txBox="1"/>
          <p:nvPr/>
        </p:nvSpPr>
        <p:spPr>
          <a:xfrm>
            <a:off x="717702" y="923623"/>
            <a:ext cx="68904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MACROSCOPIC</a:t>
            </a:r>
            <a:r>
              <a:rPr lang="en-GB" sz="2400" dirty="0">
                <a:cs typeface="Calibri" panose="020F0502020204030204" pitchFamily="34" charset="0"/>
              </a:rPr>
              <a:t> description of chemical reaction: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B9C914-FB66-43F4-90F1-BF1B8FDC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383" y="24819"/>
            <a:ext cx="10364451" cy="58328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Chemical reaction and equation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F4C478-9092-4FFF-A9AD-9FBDA83C961C}"/>
              </a:ext>
            </a:extLst>
          </p:cNvPr>
          <p:cNvSpPr txBox="1"/>
          <p:nvPr/>
        </p:nvSpPr>
        <p:spPr>
          <a:xfrm>
            <a:off x="717702" y="3071030"/>
            <a:ext cx="48068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At the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SUB-MICROSCOPIC</a:t>
            </a:r>
            <a:r>
              <a:rPr lang="en-GB" sz="2400" dirty="0">
                <a:cs typeface="Calibri" panose="020F0502020204030204" pitchFamily="34" charset="0"/>
              </a:rPr>
              <a:t> level: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9BA3E37-4E0E-4B85-963A-6127EAE8677F}"/>
              </a:ext>
            </a:extLst>
          </p:cNvPr>
          <p:cNvGrpSpPr/>
          <p:nvPr/>
        </p:nvGrpSpPr>
        <p:grpSpPr>
          <a:xfrm>
            <a:off x="717702" y="3859595"/>
            <a:ext cx="6026370" cy="523220"/>
            <a:chOff x="146054" y="515917"/>
            <a:chExt cx="3550868" cy="523220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3FA05F7-D3F7-4552-BDF3-8320471A1B3A}"/>
                </a:ext>
              </a:extLst>
            </p:cNvPr>
            <p:cNvSpPr txBox="1"/>
            <p:nvPr/>
          </p:nvSpPr>
          <p:spPr>
            <a:xfrm>
              <a:off x="146054" y="515917"/>
              <a:ext cx="35508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Na   </a:t>
              </a:r>
              <a:r>
                <a:rPr lang="en-GB" sz="2800" dirty="0">
                  <a:cs typeface="Calibri" panose="020F0502020204030204" pitchFamily="34" charset="0"/>
                </a:rPr>
                <a:t>+   </a:t>
              </a:r>
              <a:r>
                <a:rPr lang="en-GB" sz="2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H</a:t>
              </a:r>
              <a:r>
                <a:rPr lang="en-GB" sz="2800" b="1" baseline="-25000" dirty="0">
                  <a:solidFill>
                    <a:srgbClr val="00B0F0"/>
                  </a:solidFill>
                  <a:cs typeface="Calibri" panose="020F0502020204030204" pitchFamily="34" charset="0"/>
                </a:rPr>
                <a:t>2</a:t>
              </a:r>
              <a:r>
                <a:rPr lang="en-GB" sz="2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O</a:t>
              </a:r>
              <a:r>
                <a:rPr lang="en-GB" sz="2800" dirty="0">
                  <a:cs typeface="Calibri" panose="020F0502020204030204" pitchFamily="34" charset="0"/>
                </a:rPr>
                <a:t>	           </a:t>
              </a:r>
              <a:r>
                <a:rPr lang="en-GB" sz="2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NaOH</a:t>
              </a:r>
              <a:r>
                <a:rPr lang="en-GB" sz="2800" b="1" dirty="0">
                  <a:cs typeface="Calibri" panose="020F0502020204030204" pitchFamily="34" charset="0"/>
                </a:rPr>
                <a:t>   </a:t>
              </a:r>
              <a:r>
                <a:rPr lang="en-GB" sz="2800" dirty="0">
                  <a:cs typeface="Calibri" panose="020F0502020204030204" pitchFamily="34" charset="0"/>
                </a:rPr>
                <a:t>+</a:t>
              </a:r>
              <a:r>
                <a:rPr lang="en-GB" sz="2800" b="1" dirty="0">
                  <a:cs typeface="Calibri" panose="020F0502020204030204" pitchFamily="34" charset="0"/>
                </a:rPr>
                <a:t>    </a:t>
              </a:r>
              <a:r>
                <a:rPr lang="en-GB" sz="2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H</a:t>
              </a:r>
              <a:r>
                <a:rPr lang="en-GB" sz="2800" b="1" baseline="-25000" dirty="0">
                  <a:solidFill>
                    <a:srgbClr val="00B050"/>
                  </a:solidFill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593012E8-8EF8-4E4F-AF74-E98D1494DB6C}"/>
                </a:ext>
              </a:extLst>
            </p:cNvPr>
            <p:cNvCxnSpPr>
              <a:cxnSpLocks/>
            </p:cNvCxnSpPr>
            <p:nvPr/>
          </p:nvCxnSpPr>
          <p:spPr>
            <a:xfrm>
              <a:off x="1375622" y="777527"/>
              <a:ext cx="381398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A32B1F9-A81F-419E-826C-BA0D8D27618F}"/>
              </a:ext>
            </a:extLst>
          </p:cNvPr>
          <p:cNvSpPr txBox="1"/>
          <p:nvPr/>
        </p:nvSpPr>
        <p:spPr>
          <a:xfrm>
            <a:off x="4916076" y="4624717"/>
            <a:ext cx="2429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 COMPLETED YET !!!</a:t>
            </a:r>
          </a:p>
        </p:txBody>
      </p:sp>
    </p:spTree>
    <p:extLst>
      <p:ext uri="{BB962C8B-B14F-4D97-AF65-F5344CB8AC3E}">
        <p14:creationId xmlns:p14="http://schemas.microsoft.com/office/powerpoint/2010/main" val="236007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A476AF12-8F34-4FFB-88A0-402A599DAE54}"/>
              </a:ext>
            </a:extLst>
          </p:cNvPr>
          <p:cNvSpPr txBox="1"/>
          <p:nvPr/>
        </p:nvSpPr>
        <p:spPr>
          <a:xfrm>
            <a:off x="911424" y="4770129"/>
            <a:ext cx="91450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H		2												3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C09D9F-CCC1-4566-838A-F39069869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-13810"/>
            <a:ext cx="10364451" cy="830996"/>
          </a:xfrm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Steps to balance chemical equation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3C94AF-0529-4638-8E4A-312AA6E0F8CD}"/>
              </a:ext>
            </a:extLst>
          </p:cNvPr>
          <p:cNvSpPr txBox="1"/>
          <p:nvPr/>
        </p:nvSpPr>
        <p:spPr>
          <a:xfrm>
            <a:off x="911424" y="4173980"/>
            <a:ext cx="83529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Na	1												1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6165B3B-6C32-4546-952D-18289CDBED6C}"/>
              </a:ext>
            </a:extLst>
          </p:cNvPr>
          <p:cNvSpPr txBox="1"/>
          <p:nvPr/>
        </p:nvSpPr>
        <p:spPr>
          <a:xfrm>
            <a:off x="911424" y="5360476"/>
            <a:ext cx="89289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O		1												1	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A5B8CC-C3B9-4A47-BF14-F68340974C5D}"/>
              </a:ext>
            </a:extLst>
          </p:cNvPr>
          <p:cNvSpPr txBox="1"/>
          <p:nvPr/>
        </p:nvSpPr>
        <p:spPr>
          <a:xfrm>
            <a:off x="558397" y="727507"/>
            <a:ext cx="7330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1. Write the ‘skeletal’ equation (use the chemical formulas)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AD77559-F2E1-4E54-8D88-25F59BD6BE15}"/>
              </a:ext>
            </a:extLst>
          </p:cNvPr>
          <p:cNvSpPr txBox="1"/>
          <p:nvPr/>
        </p:nvSpPr>
        <p:spPr>
          <a:xfrm>
            <a:off x="558397" y="1165111"/>
            <a:ext cx="11440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2. Count each type of atoms on both sides. If the same – happy days, if not – not balanced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47A974B-8903-4209-B845-871092CE676C}"/>
              </a:ext>
            </a:extLst>
          </p:cNvPr>
          <p:cNvSpPr txBox="1"/>
          <p:nvPr/>
        </p:nvSpPr>
        <p:spPr>
          <a:xfrm>
            <a:off x="593428" y="1586803"/>
            <a:ext cx="113499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3. </a:t>
            </a:r>
            <a:r>
              <a:rPr lang="en-GB" sz="2400" b="0" i="0" dirty="0">
                <a:solidFill>
                  <a:srgbClr val="4A4A4A"/>
                </a:solidFill>
                <a:effectLst/>
              </a:rPr>
              <a:t>Apply the law of conservation of mass coefficients, as needed, in front of the symbols or formulas to increase the number of atoms or molecules of the substances. </a:t>
            </a:r>
            <a:r>
              <a:rPr lang="en-GB" b="0" i="0" dirty="0">
                <a:solidFill>
                  <a:srgbClr val="4A4A4A"/>
                </a:solidFill>
                <a:effectLst/>
              </a:rPr>
              <a:t>Use the smallest coefficients possible. Warning! Never change the subscripts in chemical formulas. Changing subscripts changes the substances involved in the reaction. Change only the coefficients</a:t>
            </a:r>
            <a:r>
              <a:rPr lang="en-GB" sz="2400" b="0" i="0" dirty="0">
                <a:solidFill>
                  <a:srgbClr val="4A4A4A"/>
                </a:solidFill>
                <a:effectLst/>
              </a:rPr>
              <a:t>.</a:t>
            </a:r>
            <a:endParaRPr lang="en-GB" sz="24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55C1122-AFD6-48FB-AB95-93E785EB6583}"/>
              </a:ext>
            </a:extLst>
          </p:cNvPr>
          <p:cNvSpPr txBox="1"/>
          <p:nvPr/>
        </p:nvSpPr>
        <p:spPr>
          <a:xfrm>
            <a:off x="1989702" y="4191371"/>
            <a:ext cx="74906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	</a:t>
            </a:r>
            <a:r>
              <a:rPr lang="en-GB" sz="3600" dirty="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  <a:r>
              <a:rPr lang="en-GB" sz="3600" dirty="0">
                <a:cs typeface="Calibri" panose="020F0502020204030204" pitchFamily="34" charset="0"/>
              </a:rPr>
              <a:t>												</a:t>
            </a:r>
            <a:r>
              <a:rPr lang="en-GB" sz="3600" dirty="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C2F9644-2277-472D-B743-7D671C5E9144}"/>
              </a:ext>
            </a:extLst>
          </p:cNvPr>
          <p:cNvSpPr txBox="1"/>
          <p:nvPr/>
        </p:nvSpPr>
        <p:spPr>
          <a:xfrm>
            <a:off x="1976777" y="4796199"/>
            <a:ext cx="11344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	</a:t>
            </a:r>
            <a:r>
              <a:rPr lang="en-GB" sz="3600" dirty="0">
                <a:solidFill>
                  <a:srgbClr val="FFC000"/>
                </a:solidFill>
                <a:cs typeface="Calibri" panose="020F0502020204030204" pitchFamily="34" charset="0"/>
              </a:rPr>
              <a:t>4</a:t>
            </a:r>
            <a:endParaRPr lang="en-GB" sz="3600" dirty="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6E7940A-2354-453D-9A4F-9D9CE9EACD27}"/>
              </a:ext>
            </a:extLst>
          </p:cNvPr>
          <p:cNvSpPr txBox="1"/>
          <p:nvPr/>
        </p:nvSpPr>
        <p:spPr>
          <a:xfrm>
            <a:off x="1937221" y="5374957"/>
            <a:ext cx="1174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	</a:t>
            </a:r>
            <a:r>
              <a:rPr lang="en-GB" sz="3600" dirty="0">
                <a:solidFill>
                  <a:srgbClr val="FFC000"/>
                </a:solidFill>
                <a:cs typeface="Calibri" panose="020F0502020204030204" pitchFamily="34" charset="0"/>
              </a:rPr>
              <a:t>2</a:t>
            </a:r>
            <a:endParaRPr lang="en-GB" sz="3600" dirty="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049FE31-6ED2-46E7-8389-12BF0207E621}"/>
              </a:ext>
            </a:extLst>
          </p:cNvPr>
          <p:cNvSpPr txBox="1"/>
          <p:nvPr/>
        </p:nvSpPr>
        <p:spPr>
          <a:xfrm>
            <a:off x="6023992" y="3207481"/>
            <a:ext cx="74932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  <a:endParaRPr lang="en-GB" sz="480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73A5C00-7D16-4CB0-A53D-4CEFD07222D1}"/>
              </a:ext>
            </a:extLst>
          </p:cNvPr>
          <p:cNvSpPr txBox="1"/>
          <p:nvPr/>
        </p:nvSpPr>
        <p:spPr>
          <a:xfrm>
            <a:off x="533950" y="3213096"/>
            <a:ext cx="6676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00B0F0"/>
                </a:solidFill>
                <a:cs typeface="Calibri" panose="020F0502020204030204" pitchFamily="34" charset="0"/>
              </a:rPr>
              <a:t>2</a:t>
            </a:r>
            <a:endParaRPr lang="en-GB" sz="4800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6034F11C-4568-4043-BE6F-BEDDE53AFAA4}"/>
              </a:ext>
            </a:extLst>
          </p:cNvPr>
          <p:cNvSpPr txBox="1"/>
          <p:nvPr/>
        </p:nvSpPr>
        <p:spPr>
          <a:xfrm>
            <a:off x="1679903" y="3174067"/>
            <a:ext cx="13177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FF0000"/>
                </a:solidFill>
                <a:cs typeface="Calibri" panose="020F0502020204030204" pitchFamily="34" charset="0"/>
              </a:rPr>
              <a:t>(s)             </a:t>
            </a:r>
            <a:r>
              <a:rPr lang="en-GB" sz="4800" b="1" dirty="0">
                <a:solidFill>
                  <a:srgbClr val="0000FF"/>
                </a:solidFill>
                <a:cs typeface="Calibri" panose="020F0502020204030204" pitchFamily="34" charset="0"/>
              </a:rPr>
              <a:t>(l)                   </a:t>
            </a:r>
            <a:r>
              <a:rPr lang="en-GB" sz="4800" b="1" dirty="0">
                <a:solidFill>
                  <a:srgbClr val="00FFFF"/>
                </a:solidFill>
                <a:cs typeface="Calibri" panose="020F0502020204030204" pitchFamily="34" charset="0"/>
              </a:rPr>
              <a:t>(</a:t>
            </a:r>
            <a:r>
              <a:rPr lang="en-GB" sz="4800" b="1" dirty="0" err="1">
                <a:solidFill>
                  <a:srgbClr val="00FFFF"/>
                </a:solidFill>
                <a:cs typeface="Calibri" panose="020F0502020204030204" pitchFamily="34" charset="0"/>
              </a:rPr>
              <a:t>aq</a:t>
            </a:r>
            <a:r>
              <a:rPr lang="en-GB" sz="4800" b="1" dirty="0">
                <a:solidFill>
                  <a:srgbClr val="00FFFF"/>
                </a:solidFill>
                <a:cs typeface="Calibri" panose="020F0502020204030204" pitchFamily="34" charset="0"/>
              </a:rPr>
              <a:t>)          </a:t>
            </a:r>
            <a:r>
              <a:rPr lang="en-GB" sz="4800" b="1" dirty="0">
                <a:cs typeface="Calibri" panose="020F0502020204030204" pitchFamily="34" charset="0"/>
              </a:rPr>
              <a:t>(g)</a:t>
            </a:r>
            <a:endParaRPr lang="en-GB" sz="4800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D3DA83BB-D964-4DFC-A0E4-924A141ECFA2}"/>
              </a:ext>
            </a:extLst>
          </p:cNvPr>
          <p:cNvGrpSpPr/>
          <p:nvPr/>
        </p:nvGrpSpPr>
        <p:grpSpPr>
          <a:xfrm>
            <a:off x="905712" y="3212976"/>
            <a:ext cx="13293234" cy="830997"/>
            <a:chOff x="146054" y="515917"/>
            <a:chExt cx="7832662" cy="830997"/>
          </a:xfrm>
        </p:grpSpPr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C753A1DF-2F40-432D-A576-0CC0F0A0720C}"/>
                </a:ext>
              </a:extLst>
            </p:cNvPr>
            <p:cNvSpPr txBox="1"/>
            <p:nvPr/>
          </p:nvSpPr>
          <p:spPr>
            <a:xfrm>
              <a:off x="146054" y="515917"/>
              <a:ext cx="783266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Na  </a:t>
              </a:r>
              <a:r>
                <a:rPr lang="en-GB" sz="4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 </a:t>
              </a:r>
              <a:r>
                <a:rPr lang="en-GB" sz="4800" dirty="0">
                  <a:cs typeface="Calibri" panose="020F0502020204030204" pitchFamily="34" charset="0"/>
                </a:rPr>
                <a:t>  +   </a:t>
              </a:r>
              <a:r>
                <a:rPr lang="en-GB" sz="4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H</a:t>
              </a:r>
              <a:r>
                <a:rPr lang="en-GB" sz="4800" b="1" baseline="-25000" dirty="0">
                  <a:solidFill>
                    <a:srgbClr val="00B0F0"/>
                  </a:solidFill>
                  <a:cs typeface="Calibri" panose="020F0502020204030204" pitchFamily="34" charset="0"/>
                </a:rPr>
                <a:t>2</a:t>
              </a:r>
              <a:r>
                <a:rPr lang="en-GB" sz="4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O</a:t>
              </a:r>
              <a:r>
                <a:rPr lang="en-GB" sz="4800" dirty="0">
                  <a:cs typeface="Calibri" panose="020F0502020204030204" pitchFamily="34" charset="0"/>
                </a:rPr>
                <a:t>	           </a:t>
              </a:r>
              <a:r>
                <a:rPr lang="en-GB" sz="4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NaOH</a:t>
              </a:r>
              <a:r>
                <a:rPr lang="en-GB" sz="4800" b="1" dirty="0">
                  <a:cs typeface="Calibri" panose="020F0502020204030204" pitchFamily="34" charset="0"/>
                </a:rPr>
                <a:t>        </a:t>
              </a:r>
              <a:r>
                <a:rPr lang="en-GB" sz="4800" dirty="0">
                  <a:cs typeface="Calibri" panose="020F0502020204030204" pitchFamily="34" charset="0"/>
                </a:rPr>
                <a:t>+</a:t>
              </a:r>
              <a:r>
                <a:rPr lang="en-GB" sz="4800" b="1" dirty="0">
                  <a:cs typeface="Calibri" panose="020F0502020204030204" pitchFamily="34" charset="0"/>
                </a:rPr>
                <a:t>  </a:t>
              </a:r>
              <a:r>
                <a:rPr lang="en-GB" sz="4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H</a:t>
              </a:r>
              <a:r>
                <a:rPr lang="en-GB" sz="4800" b="1" baseline="-25000" dirty="0">
                  <a:solidFill>
                    <a:srgbClr val="00B050"/>
                  </a:solidFill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59" name="Straight Arrow Connector 58">
              <a:extLst>
                <a:ext uri="{FF2B5EF4-FFF2-40B4-BE49-F238E27FC236}">
                  <a16:creationId xmlns:a16="http://schemas.microsoft.com/office/drawing/2014/main" id="{01E1CF2C-F55F-4C9D-83ED-DEE4E7CEBE16}"/>
                </a:ext>
              </a:extLst>
            </p:cNvPr>
            <p:cNvCxnSpPr>
              <a:cxnSpLocks/>
            </p:cNvCxnSpPr>
            <p:nvPr/>
          </p:nvCxnSpPr>
          <p:spPr>
            <a:xfrm>
              <a:off x="2685474" y="980671"/>
              <a:ext cx="381398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TextBox 59">
            <a:extLst>
              <a:ext uri="{FF2B5EF4-FFF2-40B4-BE49-F238E27FC236}">
                <a16:creationId xmlns:a16="http://schemas.microsoft.com/office/drawing/2014/main" id="{BF0889ED-11F4-4C80-A076-61C02C05BA3F}"/>
              </a:ext>
            </a:extLst>
          </p:cNvPr>
          <p:cNvSpPr txBox="1"/>
          <p:nvPr/>
        </p:nvSpPr>
        <p:spPr>
          <a:xfrm>
            <a:off x="3021688" y="3212810"/>
            <a:ext cx="65362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00B0F0"/>
                </a:solidFill>
                <a:cs typeface="Calibri" panose="020F0502020204030204" pitchFamily="34" charset="0"/>
              </a:rPr>
              <a:t>2 </a:t>
            </a:r>
            <a:endParaRPr lang="en-GB" sz="48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F3B33DE-0A28-407B-83C7-EB86D3FD0BEE}"/>
              </a:ext>
            </a:extLst>
          </p:cNvPr>
          <p:cNvSpPr txBox="1"/>
          <p:nvPr/>
        </p:nvSpPr>
        <p:spPr>
          <a:xfrm>
            <a:off x="560226" y="6144877"/>
            <a:ext cx="10927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Stoichiometric coefficients (here: </a:t>
            </a:r>
            <a:r>
              <a:rPr lang="en-GB" dirty="0">
                <a:solidFill>
                  <a:srgbClr val="00B0F0"/>
                </a:solidFill>
              </a:rPr>
              <a:t>2</a:t>
            </a:r>
            <a:r>
              <a:rPr lang="en-GB" dirty="0"/>
              <a:t>, </a:t>
            </a:r>
            <a:r>
              <a:rPr lang="en-GB" dirty="0">
                <a:solidFill>
                  <a:srgbClr val="00B0F0"/>
                </a:solidFill>
              </a:rPr>
              <a:t>2</a:t>
            </a:r>
            <a:r>
              <a:rPr lang="en-GB" dirty="0"/>
              <a:t>, </a:t>
            </a:r>
            <a:r>
              <a:rPr lang="en-GB" dirty="0">
                <a:solidFill>
                  <a:srgbClr val="00B050"/>
                </a:solidFill>
              </a:rPr>
              <a:t>2</a:t>
            </a:r>
            <a:r>
              <a:rPr lang="en-GB" dirty="0"/>
              <a:t>, </a:t>
            </a:r>
            <a:r>
              <a:rPr lang="en-GB" dirty="0">
                <a:solidFill>
                  <a:srgbClr val="00B050"/>
                </a:solidFill>
              </a:rPr>
              <a:t>1</a:t>
            </a:r>
            <a:r>
              <a:rPr lang="en-GB" dirty="0"/>
              <a:t>) multiplying the chemical formula in any balanced chemical equation tell us the relative number of moles of each substance that reacts or is produced in the reaction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8C3CA0C-8757-44BD-9869-F8CC60FE1DBC}"/>
              </a:ext>
            </a:extLst>
          </p:cNvPr>
          <p:cNvSpPr txBox="1"/>
          <p:nvPr/>
        </p:nvSpPr>
        <p:spPr>
          <a:xfrm>
            <a:off x="7900569" y="4749378"/>
            <a:ext cx="576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7030A0"/>
                </a:solidFill>
                <a:cs typeface="Calibri" panose="020F0502020204030204" pitchFamily="34" charset="0"/>
              </a:rPr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5884265-BC4A-4A3D-A249-97206E04A251}"/>
              </a:ext>
            </a:extLst>
          </p:cNvPr>
          <p:cNvSpPr txBox="1"/>
          <p:nvPr/>
        </p:nvSpPr>
        <p:spPr>
          <a:xfrm>
            <a:off x="7900568" y="5383178"/>
            <a:ext cx="6220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36378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1" grpId="0"/>
      <p:bldP spid="22" grpId="0"/>
      <p:bldP spid="8" grpId="0"/>
      <p:bldP spid="25" grpId="0"/>
      <p:bldP spid="27" grpId="0"/>
      <p:bldP spid="39" grpId="0"/>
      <p:bldP spid="40" grpId="0"/>
      <p:bldP spid="41" grpId="0"/>
      <p:bldP spid="42" grpId="0"/>
      <p:bldP spid="55" grpId="0"/>
      <p:bldP spid="56" grpId="0"/>
      <p:bldP spid="60" grpId="0"/>
      <p:bldP spid="23" grpId="0"/>
      <p:bldP spid="20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247FF1A-8B41-4A9A-87F3-344594368C6C}"/>
              </a:ext>
            </a:extLst>
          </p:cNvPr>
          <p:cNvSpPr txBox="1"/>
          <p:nvPr/>
        </p:nvSpPr>
        <p:spPr>
          <a:xfrm>
            <a:off x="303392" y="895267"/>
            <a:ext cx="11906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Propane gas burns in oxygen gas to give water vapor and carbon dioxide gas.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A78069-DA06-447A-BEEE-AF42F6C10DDD}"/>
              </a:ext>
            </a:extLst>
          </p:cNvPr>
          <p:cNvSpPr txBox="1"/>
          <p:nvPr/>
        </p:nvSpPr>
        <p:spPr>
          <a:xfrm>
            <a:off x="1660605" y="167998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This is a 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</a:rPr>
              <a:t>MACROSCOPIC </a:t>
            </a:r>
            <a:r>
              <a:rPr lang="en-GB" sz="2800" dirty="0">
                <a:cs typeface="Calibri" panose="020F0502020204030204" pitchFamily="34" charset="0"/>
              </a:rPr>
              <a:t>description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CCA1FD-7996-48BE-AF3B-82283EF83AE1}"/>
              </a:ext>
            </a:extLst>
          </p:cNvPr>
          <p:cNvSpPr txBox="1"/>
          <p:nvPr/>
        </p:nvSpPr>
        <p:spPr>
          <a:xfrm>
            <a:off x="1644517" y="2133809"/>
            <a:ext cx="4806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At the sub-microscopic level: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C2B066-F4DB-4A0F-BBDB-90FC2D3AD40E}"/>
              </a:ext>
            </a:extLst>
          </p:cNvPr>
          <p:cNvSpPr txBox="1"/>
          <p:nvPr/>
        </p:nvSpPr>
        <p:spPr>
          <a:xfrm>
            <a:off x="791766" y="2855682"/>
            <a:ext cx="11521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C</a:t>
            </a:r>
            <a:r>
              <a:rPr lang="en-GB" sz="3200" baseline="-25000" dirty="0">
                <a:cs typeface="Calibri" panose="020F0502020204030204" pitchFamily="34" charset="0"/>
              </a:rPr>
              <a:t>3</a:t>
            </a:r>
            <a:r>
              <a:rPr lang="en-GB" sz="3200" dirty="0">
                <a:cs typeface="Calibri" panose="020F0502020204030204" pitchFamily="34" charset="0"/>
              </a:rPr>
              <a:t>H</a:t>
            </a:r>
            <a:r>
              <a:rPr lang="en-GB" sz="3200" baseline="-25000" dirty="0">
                <a:cs typeface="Calibri" panose="020F0502020204030204" pitchFamily="34" charset="0"/>
              </a:rPr>
              <a:t>8</a:t>
            </a:r>
            <a:r>
              <a:rPr lang="en-GB" sz="3200" dirty="0">
                <a:cs typeface="Calibri" panose="020F0502020204030204" pitchFamily="34" charset="0"/>
              </a:rPr>
              <a:t> (g)    +          O</a:t>
            </a:r>
            <a:r>
              <a:rPr lang="en-GB" sz="3200" baseline="-25000" dirty="0">
                <a:cs typeface="Calibri" panose="020F0502020204030204" pitchFamily="34" charset="0"/>
              </a:rPr>
              <a:t>2 </a:t>
            </a:r>
            <a:r>
              <a:rPr lang="en-GB" sz="3200" dirty="0">
                <a:cs typeface="Calibri" panose="020F0502020204030204" pitchFamily="34" charset="0"/>
              </a:rPr>
              <a:t>(g)	            H</a:t>
            </a:r>
            <a:r>
              <a:rPr lang="en-GB" sz="3200" baseline="-25000" dirty="0">
                <a:cs typeface="Calibri" panose="020F0502020204030204" pitchFamily="34" charset="0"/>
              </a:rPr>
              <a:t>2</a:t>
            </a:r>
            <a:r>
              <a:rPr lang="en-GB" sz="3200" dirty="0">
                <a:cs typeface="Calibri" panose="020F0502020204030204" pitchFamily="34" charset="0"/>
              </a:rPr>
              <a:t>O (g)    +       CO</a:t>
            </a:r>
            <a:r>
              <a:rPr lang="en-GB" sz="3200" baseline="-25000" dirty="0">
                <a:cs typeface="Calibri" panose="020F0502020204030204" pitchFamily="34" charset="0"/>
              </a:rPr>
              <a:t>2  </a:t>
            </a:r>
            <a:r>
              <a:rPr lang="en-GB" sz="3200" dirty="0">
                <a:cs typeface="Calibri" panose="020F0502020204030204" pitchFamily="34" charset="0"/>
              </a:rPr>
              <a:t>(g)</a:t>
            </a:r>
            <a:endParaRPr lang="en-GB" sz="3200" baseline="-25000" dirty="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42D0E4-C696-4D64-9E0B-2126F7149CB1}"/>
              </a:ext>
            </a:extLst>
          </p:cNvPr>
          <p:cNvSpPr txBox="1"/>
          <p:nvPr/>
        </p:nvSpPr>
        <p:spPr>
          <a:xfrm>
            <a:off x="7227300" y="3684970"/>
            <a:ext cx="740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3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5B25AF-050C-428D-97F4-33A5BB2F947E}"/>
              </a:ext>
            </a:extLst>
          </p:cNvPr>
          <p:cNvSpPr txBox="1"/>
          <p:nvPr/>
        </p:nvSpPr>
        <p:spPr>
          <a:xfrm>
            <a:off x="9216398" y="2855682"/>
            <a:ext cx="752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  <a:sym typeface="Wingdings" panose="05000000000000000000" pitchFamily="2" charset="2"/>
              </a:rPr>
              <a:t>3   </a:t>
            </a:r>
            <a:endParaRPr lang="en-GB" sz="3200" dirty="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98C16F-B219-414C-96CA-68022BE67BAC}"/>
              </a:ext>
            </a:extLst>
          </p:cNvPr>
          <p:cNvSpPr txBox="1"/>
          <p:nvPr/>
        </p:nvSpPr>
        <p:spPr>
          <a:xfrm>
            <a:off x="7297786" y="4144552"/>
            <a:ext cx="740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8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FD4B40-01EC-4114-8104-99F93A7E696D}"/>
              </a:ext>
            </a:extLst>
          </p:cNvPr>
          <p:cNvSpPr txBox="1"/>
          <p:nvPr/>
        </p:nvSpPr>
        <p:spPr>
          <a:xfrm flipH="1">
            <a:off x="6445933" y="2879276"/>
            <a:ext cx="367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4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5CF99D-DACE-4C86-97AD-40B2CD262280}"/>
              </a:ext>
            </a:extLst>
          </p:cNvPr>
          <p:cNvSpPr txBox="1"/>
          <p:nvPr/>
        </p:nvSpPr>
        <p:spPr>
          <a:xfrm>
            <a:off x="2114858" y="4649537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10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BB78C8-F19B-4561-8BB4-0E77B762891C}"/>
              </a:ext>
            </a:extLst>
          </p:cNvPr>
          <p:cNvSpPr txBox="1"/>
          <p:nvPr/>
        </p:nvSpPr>
        <p:spPr>
          <a:xfrm>
            <a:off x="7224789" y="4635568"/>
            <a:ext cx="989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10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7A2972C-958F-4BAF-851E-9B4D7A096979}"/>
              </a:ext>
            </a:extLst>
          </p:cNvPr>
          <p:cNvSpPr txBox="1"/>
          <p:nvPr/>
        </p:nvSpPr>
        <p:spPr>
          <a:xfrm>
            <a:off x="3723831" y="2852936"/>
            <a:ext cx="410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  <a:sym typeface="Wingdings" panose="05000000000000000000" pitchFamily="2" charset="2"/>
              </a:rPr>
              <a:t>5</a:t>
            </a:r>
            <a:endParaRPr lang="en-GB" sz="3200" dirty="0"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C354A2-DD83-443A-8C1F-EA54296EF998}"/>
              </a:ext>
            </a:extLst>
          </p:cNvPr>
          <p:cNvSpPr txBox="1"/>
          <p:nvPr/>
        </p:nvSpPr>
        <p:spPr>
          <a:xfrm>
            <a:off x="1109848" y="3577555"/>
            <a:ext cx="421910" cy="14916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GB" sz="2400" dirty="0">
                <a:cs typeface="Calibri" panose="020F0502020204030204" pitchFamily="34" charset="0"/>
              </a:rPr>
              <a:t>C</a:t>
            </a:r>
          </a:p>
          <a:p>
            <a:pPr>
              <a:lnSpc>
                <a:spcPct val="130000"/>
              </a:lnSpc>
            </a:pPr>
            <a:r>
              <a:rPr lang="en-GB" sz="2400" dirty="0">
                <a:cs typeface="Calibri" panose="020F0502020204030204" pitchFamily="34" charset="0"/>
              </a:rPr>
              <a:t>H</a:t>
            </a:r>
          </a:p>
          <a:p>
            <a:pPr>
              <a:lnSpc>
                <a:spcPct val="130000"/>
              </a:lnSpc>
            </a:pPr>
            <a:r>
              <a:rPr lang="en-GB" sz="2400" dirty="0">
                <a:cs typeface="Calibri" panose="020F0502020204030204" pitchFamily="34" charset="0"/>
              </a:rPr>
              <a:t>O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AF4A87-668C-4AA4-AFC1-D4BFDAA216DE}"/>
              </a:ext>
            </a:extLst>
          </p:cNvPr>
          <p:cNvSpPr txBox="1"/>
          <p:nvPr/>
        </p:nvSpPr>
        <p:spPr>
          <a:xfrm>
            <a:off x="1535494" y="3665344"/>
            <a:ext cx="609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3 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5EE4DD2-DC9A-4954-ABA2-8748433AB1B4}"/>
              </a:ext>
            </a:extLst>
          </p:cNvPr>
          <p:cNvSpPr txBox="1"/>
          <p:nvPr/>
        </p:nvSpPr>
        <p:spPr>
          <a:xfrm>
            <a:off x="1531758" y="4169305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8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021A87-92E9-4B3B-AB79-17ACAE6CADA2}"/>
              </a:ext>
            </a:extLst>
          </p:cNvPr>
          <p:cNvSpPr txBox="1"/>
          <p:nvPr/>
        </p:nvSpPr>
        <p:spPr>
          <a:xfrm>
            <a:off x="1529654" y="4623761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B2B400-2073-451C-9EC6-AA8F980EC1F1}"/>
              </a:ext>
            </a:extLst>
          </p:cNvPr>
          <p:cNvSpPr txBox="1"/>
          <p:nvPr/>
        </p:nvSpPr>
        <p:spPr>
          <a:xfrm>
            <a:off x="6816080" y="4654887"/>
            <a:ext cx="3851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3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9C45A9E-B3FC-4810-B6E3-74CD06F69312}"/>
              </a:ext>
            </a:extLst>
          </p:cNvPr>
          <p:cNvSpPr txBox="1"/>
          <p:nvPr/>
        </p:nvSpPr>
        <p:spPr>
          <a:xfrm>
            <a:off x="6816080" y="4144553"/>
            <a:ext cx="247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999FA1F-0981-4C04-AB69-6E8AB0F4B1CE}"/>
              </a:ext>
            </a:extLst>
          </p:cNvPr>
          <p:cNvSpPr txBox="1"/>
          <p:nvPr/>
        </p:nvSpPr>
        <p:spPr>
          <a:xfrm>
            <a:off x="6793248" y="366336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9FD6AC9-A9DD-44C5-8569-C0FBCF8979C6}"/>
              </a:ext>
            </a:extLst>
          </p:cNvPr>
          <p:cNvCxnSpPr>
            <a:cxnSpLocks/>
          </p:cNvCxnSpPr>
          <p:nvPr/>
        </p:nvCxnSpPr>
        <p:spPr>
          <a:xfrm>
            <a:off x="5237640" y="3228548"/>
            <a:ext cx="924631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43234142-31BB-4CA4-8917-C62028623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117" y="39318"/>
            <a:ext cx="10364451" cy="76879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Another example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2C2A2E-DC1E-4763-9670-FBFDE8D3D940}"/>
              </a:ext>
            </a:extLst>
          </p:cNvPr>
          <p:cNvSpPr txBox="1"/>
          <p:nvPr/>
        </p:nvSpPr>
        <p:spPr>
          <a:xfrm>
            <a:off x="844117" y="5701123"/>
            <a:ext cx="97163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</a:rPr>
              <a:t>Always start balancing chemical equation with the atoms that appear only once on each side !!!</a:t>
            </a:r>
          </a:p>
        </p:txBody>
      </p:sp>
    </p:spTree>
    <p:extLst>
      <p:ext uri="{BB962C8B-B14F-4D97-AF65-F5344CB8AC3E}">
        <p14:creationId xmlns:p14="http://schemas.microsoft.com/office/powerpoint/2010/main" val="155349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3" grpId="0"/>
      <p:bldP spid="25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7166E8-BD41-45CB-AC44-D9330C40D7C1}"/>
              </a:ext>
            </a:extLst>
          </p:cNvPr>
          <p:cNvSpPr txBox="1"/>
          <p:nvPr/>
        </p:nvSpPr>
        <p:spPr>
          <a:xfrm>
            <a:off x="263352" y="764705"/>
            <a:ext cx="113052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When the following equation is balanced with lowest ratio whole number coefficients, what is the coefficient of CO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 ?</a:t>
            </a:r>
            <a:b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__ C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(g) + __ 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(g) =&gt; __ CO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(g) + __ 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O(l)</a:t>
            </a:r>
          </a:p>
          <a:p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Write a balanced equation (with smallest set of coefficients) for the following:</a:t>
            </a:r>
            <a:b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__Fe(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 + __H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O(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 =&gt; __Fe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 + __H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endParaRPr lang="en-US" alt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3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Balance the following equation using the lowest possible integer coefficients and give the coefficient of HClO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__ Cl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  +  __ 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  =&gt; __ HClO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endParaRPr lang="en-US" alt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6D5D25F-0743-43ED-98BB-E8F3A343CF92}"/>
              </a:ext>
            </a:extLst>
          </p:cNvPr>
          <p:cNvSpPr txBox="1">
            <a:spLocks/>
          </p:cNvSpPr>
          <p:nvPr/>
        </p:nvSpPr>
        <p:spPr>
          <a:xfrm>
            <a:off x="913774" y="99259"/>
            <a:ext cx="10364451" cy="10801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7695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120B3527-10CF-48E2-8E5A-8FF5ADC57568}"/>
              </a:ext>
            </a:extLst>
          </p:cNvPr>
          <p:cNvSpPr txBox="1"/>
          <p:nvPr/>
        </p:nvSpPr>
        <p:spPr>
          <a:xfrm>
            <a:off x="2207569" y="2046229"/>
            <a:ext cx="6776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1 molecule        5 molecules	 	 4 molecules       3 molecules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1040D9-9496-42AA-9A24-7EB228330864}"/>
              </a:ext>
            </a:extLst>
          </p:cNvPr>
          <p:cNvSpPr txBox="1"/>
          <p:nvPr/>
        </p:nvSpPr>
        <p:spPr>
          <a:xfrm>
            <a:off x="2336917" y="2385570"/>
            <a:ext cx="6617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3 molecule      15 molecules	     12 molecules      9 molecules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97B962A-291F-4CE4-9DEA-D53A5E19461E}"/>
              </a:ext>
            </a:extLst>
          </p:cNvPr>
          <p:cNvSpPr txBox="1"/>
          <p:nvPr/>
        </p:nvSpPr>
        <p:spPr>
          <a:xfrm>
            <a:off x="2207569" y="2724911"/>
            <a:ext cx="6862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10 molecule      50 molecules		40 molecules    30 molecules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C24883-EB16-42AB-8B33-3862490B305C}"/>
              </a:ext>
            </a:extLst>
          </p:cNvPr>
          <p:cNvSpPr txBox="1"/>
          <p:nvPr/>
        </p:nvSpPr>
        <p:spPr>
          <a:xfrm>
            <a:off x="2244138" y="3378684"/>
            <a:ext cx="710322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molecule       5x molecules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       </a:t>
            </a: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4x molecules  3x molecules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DBF186-168F-4F5A-89D5-DA457C686789}"/>
              </a:ext>
            </a:extLst>
          </p:cNvPr>
          <p:cNvSpPr txBox="1"/>
          <p:nvPr/>
        </p:nvSpPr>
        <p:spPr>
          <a:xfrm>
            <a:off x="2244137" y="3826764"/>
            <a:ext cx="66896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moles	            5x moles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	       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4x moles 	    3x moles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F69156-1C21-4946-A896-180C75D0D1A3}"/>
                  </a:ext>
                </a:extLst>
              </p:cNvPr>
              <p:cNvSpPr txBox="1"/>
              <p:nvPr/>
            </p:nvSpPr>
            <p:spPr>
              <a:xfrm>
                <a:off x="3479223" y="5165714"/>
                <a:ext cx="4379340" cy="795346"/>
              </a:xfrm>
              <a:prstGeom prst="rect">
                <a:avLst/>
              </a:prstGeom>
              <a:noFill/>
              <a:ln w="12700">
                <a:solidFill>
                  <a:srgbClr val="0070C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𝒐𝒍𝒆𝒔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𝒎𝒐𝒍𝒆𝒔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  <m:r>
                        <a:rPr lang="en-GB" sz="2200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1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 b="1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F69156-1C21-4946-A896-180C75D0D1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9223" y="5165714"/>
                <a:ext cx="4379340" cy="79534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12700"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Group 3">
            <a:extLst>
              <a:ext uri="{FF2B5EF4-FFF2-40B4-BE49-F238E27FC236}">
                <a16:creationId xmlns:a16="http://schemas.microsoft.com/office/drawing/2014/main" id="{4D883B78-0759-48CB-8497-F70656666AF8}"/>
              </a:ext>
            </a:extLst>
          </p:cNvPr>
          <p:cNvGrpSpPr/>
          <p:nvPr/>
        </p:nvGrpSpPr>
        <p:grpSpPr>
          <a:xfrm>
            <a:off x="2351585" y="1441223"/>
            <a:ext cx="6154313" cy="523220"/>
            <a:chOff x="1691680" y="695970"/>
            <a:chExt cx="6154313" cy="523220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92DF485-6896-4070-A618-DEC610367577}"/>
                </a:ext>
              </a:extLst>
            </p:cNvPr>
            <p:cNvSpPr txBox="1"/>
            <p:nvPr/>
          </p:nvSpPr>
          <p:spPr>
            <a:xfrm>
              <a:off x="1691680" y="695970"/>
              <a:ext cx="6154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8</a:t>
              </a: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   +      5 O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			    4 H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O   +    3 CO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071390E7-968A-42DD-A0DD-B44C9ECC82FC}"/>
                </a:ext>
              </a:extLst>
            </p:cNvPr>
            <p:cNvCxnSpPr>
              <a:cxnSpLocks/>
            </p:cNvCxnSpPr>
            <p:nvPr/>
          </p:nvCxnSpPr>
          <p:spPr>
            <a:xfrm>
              <a:off x="4189600" y="947033"/>
              <a:ext cx="93610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CD47C4-DA50-4155-A771-5339E25C7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179409"/>
            <a:ext cx="10364451" cy="56006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use reaction stoichiometry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4DCC90-F8CC-4362-BED3-544A9BB028EC}"/>
              </a:ext>
            </a:extLst>
          </p:cNvPr>
          <p:cNvSpPr txBox="1"/>
          <p:nvPr/>
        </p:nvSpPr>
        <p:spPr>
          <a:xfrm>
            <a:off x="3766082" y="756433"/>
            <a:ext cx="4039054" cy="52322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7030A0"/>
                </a:solidFill>
              </a:rPr>
              <a:t>Mole-to-mole calculations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50335E-B33A-42DF-93A6-902F9A89763F}"/>
              </a:ext>
            </a:extLst>
          </p:cNvPr>
          <p:cNvSpPr txBox="1"/>
          <p:nvPr/>
        </p:nvSpPr>
        <p:spPr>
          <a:xfrm>
            <a:off x="1499458" y="4598179"/>
            <a:ext cx="73601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How much water is formed when 0.25 mol O</a:t>
            </a:r>
            <a:r>
              <a:rPr lang="en-GB" sz="2200" baseline="-25000" dirty="0"/>
              <a:t>2</a:t>
            </a:r>
            <a:r>
              <a:rPr lang="en-GB" sz="2200" dirty="0"/>
              <a:t> reacts with C</a:t>
            </a:r>
            <a:r>
              <a:rPr lang="en-GB" sz="2200" baseline="-25000" dirty="0"/>
              <a:t>3</a:t>
            </a:r>
            <a:r>
              <a:rPr lang="en-GB" sz="2200" dirty="0"/>
              <a:t>O</a:t>
            </a:r>
            <a:r>
              <a:rPr lang="en-GB" sz="2200" baseline="-25000" dirty="0"/>
              <a:t>8</a:t>
            </a:r>
            <a:r>
              <a:rPr lang="en-GB" sz="2200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2D85F0-E3B9-4863-8B93-4666DD2B441F}"/>
              </a:ext>
            </a:extLst>
          </p:cNvPr>
          <p:cNvSpPr txBox="1"/>
          <p:nvPr/>
        </p:nvSpPr>
        <p:spPr>
          <a:xfrm>
            <a:off x="8328248" y="5221237"/>
            <a:ext cx="34916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B (required): water		?</a:t>
            </a:r>
          </a:p>
          <a:p>
            <a:r>
              <a:rPr lang="en-GB" sz="2200" dirty="0"/>
              <a:t>A (given): oxygen	0.25 mol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31EA1D-650F-4073-B509-604B73D15660}"/>
              </a:ext>
            </a:extLst>
          </p:cNvPr>
          <p:cNvSpPr txBox="1"/>
          <p:nvPr/>
        </p:nvSpPr>
        <p:spPr>
          <a:xfrm>
            <a:off x="1499458" y="5295519"/>
            <a:ext cx="14162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mole ratio:</a:t>
            </a:r>
          </a:p>
        </p:txBody>
      </p:sp>
    </p:spTree>
    <p:extLst>
      <p:ext uri="{BB962C8B-B14F-4D97-AF65-F5344CB8AC3E}">
        <p14:creationId xmlns:p14="http://schemas.microsoft.com/office/powerpoint/2010/main" val="385430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F6DBA-071E-4B73-83AD-C35681857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-387424"/>
            <a:ext cx="10364451" cy="159617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88F3F6-4929-4E45-8219-881F3A3E0A01}"/>
              </a:ext>
            </a:extLst>
          </p:cNvPr>
          <p:cNvSpPr txBox="1"/>
          <p:nvPr/>
        </p:nvSpPr>
        <p:spPr>
          <a:xfrm>
            <a:off x="93082" y="893564"/>
            <a:ext cx="12098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Find the number of moles of H</a:t>
            </a:r>
            <a:r>
              <a:rPr lang="en-GB" sz="2800" baseline="-25000" dirty="0"/>
              <a:t>2</a:t>
            </a:r>
            <a:r>
              <a:rPr lang="en-GB" sz="2800" dirty="0"/>
              <a:t> needed to produce 5.0 mol NH</a:t>
            </a:r>
            <a:r>
              <a:rPr lang="en-GB" sz="2800" baseline="-25000" dirty="0"/>
              <a:t>3</a:t>
            </a:r>
            <a:r>
              <a:rPr lang="en-GB" sz="2800" dirty="0"/>
              <a:t> by reaction with N</a:t>
            </a:r>
            <a:r>
              <a:rPr lang="en-GB" sz="2800" baseline="-25000" dirty="0"/>
              <a:t>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823BF7-045F-473F-AEFF-1FBC9EB95CCC}"/>
              </a:ext>
            </a:extLst>
          </p:cNvPr>
          <p:cNvSpPr txBox="1"/>
          <p:nvPr/>
        </p:nvSpPr>
        <p:spPr>
          <a:xfrm>
            <a:off x="271761" y="1617402"/>
            <a:ext cx="115438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i="1" dirty="0"/>
              <a:t>Strategy: </a:t>
            </a:r>
            <a:r>
              <a:rPr lang="en-GB" sz="2200" dirty="0"/>
              <a:t>Write the balanced chemical equation , identify the mole ratio between N</a:t>
            </a:r>
            <a:r>
              <a:rPr lang="en-GB" sz="2200" baseline="-25000" dirty="0"/>
              <a:t>2</a:t>
            </a:r>
            <a:r>
              <a:rPr lang="en-GB" sz="2200" dirty="0"/>
              <a:t> and NH</a:t>
            </a:r>
            <a:r>
              <a:rPr lang="en-GB" sz="2200" baseline="-25000" dirty="0"/>
              <a:t>3</a:t>
            </a:r>
            <a:r>
              <a:rPr lang="en-GB" sz="2200" dirty="0"/>
              <a:t> and use it as a conversion factor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580ABA-229F-4417-BDDA-577796DD5097}"/>
              </a:ext>
            </a:extLst>
          </p:cNvPr>
          <p:cNvSpPr txBox="1"/>
          <p:nvPr/>
        </p:nvSpPr>
        <p:spPr>
          <a:xfrm>
            <a:off x="942630" y="2535986"/>
            <a:ext cx="446468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1: N</a:t>
            </a:r>
            <a:r>
              <a:rPr lang="en-GB" sz="2200" baseline="-25000" dirty="0"/>
              <a:t>2</a:t>
            </a:r>
            <a:r>
              <a:rPr lang="en-GB" sz="2200" dirty="0"/>
              <a:t> (g)   +   3 H</a:t>
            </a:r>
            <a:r>
              <a:rPr lang="en-GB" sz="2200" baseline="-25000" dirty="0"/>
              <a:t>2</a:t>
            </a:r>
            <a:r>
              <a:rPr lang="en-GB" sz="2200" dirty="0"/>
              <a:t> (g)  </a:t>
            </a:r>
            <a:r>
              <a:rPr lang="en-GB" sz="2200" dirty="0">
                <a:sym typeface="Wingdings" panose="05000000000000000000" pitchFamily="2" charset="2"/>
              </a:rPr>
              <a:t> 2 NH</a:t>
            </a:r>
            <a:r>
              <a:rPr lang="en-GB" sz="2200" baseline="-25000" dirty="0">
                <a:sym typeface="Wingdings" panose="05000000000000000000" pitchFamily="2" charset="2"/>
              </a:rPr>
              <a:t>3</a:t>
            </a:r>
            <a:r>
              <a:rPr lang="en-GB" sz="2200" dirty="0">
                <a:sym typeface="Wingdings" panose="05000000000000000000" pitchFamily="2" charset="2"/>
              </a:rPr>
              <a:t> (g)</a:t>
            </a:r>
          </a:p>
          <a:p>
            <a:r>
              <a:rPr lang="en-GB" sz="2200" dirty="0">
                <a:sym typeface="Wingdings" panose="05000000000000000000" pitchFamily="2" charset="2"/>
              </a:rPr>
              <a:t>2: 3 mol H</a:t>
            </a:r>
            <a:r>
              <a:rPr lang="en-GB" sz="2200" baseline="-25000" dirty="0">
                <a:sym typeface="Wingdings" panose="05000000000000000000" pitchFamily="2" charset="2"/>
              </a:rPr>
              <a:t>2</a:t>
            </a:r>
            <a:r>
              <a:rPr lang="en-GB" sz="2200" dirty="0">
                <a:sym typeface="Wingdings" panose="05000000000000000000" pitchFamily="2" charset="2"/>
              </a:rPr>
              <a:t> produce 2 mol NH</a:t>
            </a:r>
            <a:r>
              <a:rPr lang="en-GB" sz="2200" baseline="-25000" dirty="0">
                <a:sym typeface="Wingdings" panose="05000000000000000000" pitchFamily="2" charset="2"/>
              </a:rPr>
              <a:t>3</a:t>
            </a:r>
          </a:p>
          <a:p>
            <a:r>
              <a:rPr lang="en-GB" sz="2200" dirty="0">
                <a:sym typeface="Wingdings" panose="05000000000000000000" pitchFamily="2" charset="2"/>
              </a:rPr>
              <a:t> 	B (required): ? mol H</a:t>
            </a:r>
            <a:r>
              <a:rPr lang="en-GB" sz="2200" baseline="-25000" dirty="0">
                <a:sym typeface="Wingdings" panose="05000000000000000000" pitchFamily="2" charset="2"/>
              </a:rPr>
              <a:t>2</a:t>
            </a:r>
            <a:r>
              <a:rPr lang="en-GB" sz="2200" dirty="0">
                <a:sym typeface="Wingdings" panose="05000000000000000000" pitchFamily="2" charset="2"/>
              </a:rPr>
              <a:t> </a:t>
            </a:r>
          </a:p>
          <a:p>
            <a:r>
              <a:rPr lang="en-GB" sz="2200" dirty="0">
                <a:sym typeface="Wingdings" panose="05000000000000000000" pitchFamily="2" charset="2"/>
              </a:rPr>
              <a:t>	A (given): 5 mol NH</a:t>
            </a:r>
            <a:r>
              <a:rPr lang="en-GB" sz="2200" baseline="-25000" dirty="0">
                <a:sym typeface="Wingdings" panose="05000000000000000000" pitchFamily="2" charset="2"/>
              </a:rPr>
              <a:t>3</a:t>
            </a:r>
            <a:r>
              <a:rPr lang="en-GB" sz="2200" dirty="0">
                <a:sym typeface="Wingdings" panose="05000000000000000000" pitchFamily="2" charset="2"/>
              </a:rPr>
              <a:t> </a:t>
            </a:r>
            <a:endParaRPr lang="en-GB" sz="2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ED5CD8-1B65-489B-97BE-1FC850AAC172}"/>
              </a:ext>
            </a:extLst>
          </p:cNvPr>
          <p:cNvSpPr txBox="1"/>
          <p:nvPr/>
        </p:nvSpPr>
        <p:spPr>
          <a:xfrm>
            <a:off x="972042" y="4425253"/>
            <a:ext cx="4812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3: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684E136-DEDF-49F7-97F7-A18AAE1343AF}"/>
                  </a:ext>
                </a:extLst>
              </p:cNvPr>
              <p:cNvSpPr txBox="1"/>
              <p:nvPr/>
            </p:nvSpPr>
            <p:spPr>
              <a:xfrm>
                <a:off x="395978" y="4127095"/>
                <a:ext cx="6136640" cy="7953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𝒐𝒍𝒆𝒔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𝒎𝒐𝒍𝒆𝒔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  <m:r>
                        <a:rPr lang="en-GB" sz="2200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1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684E136-DEDF-49F7-97F7-A18AAE1343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978" y="4127095"/>
                <a:ext cx="6136640" cy="795346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4EBD227-7932-4E05-8724-37CCA738F3DC}"/>
                  </a:ext>
                </a:extLst>
              </p:cNvPr>
              <p:cNvSpPr txBox="1"/>
              <p:nvPr/>
            </p:nvSpPr>
            <p:spPr>
              <a:xfrm>
                <a:off x="2196178" y="5071584"/>
                <a:ext cx="2896562" cy="64293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2 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4EBD227-7932-4E05-8724-37CCA738F3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6178" y="5071584"/>
                <a:ext cx="2896562" cy="642933"/>
              </a:xfrm>
              <a:prstGeom prst="rect">
                <a:avLst/>
              </a:prstGeom>
              <a:blipFill>
                <a:blip r:embed="rId3"/>
                <a:stretch>
                  <a:fillRect b="-95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DA98F4-8915-4668-8C4B-A55974564557}"/>
                  </a:ext>
                </a:extLst>
              </p:cNvPr>
              <p:cNvSpPr txBox="1"/>
              <p:nvPr/>
            </p:nvSpPr>
            <p:spPr>
              <a:xfrm>
                <a:off x="5652562" y="4964378"/>
                <a:ext cx="6506974" cy="64293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sz="22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5.0 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=7.5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𝑚𝑜𝑙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𝐻</m:t>
                      </m:r>
                      <m:r>
                        <a:rPr lang="en-GB" sz="22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GB" sz="2200" baseline="-25000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DA98F4-8915-4668-8C4B-A559745645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562" y="4964378"/>
                <a:ext cx="6506974" cy="642933"/>
              </a:xfrm>
              <a:prstGeom prst="rect">
                <a:avLst/>
              </a:prstGeom>
              <a:blipFill>
                <a:blip r:embed="rId4"/>
                <a:stretch>
                  <a:fillRect b="-84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val 12">
            <a:extLst>
              <a:ext uri="{FF2B5EF4-FFF2-40B4-BE49-F238E27FC236}">
                <a16:creationId xmlns:a16="http://schemas.microsoft.com/office/drawing/2014/main" id="{8C5D9B8F-6769-4A6D-B75E-AC4D598C17B2}"/>
              </a:ext>
            </a:extLst>
          </p:cNvPr>
          <p:cNvSpPr/>
          <p:nvPr/>
        </p:nvSpPr>
        <p:spPr>
          <a:xfrm>
            <a:off x="8964929" y="4763760"/>
            <a:ext cx="1523559" cy="1161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30C5CD-8268-4853-B109-C69D86AA9AAB}"/>
              </a:ext>
            </a:extLst>
          </p:cNvPr>
          <p:cNvSpPr txBox="1"/>
          <p:nvPr/>
        </p:nvSpPr>
        <p:spPr>
          <a:xfrm>
            <a:off x="9036938" y="5910014"/>
            <a:ext cx="13537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mole ratio</a:t>
            </a:r>
          </a:p>
        </p:txBody>
      </p:sp>
    </p:spTree>
    <p:extLst>
      <p:ext uri="{BB962C8B-B14F-4D97-AF65-F5344CB8AC3E}">
        <p14:creationId xmlns:p14="http://schemas.microsoft.com/office/powerpoint/2010/main" val="11795726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729D8-0987-418A-8B2F-4B60ACE05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-99392"/>
            <a:ext cx="10364451" cy="159617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6D8F78-2422-4B3C-9FFE-8B095516D71D}"/>
              </a:ext>
            </a:extLst>
          </p:cNvPr>
          <p:cNvSpPr txBox="1"/>
          <p:nvPr/>
        </p:nvSpPr>
        <p:spPr>
          <a:xfrm>
            <a:off x="335360" y="1124744"/>
            <a:ext cx="11017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Aluminium metal reacts with molecular oxygen gas to form solid aluminium oxide. How many moles of </a:t>
            </a:r>
            <a:r>
              <a:rPr lang="en-GB" sz="2800" dirty="0" err="1"/>
              <a:t>aluminum</a:t>
            </a:r>
            <a:r>
              <a:rPr lang="en-GB" sz="2800" dirty="0"/>
              <a:t> are required to produce 25 mol Al</a:t>
            </a:r>
            <a:r>
              <a:rPr lang="en-GB" sz="2800" baseline="-25000" dirty="0"/>
              <a:t>2</a:t>
            </a:r>
            <a:r>
              <a:rPr lang="en-GB" sz="2800" dirty="0"/>
              <a:t>O</a:t>
            </a:r>
            <a:r>
              <a:rPr lang="en-GB" sz="2800" baseline="-25000" dirty="0"/>
              <a:t>3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04620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30599" y="-25211"/>
            <a:ext cx="77602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ANOTHER EXAMPLE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B91905-C174-4CED-8229-A7CE165D3DA0}"/>
              </a:ext>
            </a:extLst>
          </p:cNvPr>
          <p:cNvSpPr txBox="1"/>
          <p:nvPr/>
        </p:nvSpPr>
        <p:spPr>
          <a:xfrm>
            <a:off x="141062" y="1597261"/>
            <a:ext cx="5537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C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H</a:t>
            </a:r>
            <a:r>
              <a:rPr lang="en-GB" sz="2800" baseline="-25000" dirty="0">
                <a:cs typeface="Calibri" panose="020F0502020204030204" pitchFamily="34" charset="0"/>
              </a:rPr>
              <a:t>6 </a:t>
            </a:r>
            <a:r>
              <a:rPr lang="en-GB" sz="2800" dirty="0">
                <a:cs typeface="Calibri" panose="020F0502020204030204" pitchFamily="34" charset="0"/>
              </a:rPr>
              <a:t>+         O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		    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O  +    CO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0E9C09-91F4-4A7B-8688-D0A4A50E6000}"/>
              </a:ext>
            </a:extLst>
          </p:cNvPr>
          <p:cNvSpPr txBox="1"/>
          <p:nvPr/>
        </p:nvSpPr>
        <p:spPr>
          <a:xfrm>
            <a:off x="335360" y="2150549"/>
            <a:ext cx="209704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</a:rPr>
              <a:t>C	2		      1</a:t>
            </a:r>
          </a:p>
          <a:p>
            <a:r>
              <a:rPr lang="en-GB" sz="2200" dirty="0">
                <a:cs typeface="Calibri" panose="020F0502020204030204" pitchFamily="34" charset="0"/>
              </a:rPr>
              <a:t>H	6		      2</a:t>
            </a:r>
          </a:p>
          <a:p>
            <a:r>
              <a:rPr lang="en-GB" sz="2200" dirty="0">
                <a:cs typeface="Calibri" panose="020F0502020204030204" pitchFamily="34" charset="0"/>
              </a:rPr>
              <a:t>O	2 		      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6176F5-88CD-474D-B8CA-16F606256F13}"/>
              </a:ext>
            </a:extLst>
          </p:cNvPr>
          <p:cNvSpPr txBox="1"/>
          <p:nvPr/>
        </p:nvSpPr>
        <p:spPr>
          <a:xfrm>
            <a:off x="4215234" y="2225252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  <a:sym typeface="Wingdings" panose="05000000000000000000" pitchFamily="2" charset="2"/>
              </a:rPr>
              <a:t> 2</a:t>
            </a:r>
            <a:endParaRPr lang="en-GB" sz="2200" dirty="0"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1C5941-ADE4-47C2-8BAF-54915DFFF4FA}"/>
              </a:ext>
            </a:extLst>
          </p:cNvPr>
          <p:cNvSpPr txBox="1"/>
          <p:nvPr/>
        </p:nvSpPr>
        <p:spPr>
          <a:xfrm>
            <a:off x="4548146" y="160572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2EE164-B65D-4B14-8D86-2DDEB67BB2AA}"/>
              </a:ext>
            </a:extLst>
          </p:cNvPr>
          <p:cNvSpPr txBox="1"/>
          <p:nvPr/>
        </p:nvSpPr>
        <p:spPr>
          <a:xfrm>
            <a:off x="4224668" y="2502251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  <a:sym typeface="Wingdings" panose="05000000000000000000" pitchFamily="2" charset="2"/>
              </a:rPr>
              <a:t> 6</a:t>
            </a:r>
            <a:endParaRPr lang="en-GB" sz="2200" dirty="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036B1F-792E-463D-BF75-1858587837A0}"/>
              </a:ext>
            </a:extLst>
          </p:cNvPr>
          <p:cNvSpPr txBox="1"/>
          <p:nvPr/>
        </p:nvSpPr>
        <p:spPr>
          <a:xfrm>
            <a:off x="4214561" y="2757831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  <a:sym typeface="Wingdings" panose="05000000000000000000" pitchFamily="2" charset="2"/>
              </a:rPr>
              <a:t> 7</a:t>
            </a:r>
            <a:endParaRPr lang="en-GB" sz="2200" dirty="0"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1F3AA7B-C2A4-41B1-9600-D4C237B6AC59}"/>
              </a:ext>
            </a:extLst>
          </p:cNvPr>
          <p:cNvSpPr txBox="1"/>
          <p:nvPr/>
        </p:nvSpPr>
        <p:spPr>
          <a:xfrm>
            <a:off x="335360" y="485135"/>
            <a:ext cx="11856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Ethane burns in oxygen gas to give water vapor and carbon dioxide gas. How many moles of oxygen gas are needed to completely burn 5.0 mol of ethane?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65BB79-FB95-4BA6-923F-5FDA8A9F7D59}"/>
              </a:ext>
            </a:extLst>
          </p:cNvPr>
          <p:cNvSpPr txBox="1"/>
          <p:nvPr/>
        </p:nvSpPr>
        <p:spPr>
          <a:xfrm>
            <a:off x="5691040" y="1669246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i="1" dirty="0">
                <a:cs typeface="Calibri" panose="020F0502020204030204" pitchFamily="34" charset="0"/>
              </a:rPr>
              <a:t>x2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CAE915-2F0D-42F1-A6A5-7C0764B076F5}"/>
              </a:ext>
            </a:extLst>
          </p:cNvPr>
          <p:cNvSpPr txBox="1"/>
          <p:nvPr/>
        </p:nvSpPr>
        <p:spPr>
          <a:xfrm>
            <a:off x="345370" y="4241136"/>
            <a:ext cx="27783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</a:rPr>
              <a:t>C	4		  		4</a:t>
            </a:r>
          </a:p>
          <a:p>
            <a:r>
              <a:rPr lang="en-GB" sz="2200" dirty="0">
                <a:cs typeface="Calibri" panose="020F0502020204030204" pitchFamily="34" charset="0"/>
              </a:rPr>
              <a:t>H	12		  		12</a:t>
            </a:r>
          </a:p>
          <a:p>
            <a:r>
              <a:rPr lang="en-GB" sz="2200" dirty="0">
                <a:cs typeface="Calibri" panose="020F0502020204030204" pitchFamily="34" charset="0"/>
              </a:rPr>
              <a:t>O	14 		  		14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B5D2EF2-544F-4139-9640-A6851E1B9F01}"/>
                  </a:ext>
                </a:extLst>
              </p:cNvPr>
              <p:cNvSpPr txBox="1"/>
              <p:nvPr/>
            </p:nvSpPr>
            <p:spPr>
              <a:xfrm>
                <a:off x="6566990" y="2315337"/>
                <a:ext cx="3661195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B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A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B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A</m:t>
                          </m:r>
                        </m:den>
                      </m:f>
                    </m:oMath>
                  </m:oMathPara>
                </a14:m>
                <a:endParaRPr lang="en-GB" sz="2200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B5D2EF2-544F-4139-9640-A6851E1B9F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6990" y="2315337"/>
                <a:ext cx="3661195" cy="73597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A04AACB6-4A12-42CD-9A31-09CAAEA7DC62}"/>
              </a:ext>
            </a:extLst>
          </p:cNvPr>
          <p:cNvSpPr txBox="1"/>
          <p:nvPr/>
        </p:nvSpPr>
        <p:spPr>
          <a:xfrm>
            <a:off x="6288275" y="1620136"/>
            <a:ext cx="5735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2 C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H</a:t>
            </a:r>
            <a:r>
              <a:rPr lang="en-GB" sz="2800" baseline="-25000" dirty="0">
                <a:cs typeface="Calibri" panose="020F0502020204030204" pitchFamily="34" charset="0"/>
              </a:rPr>
              <a:t>6</a:t>
            </a:r>
            <a:r>
              <a:rPr lang="en-GB" sz="2800" dirty="0">
                <a:cs typeface="Calibri" panose="020F0502020204030204" pitchFamily="34" charset="0"/>
              </a:rPr>
              <a:t>  +  7 O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	    6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O + 4 CO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1BAA592-8CF6-4F87-9DA5-01571854F5A0}"/>
                  </a:ext>
                </a:extLst>
              </p:cNvPr>
              <p:cNvSpPr txBox="1"/>
              <p:nvPr/>
            </p:nvSpPr>
            <p:spPr>
              <a:xfrm>
                <a:off x="6533233" y="3191912"/>
                <a:ext cx="4430636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en-GB" sz="2200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1BAA592-8CF6-4F87-9DA5-01571854F5A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3233" y="3191912"/>
                <a:ext cx="4430636" cy="735971"/>
              </a:xfrm>
              <a:prstGeom prst="rect">
                <a:avLst/>
              </a:prstGeom>
              <a:blipFill>
                <a:blip r:embed="rId4"/>
                <a:stretch>
                  <a:fillRect b="-2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F6EA952-9016-4F1A-AF9C-4031D698CF67}"/>
                  </a:ext>
                </a:extLst>
              </p:cNvPr>
              <p:cNvSpPr txBox="1"/>
              <p:nvPr/>
            </p:nvSpPr>
            <p:spPr>
              <a:xfrm>
                <a:off x="6976557" y="4631328"/>
                <a:ext cx="2842060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5.0 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en-GB" sz="2200" i="1" dirty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sz="2200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F6EA952-9016-4F1A-AF9C-4031D698CF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6557" y="4631328"/>
                <a:ext cx="2842060" cy="735971"/>
              </a:xfrm>
              <a:prstGeom prst="rect">
                <a:avLst/>
              </a:prstGeom>
              <a:blipFill>
                <a:blip r:embed="rId5"/>
                <a:stretch>
                  <a:fillRect b="-2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AF3C6FE0-08D2-4F3D-A78D-25368965997F}"/>
              </a:ext>
            </a:extLst>
          </p:cNvPr>
          <p:cNvSpPr txBox="1"/>
          <p:nvPr/>
        </p:nvSpPr>
        <p:spPr>
          <a:xfrm>
            <a:off x="7032104" y="5989106"/>
            <a:ext cx="2832827" cy="43088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cs typeface="Calibri" panose="020F0502020204030204" pitchFamily="34" charset="0"/>
              </a:rPr>
              <a:t>moles of O</a:t>
            </a:r>
            <a:r>
              <a:rPr lang="en-GB" sz="2200" b="1" baseline="-25000" dirty="0">
                <a:solidFill>
                  <a:srgbClr val="00B0F0"/>
                </a:solidFill>
                <a:cs typeface="Calibri" panose="020F0502020204030204" pitchFamily="34" charset="0"/>
              </a:rPr>
              <a:t>2</a:t>
            </a:r>
            <a:r>
              <a:rPr lang="en-GB" sz="2200" b="1" dirty="0">
                <a:solidFill>
                  <a:srgbClr val="00B0F0"/>
                </a:solidFill>
                <a:cs typeface="Calibri" panose="020F0502020204030204" pitchFamily="34" charset="0"/>
              </a:rPr>
              <a:t> = 17.5 mol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AC9C366-A7F8-493A-90F0-AA9D26405B1E}"/>
              </a:ext>
            </a:extLst>
          </p:cNvPr>
          <p:cNvCxnSpPr>
            <a:cxnSpLocks/>
          </p:cNvCxnSpPr>
          <p:nvPr/>
        </p:nvCxnSpPr>
        <p:spPr>
          <a:xfrm>
            <a:off x="8748551" y="1864325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0115E13-84D0-4E6B-812B-18333875594E}"/>
              </a:ext>
            </a:extLst>
          </p:cNvPr>
          <p:cNvGrpSpPr/>
          <p:nvPr/>
        </p:nvGrpSpPr>
        <p:grpSpPr>
          <a:xfrm>
            <a:off x="165492" y="3559897"/>
            <a:ext cx="5867312" cy="523220"/>
            <a:chOff x="43601" y="3541389"/>
            <a:chExt cx="5867312" cy="523220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A3F2951-87CB-495F-BA50-88743DAF8F1E}"/>
                </a:ext>
              </a:extLst>
            </p:cNvPr>
            <p:cNvSpPr txBox="1"/>
            <p:nvPr/>
          </p:nvSpPr>
          <p:spPr>
            <a:xfrm>
              <a:off x="43601" y="3541389"/>
              <a:ext cx="586731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dirty="0">
                  <a:cs typeface="Calibri" panose="020F0502020204030204" pitchFamily="34" charset="0"/>
                </a:rPr>
                <a:t>2 C</a:t>
              </a:r>
              <a:r>
                <a:rPr lang="en-GB" sz="2800" baseline="-25000" dirty="0">
                  <a:cs typeface="Calibri" panose="020F0502020204030204" pitchFamily="34" charset="0"/>
                </a:rPr>
                <a:t>2</a:t>
              </a:r>
              <a:r>
                <a:rPr lang="en-GB" sz="2800" dirty="0">
                  <a:cs typeface="Calibri" panose="020F0502020204030204" pitchFamily="34" charset="0"/>
                </a:rPr>
                <a:t>H</a:t>
              </a:r>
              <a:r>
                <a:rPr lang="en-GB" sz="2800" baseline="-25000" dirty="0">
                  <a:cs typeface="Calibri" panose="020F0502020204030204" pitchFamily="34" charset="0"/>
                </a:rPr>
                <a:t>6</a:t>
              </a:r>
              <a:r>
                <a:rPr lang="en-GB" sz="2800" dirty="0">
                  <a:cs typeface="Calibri" panose="020F0502020204030204" pitchFamily="34" charset="0"/>
                </a:rPr>
                <a:t> +  7 O</a:t>
              </a:r>
              <a:r>
                <a:rPr lang="en-GB" sz="2800" baseline="-25000" dirty="0">
                  <a:cs typeface="Calibri" panose="020F0502020204030204" pitchFamily="34" charset="0"/>
                </a:rPr>
                <a:t>2</a:t>
              </a:r>
              <a:r>
                <a:rPr lang="en-GB" sz="2800" dirty="0">
                  <a:cs typeface="Calibri" panose="020F0502020204030204" pitchFamily="34" charset="0"/>
                </a:rPr>
                <a:t>	       6 H</a:t>
              </a:r>
              <a:r>
                <a:rPr lang="en-GB" sz="2800" baseline="-25000" dirty="0">
                  <a:cs typeface="Calibri" panose="020F0502020204030204" pitchFamily="34" charset="0"/>
                </a:rPr>
                <a:t>2</a:t>
              </a:r>
              <a:r>
                <a:rPr lang="en-GB" sz="2800" dirty="0">
                  <a:cs typeface="Calibri" panose="020F0502020204030204" pitchFamily="34" charset="0"/>
                </a:rPr>
                <a:t>O + 4 CO</a:t>
              </a:r>
              <a:r>
                <a:rPr lang="en-GB" sz="2800" baseline="-25000" dirty="0">
                  <a:cs typeface="Calibri" panose="020F0502020204030204" pitchFamily="34" charset="0"/>
                </a:rPr>
                <a:t>2      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EA1D8367-8910-46B4-9F60-23DB1920CE19}"/>
                </a:ext>
              </a:extLst>
            </p:cNvPr>
            <p:cNvCxnSpPr>
              <a:cxnSpLocks/>
            </p:cNvCxnSpPr>
            <p:nvPr/>
          </p:nvCxnSpPr>
          <p:spPr>
            <a:xfrm>
              <a:off x="2445717" y="3802999"/>
              <a:ext cx="504056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6EF646-D1C8-408A-ACBE-52FADB42BBED}"/>
              </a:ext>
            </a:extLst>
          </p:cNvPr>
          <p:cNvCxnSpPr>
            <a:cxnSpLocks/>
          </p:cNvCxnSpPr>
          <p:nvPr/>
        </p:nvCxnSpPr>
        <p:spPr>
          <a:xfrm flipH="1">
            <a:off x="6096000" y="1700808"/>
            <a:ext cx="16510" cy="429408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72A5D35C-FFAC-4C0E-8721-5BA81F591A0A}"/>
              </a:ext>
            </a:extLst>
          </p:cNvPr>
          <p:cNvSpPr txBox="1"/>
          <p:nvPr/>
        </p:nvSpPr>
        <p:spPr>
          <a:xfrm>
            <a:off x="3128429" y="1603009"/>
            <a:ext cx="367408" cy="57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3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AB46539-B7AC-48A6-9D54-A296E4488A35}"/>
              </a:ext>
            </a:extLst>
          </p:cNvPr>
          <p:cNvSpPr txBox="1"/>
          <p:nvPr/>
        </p:nvSpPr>
        <p:spPr>
          <a:xfrm>
            <a:off x="1361623" y="1622820"/>
            <a:ext cx="934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3 ½   </a:t>
            </a:r>
            <a:endParaRPr lang="en-GB" sz="2800" dirty="0">
              <a:cs typeface="Calibri" panose="020F050202020403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7A82A9E0-78FA-417C-9927-E89112CA6106}"/>
              </a:ext>
            </a:extLst>
          </p:cNvPr>
          <p:cNvCxnSpPr>
            <a:cxnSpLocks/>
          </p:cNvCxnSpPr>
          <p:nvPr/>
        </p:nvCxnSpPr>
        <p:spPr>
          <a:xfrm>
            <a:off x="2639616" y="1864325"/>
            <a:ext cx="47940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307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2" grpId="0"/>
      <p:bldP spid="19" grpId="0"/>
      <p:bldP spid="20" grpId="0"/>
      <p:bldP spid="21" grpId="0"/>
      <p:bldP spid="22" grpId="0"/>
      <p:bldP spid="23" grpId="0"/>
      <p:bldP spid="4" grpId="0" animBg="1"/>
      <p:bldP spid="31" grpId="0"/>
      <p:bldP spid="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090C65-0C50-4F2B-9994-73729D599A69}"/>
              </a:ext>
            </a:extLst>
          </p:cNvPr>
          <p:cNvSpPr txBox="1"/>
          <p:nvPr/>
        </p:nvSpPr>
        <p:spPr>
          <a:xfrm>
            <a:off x="335359" y="1340769"/>
            <a:ext cx="114492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Consider the reaction N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(g)   +  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(g)   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   2 NH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 (g). How many molecules of NH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 will be made from the reaction of 42.0 g N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?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F7C1D3-2BBC-424D-ACAB-0BD6B789258B}"/>
              </a:ext>
            </a:extLst>
          </p:cNvPr>
          <p:cNvSpPr txBox="1"/>
          <p:nvPr/>
        </p:nvSpPr>
        <p:spPr>
          <a:xfrm>
            <a:off x="983432" y="2924944"/>
            <a:ext cx="95770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Step 1: Find the moles of N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from its mass and molar mass</a:t>
            </a:r>
          </a:p>
          <a:p>
            <a:r>
              <a:rPr lang="en-GB" sz="2800" dirty="0">
                <a:cs typeface="Calibri" panose="020F0502020204030204" pitchFamily="34" charset="0"/>
              </a:rPr>
              <a:t>Step 2: Find the moles of NH</a:t>
            </a:r>
            <a:r>
              <a:rPr lang="en-GB" sz="2800" baseline="-25000" dirty="0">
                <a:cs typeface="Calibri" panose="020F0502020204030204" pitchFamily="34" charset="0"/>
              </a:rPr>
              <a:t>3</a:t>
            </a:r>
            <a:r>
              <a:rPr lang="en-GB" sz="2800" dirty="0">
                <a:cs typeface="Calibri" panose="020F0502020204030204" pitchFamily="34" charset="0"/>
              </a:rPr>
              <a:t> that form from this quantity of N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</a:p>
          <a:p>
            <a:r>
              <a:rPr lang="en-GB" sz="2800" dirty="0">
                <a:cs typeface="Calibri" panose="020F0502020204030204" pitchFamily="34" charset="0"/>
              </a:rPr>
              <a:t>Step 3: Convert moles of NH</a:t>
            </a:r>
            <a:r>
              <a:rPr lang="en-GB" sz="2800" baseline="-25000" dirty="0">
                <a:cs typeface="Calibri" panose="020F0502020204030204" pitchFamily="34" charset="0"/>
              </a:rPr>
              <a:t>3</a:t>
            </a:r>
            <a:r>
              <a:rPr lang="en-GB" sz="2800" dirty="0">
                <a:cs typeface="Calibri" panose="020F0502020204030204" pitchFamily="34" charset="0"/>
              </a:rPr>
              <a:t> to number of molecules of NH</a:t>
            </a:r>
            <a:r>
              <a:rPr lang="en-GB" sz="2800" baseline="-25000" dirty="0">
                <a:cs typeface="Calibri" panose="020F0502020204030204" pitchFamily="34" charset="0"/>
              </a:rPr>
              <a:t>3</a:t>
            </a:r>
            <a:r>
              <a:rPr lang="en-GB" sz="2800" dirty="0">
                <a:cs typeface="Calibri" panose="020F0502020204030204" pitchFamily="34" charset="0"/>
              </a:rPr>
              <a:t> using Avogadro’s number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1EA8A06-3568-48DA-B71E-DA072F40E8B8}"/>
              </a:ext>
            </a:extLst>
          </p:cNvPr>
          <p:cNvSpPr txBox="1">
            <a:spLocks/>
          </p:cNvSpPr>
          <p:nvPr/>
        </p:nvSpPr>
        <p:spPr>
          <a:xfrm>
            <a:off x="877768" y="18864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74821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0B935-AFC6-42AE-A2B3-830C9D71BCBA}"/>
              </a:ext>
            </a:extLst>
          </p:cNvPr>
          <p:cNvSpPr txBox="1"/>
          <p:nvPr/>
        </p:nvSpPr>
        <p:spPr>
          <a:xfrm>
            <a:off x="47328" y="836713"/>
            <a:ext cx="120253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/>
              <a:t>Ammonia will react with fluorine to produce dinitrogen tetrafluoride and hydrogen fluoride.</a:t>
            </a:r>
            <a:br>
              <a:rPr lang="en-US" altLang="en-US" sz="2400" dirty="0"/>
            </a:br>
            <a:endParaRPr lang="en-US" altLang="en-US" sz="2400" dirty="0"/>
          </a:p>
          <a:p>
            <a:r>
              <a:rPr lang="en-US" altLang="en-US" sz="2400" dirty="0"/>
              <a:t>2NH</a:t>
            </a:r>
            <a:r>
              <a:rPr lang="en-US" altLang="en-US" sz="2400" baseline="-30000" dirty="0"/>
              <a:t>3</a:t>
            </a:r>
            <a:r>
              <a:rPr lang="en-US" altLang="en-US" sz="2400" dirty="0"/>
              <a:t>(g) + 5F</a:t>
            </a:r>
            <a:r>
              <a:rPr lang="en-US" altLang="en-US" sz="2400" baseline="-30000" dirty="0"/>
              <a:t>2</a:t>
            </a:r>
            <a:r>
              <a:rPr lang="en-US" altLang="en-US" sz="2400" dirty="0"/>
              <a:t>(g) =&gt; N</a:t>
            </a:r>
            <a:r>
              <a:rPr lang="en-US" altLang="en-US" sz="2400" baseline="-30000" dirty="0"/>
              <a:t>2</a:t>
            </a:r>
            <a:r>
              <a:rPr lang="en-US" altLang="en-US" sz="2400" dirty="0"/>
              <a:t>F</a:t>
            </a:r>
            <a:r>
              <a:rPr lang="en-US" altLang="en-US" sz="2400" baseline="-30000" dirty="0"/>
              <a:t>4</a:t>
            </a:r>
            <a:r>
              <a:rPr lang="en-US" altLang="en-US" sz="2400" dirty="0"/>
              <a:t>(g) + 6HF(g)</a:t>
            </a:r>
            <a:br>
              <a:rPr lang="en-US" altLang="en-US" sz="2400" dirty="0"/>
            </a:br>
            <a:endParaRPr lang="en-US" altLang="en-US" sz="2400" dirty="0"/>
          </a:p>
          <a:p>
            <a:r>
              <a:rPr lang="en-US" altLang="en-US" sz="2400" dirty="0"/>
              <a:t>How many moles of NH</a:t>
            </a:r>
            <a:r>
              <a:rPr lang="en-US" altLang="en-US" sz="2400" baseline="-30000" dirty="0"/>
              <a:t>3</a:t>
            </a:r>
            <a:r>
              <a:rPr lang="en-US" altLang="en-US" sz="2400" dirty="0"/>
              <a:t> are needed to react completely with 27.2 mol of F</a:t>
            </a:r>
            <a:r>
              <a:rPr lang="en-US" altLang="en-US" sz="2400" baseline="-30000" dirty="0"/>
              <a:t>2</a:t>
            </a:r>
            <a:r>
              <a:rPr lang="en-US" altLang="en-US" sz="2400" dirty="0"/>
              <a:t>?</a:t>
            </a:r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GB" sz="240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7D1ECDD-1521-4B56-8A5F-A80C3008A79D}"/>
              </a:ext>
            </a:extLst>
          </p:cNvPr>
          <p:cNvSpPr txBox="1">
            <a:spLocks/>
          </p:cNvSpPr>
          <p:nvPr/>
        </p:nvSpPr>
        <p:spPr>
          <a:xfrm>
            <a:off x="551384" y="-99392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8849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4223792" y="984951"/>
            <a:ext cx="3796232" cy="52322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8E006-14CD-411F-BD37-68E59EE77CFE}"/>
              </a:ext>
            </a:extLst>
          </p:cNvPr>
          <p:cNvSpPr txBox="1"/>
          <p:nvPr/>
        </p:nvSpPr>
        <p:spPr>
          <a:xfrm>
            <a:off x="729053" y="2132856"/>
            <a:ext cx="10153128" cy="19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In mass-to-mass calculation, convert the given mass to moles, apply the mole-to-mole conversion factor to obtain the moles required and finally convert the moles required to mass.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90CFF78-7ECE-4BE0-82FF-7FD5A3508E86}"/>
              </a:ext>
            </a:extLst>
          </p:cNvPr>
          <p:cNvSpPr txBox="1">
            <a:spLocks/>
          </p:cNvSpPr>
          <p:nvPr/>
        </p:nvSpPr>
        <p:spPr>
          <a:xfrm>
            <a:off x="623392" y="179409"/>
            <a:ext cx="10364451" cy="560062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use reaction stoichiometry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57787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138833" y="109845"/>
            <a:ext cx="4106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FEB0ED-9178-4FB5-8665-31E7DCFA0628}"/>
              </a:ext>
            </a:extLst>
          </p:cNvPr>
          <p:cNvSpPr txBox="1"/>
          <p:nvPr/>
        </p:nvSpPr>
        <p:spPr>
          <a:xfrm>
            <a:off x="143245" y="700235"/>
            <a:ext cx="117854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EXAMPLE:</a:t>
            </a:r>
          </a:p>
          <a:p>
            <a:r>
              <a:rPr lang="en-GB" sz="2400" dirty="0"/>
              <a:t>Propane is a common camping fuel. Calculate the mass of carbon dioxide produced when 100.0 of propane is burned in a camp stove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CB4C86-D122-4293-85D0-B5FE8014DF15}"/>
              </a:ext>
            </a:extLst>
          </p:cNvPr>
          <p:cNvSpPr txBox="1"/>
          <p:nvPr/>
        </p:nvSpPr>
        <p:spPr>
          <a:xfrm>
            <a:off x="1120590" y="2245777"/>
            <a:ext cx="6288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</a:t>
            </a:r>
            <a:r>
              <a:rPr lang="en-GB" sz="2400" baseline="-25000" dirty="0"/>
              <a:t>3</a:t>
            </a:r>
            <a:r>
              <a:rPr lang="en-GB" sz="2400" dirty="0"/>
              <a:t>H</a:t>
            </a:r>
            <a:r>
              <a:rPr lang="en-GB" sz="2400" baseline="-25000" dirty="0"/>
              <a:t>8</a:t>
            </a:r>
            <a:r>
              <a:rPr lang="en-GB" sz="2400" dirty="0"/>
              <a:t> (g)  +  5 O</a:t>
            </a:r>
            <a:r>
              <a:rPr lang="en-GB" sz="2400" baseline="-25000" dirty="0"/>
              <a:t>2</a:t>
            </a:r>
            <a:r>
              <a:rPr lang="en-GB" sz="2400" dirty="0"/>
              <a:t> (g)  </a:t>
            </a:r>
            <a:r>
              <a:rPr lang="en-GB" sz="2400" dirty="0">
                <a:sym typeface="Wingdings" panose="05000000000000000000" pitchFamily="2" charset="2"/>
              </a:rPr>
              <a:t>  3 CO</a:t>
            </a:r>
            <a:r>
              <a:rPr lang="en-GB" sz="2400" baseline="-25000" dirty="0">
                <a:sym typeface="Wingdings" panose="05000000000000000000" pitchFamily="2" charset="2"/>
              </a:rPr>
              <a:t>2</a:t>
            </a:r>
            <a:r>
              <a:rPr lang="en-GB" sz="2400" dirty="0">
                <a:sym typeface="Wingdings" panose="05000000000000000000" pitchFamily="2" charset="2"/>
              </a:rPr>
              <a:t> (g)  +  4 H</a:t>
            </a:r>
            <a:r>
              <a:rPr lang="en-GB" sz="2400" baseline="-25000" dirty="0">
                <a:sym typeface="Wingdings" panose="05000000000000000000" pitchFamily="2" charset="2"/>
              </a:rPr>
              <a:t>2</a:t>
            </a:r>
            <a:r>
              <a:rPr lang="en-GB" sz="2400" dirty="0">
                <a:sym typeface="Wingdings" panose="05000000000000000000" pitchFamily="2" charset="2"/>
              </a:rPr>
              <a:t>O (l)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9795B3-F396-486F-B46A-F3BD51B204A8}"/>
              </a:ext>
            </a:extLst>
          </p:cNvPr>
          <p:cNvSpPr txBox="1"/>
          <p:nvPr/>
        </p:nvSpPr>
        <p:spPr>
          <a:xfrm>
            <a:off x="1120763" y="2820726"/>
            <a:ext cx="588013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2. Calculate the molar mass of propane and carbon dioxide: </a:t>
            </a:r>
          </a:p>
          <a:p>
            <a:r>
              <a:rPr lang="en-GB" sz="2400" dirty="0"/>
              <a:t>C</a:t>
            </a:r>
            <a:r>
              <a:rPr lang="en-GB" sz="2400" baseline="-25000" dirty="0"/>
              <a:t>3</a:t>
            </a:r>
            <a:r>
              <a:rPr lang="en-GB" sz="2400" dirty="0"/>
              <a:t>H</a:t>
            </a:r>
            <a:r>
              <a:rPr lang="en-GB" sz="2400" baseline="-25000" dirty="0"/>
              <a:t>8</a:t>
            </a:r>
            <a:r>
              <a:rPr lang="en-GB" sz="2400" dirty="0"/>
              <a:t> = 44.09 g/mol and </a:t>
            </a:r>
            <a:r>
              <a:rPr lang="en-GB" sz="2400" dirty="0">
                <a:sym typeface="Wingdings" panose="05000000000000000000" pitchFamily="2" charset="2"/>
              </a:rPr>
              <a:t>CO</a:t>
            </a:r>
            <a:r>
              <a:rPr lang="en-GB" sz="2400" baseline="-25000" dirty="0">
                <a:sym typeface="Wingdings" panose="05000000000000000000" pitchFamily="2" charset="2"/>
              </a:rPr>
              <a:t>2</a:t>
            </a:r>
            <a:r>
              <a:rPr lang="en-GB" sz="2400" dirty="0">
                <a:sym typeface="Wingdings" panose="05000000000000000000" pitchFamily="2" charset="2"/>
              </a:rPr>
              <a:t> = </a:t>
            </a:r>
            <a:r>
              <a:rPr lang="en-GB" sz="2400" dirty="0"/>
              <a:t>44.01 g/mol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592FD2-BFCB-4D4F-8181-E38B2432BED6}"/>
              </a:ext>
            </a:extLst>
          </p:cNvPr>
          <p:cNvSpPr txBox="1"/>
          <p:nvPr/>
        </p:nvSpPr>
        <p:spPr>
          <a:xfrm>
            <a:off x="1120590" y="2020000"/>
            <a:ext cx="399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 Write the balanced chemical equation: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281BAC-72A7-497A-A53C-F33791DAEB4F}"/>
              </a:ext>
            </a:extLst>
          </p:cNvPr>
          <p:cNvSpPr txBox="1"/>
          <p:nvPr/>
        </p:nvSpPr>
        <p:spPr>
          <a:xfrm>
            <a:off x="1145217" y="3761588"/>
            <a:ext cx="3313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3. Find the stoichiometric relation: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FAA3C7-EE00-41FD-86C7-7E6AFE60FED3}"/>
                  </a:ext>
                </a:extLst>
              </p:cNvPr>
              <p:cNvSpPr txBox="1"/>
              <p:nvPr/>
            </p:nvSpPr>
            <p:spPr>
              <a:xfrm>
                <a:off x="1146247" y="4214188"/>
                <a:ext cx="3966727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𝑠𝑢𝑏𝑠𝑡𝑎𝑛𝑐𝑒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𝑟𝑒𝑞𝑢𝑖𝑟𝑒𝑑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𝑠𝑢𝑏𝑠𝑡𝑎𝑛𝑐𝑒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𝑔𝑖𝑣𝑒𝑛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FAA3C7-EE00-41FD-86C7-7E6AFE60FE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6247" y="4214188"/>
                <a:ext cx="3966727" cy="63831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990D76FC-5CF7-48C9-8C77-0D908B31E6B7}"/>
              </a:ext>
            </a:extLst>
          </p:cNvPr>
          <p:cNvSpPr txBox="1"/>
          <p:nvPr/>
        </p:nvSpPr>
        <p:spPr>
          <a:xfrm>
            <a:off x="1157009" y="5032044"/>
            <a:ext cx="5674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4. Use this mole ratio to convert from mol C</a:t>
            </a:r>
            <a:r>
              <a:rPr lang="en-GB" baseline="-25000" dirty="0"/>
              <a:t>3</a:t>
            </a:r>
            <a:r>
              <a:rPr lang="en-GB" dirty="0"/>
              <a:t>H</a:t>
            </a:r>
            <a:r>
              <a:rPr lang="en-GB" baseline="-25000" dirty="0"/>
              <a:t>8</a:t>
            </a:r>
            <a:r>
              <a:rPr lang="en-GB" dirty="0"/>
              <a:t> to mol CO</a:t>
            </a:r>
            <a:r>
              <a:rPr lang="en-GB" baseline="-25000" dirty="0"/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E0ABCC-84C1-4062-B4DE-DC7044FEBAE4}"/>
                  </a:ext>
                </a:extLst>
              </p:cNvPr>
              <p:cNvSpPr txBox="1"/>
              <p:nvPr/>
            </p:nvSpPr>
            <p:spPr>
              <a:xfrm>
                <a:off x="1182262" y="5431984"/>
                <a:ext cx="6248056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=(100.0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𝑔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44.09 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E0ABCC-84C1-4062-B4DE-DC7044FEBA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2262" y="5431984"/>
                <a:ext cx="6248056" cy="63831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2063BD5C-944F-42B8-856C-90A730285507}"/>
              </a:ext>
            </a:extLst>
          </p:cNvPr>
          <p:cNvSpPr/>
          <p:nvPr/>
        </p:nvSpPr>
        <p:spPr>
          <a:xfrm>
            <a:off x="2419367" y="5380074"/>
            <a:ext cx="3456384" cy="792088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C2E37ED-9654-4F5B-B33F-00C6F72592D9}"/>
              </a:ext>
            </a:extLst>
          </p:cNvPr>
          <p:cNvSpPr/>
          <p:nvPr/>
        </p:nvSpPr>
        <p:spPr>
          <a:xfrm>
            <a:off x="6072191" y="5367401"/>
            <a:ext cx="1376731" cy="792088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47213FD-304E-4C05-BB85-4D786B1394C7}"/>
              </a:ext>
            </a:extLst>
          </p:cNvPr>
          <p:cNvSpPr txBox="1"/>
          <p:nvPr/>
        </p:nvSpPr>
        <p:spPr>
          <a:xfrm>
            <a:off x="5816990" y="2971800"/>
            <a:ext cx="65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GB" sz="2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82CC9A4-AFC3-410D-AADF-FE506B3851FA}"/>
              </a:ext>
            </a:extLst>
          </p:cNvPr>
          <p:cNvSpPr txBox="1"/>
          <p:nvPr/>
        </p:nvSpPr>
        <p:spPr>
          <a:xfrm>
            <a:off x="2285254" y="6236745"/>
            <a:ext cx="3464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converts mass to mol C</a:t>
            </a:r>
            <a:r>
              <a:rPr lang="en-GB" sz="2400" baseline="-25000" dirty="0"/>
              <a:t>3</a:t>
            </a:r>
            <a:r>
              <a:rPr lang="en-GB" sz="2400" dirty="0"/>
              <a:t>H</a:t>
            </a:r>
            <a:r>
              <a:rPr lang="en-GB" sz="2400" baseline="-25000" dirty="0"/>
              <a:t>8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0E86A65-D7C5-490A-9866-62E87543CFDC}"/>
              </a:ext>
            </a:extLst>
          </p:cNvPr>
          <p:cNvSpPr txBox="1"/>
          <p:nvPr/>
        </p:nvSpPr>
        <p:spPr>
          <a:xfrm>
            <a:off x="7645362" y="5532612"/>
            <a:ext cx="3988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converts mol C3H8 to mol CO2</a:t>
            </a:r>
          </a:p>
        </p:txBody>
      </p:sp>
    </p:spTree>
    <p:extLst>
      <p:ext uri="{BB962C8B-B14F-4D97-AF65-F5344CB8AC3E}">
        <p14:creationId xmlns:p14="http://schemas.microsoft.com/office/powerpoint/2010/main" val="3803261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138833" y="109845"/>
            <a:ext cx="3796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3CDE353-1B85-47BE-966A-D279BA845F42}"/>
              </a:ext>
            </a:extLst>
          </p:cNvPr>
          <p:cNvSpPr txBox="1"/>
          <p:nvPr/>
        </p:nvSpPr>
        <p:spPr>
          <a:xfrm>
            <a:off x="983432" y="1196752"/>
            <a:ext cx="4786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5. Convert this amount of CO</a:t>
            </a:r>
            <a:r>
              <a:rPr lang="en-GB" baseline="-25000" dirty="0"/>
              <a:t>2</a:t>
            </a:r>
            <a:r>
              <a:rPr lang="en-GB" dirty="0"/>
              <a:t> into mass in grams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33E1B613-9B4E-4ABF-82F0-E56626DF58D9}"/>
                  </a:ext>
                </a:extLst>
              </p:cNvPr>
              <p:cNvSpPr txBox="1"/>
              <p:nvPr/>
            </p:nvSpPr>
            <p:spPr>
              <a:xfrm>
                <a:off x="263352" y="1746749"/>
                <a:ext cx="9747604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𝑚𝑎𝑠𝑠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𝑜𝑓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100.0 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8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44.09 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=299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𝑔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GB" sz="2000" baseline="-25000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33E1B613-9B4E-4ABF-82F0-E56626DF58D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352" y="1746749"/>
                <a:ext cx="9747604" cy="63831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581383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646E8-1D9D-4178-86FB-5D6422CAF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650243"/>
          </a:xfrm>
        </p:spPr>
        <p:txBody>
          <a:bodyPr/>
          <a:lstStyle/>
          <a:p>
            <a:r>
              <a:rPr lang="en-GB" b="1" dirty="0"/>
              <a:t>Practice problem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76EE01-C44D-43FC-9147-B9BE30B3CCEA}"/>
              </a:ext>
            </a:extLst>
          </p:cNvPr>
          <p:cNvSpPr txBox="1"/>
          <p:nvPr/>
        </p:nvSpPr>
        <p:spPr>
          <a:xfrm>
            <a:off x="407367" y="836712"/>
            <a:ext cx="113772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solid fuel in the booster stage of the space shuttle is a mixture of ammonium perchlorate and aluminium powder. Upon ignition, one reaction that occurs is:</a:t>
            </a:r>
          </a:p>
          <a:p>
            <a:endParaRPr lang="en-GB" sz="2800" dirty="0"/>
          </a:p>
          <a:p>
            <a:r>
              <a:rPr lang="en-GB" sz="2800" dirty="0"/>
              <a:t>6 NH</a:t>
            </a:r>
            <a:r>
              <a:rPr lang="en-GB" sz="2800" baseline="-25000" dirty="0"/>
              <a:t>4</a:t>
            </a:r>
            <a:r>
              <a:rPr lang="en-GB" sz="2800" dirty="0"/>
              <a:t>ClO</a:t>
            </a:r>
            <a:r>
              <a:rPr lang="en-GB" sz="2800" baseline="-25000" dirty="0"/>
              <a:t>4</a:t>
            </a:r>
            <a:r>
              <a:rPr lang="en-GB" sz="2800" dirty="0"/>
              <a:t> (s) + 10 Al (s)  </a:t>
            </a:r>
            <a:r>
              <a:rPr lang="en-GB" sz="2800" dirty="0">
                <a:sym typeface="Wingdings" panose="05000000000000000000" pitchFamily="2" charset="2"/>
              </a:rPr>
              <a:t> 5 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 (s) + 3 N</a:t>
            </a:r>
            <a:r>
              <a:rPr lang="en-GB" sz="2800" baseline="-25000" dirty="0">
                <a:sym typeface="Wingdings" panose="05000000000000000000" pitchFamily="2" charset="2"/>
              </a:rPr>
              <a:t>2 </a:t>
            </a:r>
            <a:r>
              <a:rPr lang="en-GB" sz="2800" dirty="0">
                <a:sym typeface="Wingdings" panose="05000000000000000000" pitchFamily="2" charset="2"/>
              </a:rPr>
              <a:t>(g) + 6 HCl (g)  +  9 H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 (g)</a:t>
            </a:r>
          </a:p>
          <a:p>
            <a:endParaRPr lang="en-GB" sz="2800" dirty="0">
              <a:sym typeface="Wingdings" panose="05000000000000000000" pitchFamily="2" charset="2"/>
            </a:endParaRPr>
          </a:p>
          <a:p>
            <a:pPr marL="342900" indent="-342900">
              <a:buAutoNum type="alphaLcParenR"/>
            </a:pPr>
            <a:r>
              <a:rPr lang="en-GB" sz="2800" dirty="0">
                <a:sym typeface="Wingdings" panose="05000000000000000000" pitchFamily="2" charset="2"/>
              </a:rPr>
              <a:t>How many kilograms of aluminium should be mixed with 1.5 x 10</a:t>
            </a:r>
            <a:r>
              <a:rPr lang="en-GB" sz="2800" baseline="30000" dirty="0">
                <a:sym typeface="Wingdings" panose="05000000000000000000" pitchFamily="2" charset="2"/>
              </a:rPr>
              <a:t>4 </a:t>
            </a:r>
            <a:r>
              <a:rPr lang="en-GB" sz="2800" dirty="0">
                <a:sym typeface="Wingdings" panose="05000000000000000000" pitchFamily="2" charset="2"/>
              </a:rPr>
              <a:t>kg of NH</a:t>
            </a:r>
            <a:r>
              <a:rPr lang="en-GB" sz="2800" baseline="-25000" dirty="0">
                <a:sym typeface="Wingdings" panose="05000000000000000000" pitchFamily="2" charset="2"/>
              </a:rPr>
              <a:t>4</a:t>
            </a:r>
            <a:r>
              <a:rPr lang="en-GB" sz="2800" dirty="0">
                <a:sym typeface="Wingdings" panose="05000000000000000000" pitchFamily="2" charset="2"/>
              </a:rPr>
              <a:t>ClO</a:t>
            </a:r>
            <a:r>
              <a:rPr lang="en-GB" sz="2800" baseline="-25000" dirty="0">
                <a:sym typeface="Wingdings" panose="05000000000000000000" pitchFamily="2" charset="2"/>
              </a:rPr>
              <a:t>4</a:t>
            </a:r>
            <a:r>
              <a:rPr lang="en-GB" sz="2800" dirty="0">
                <a:sym typeface="Wingdings" panose="05000000000000000000" pitchFamily="2" charset="2"/>
              </a:rPr>
              <a:t> for this reaction?</a:t>
            </a:r>
          </a:p>
          <a:p>
            <a:pPr marL="342900" indent="-342900">
              <a:buAutoNum type="alphaLcParenR"/>
            </a:pPr>
            <a:endParaRPr lang="en-GB" sz="2800" dirty="0">
              <a:sym typeface="Wingdings" panose="05000000000000000000" pitchFamily="2" charset="2"/>
            </a:endParaRPr>
          </a:p>
          <a:p>
            <a:pPr marL="342900" indent="-342900">
              <a:buAutoNum type="alphaLcParenR"/>
            </a:pPr>
            <a:r>
              <a:rPr lang="en-GB" sz="2800" dirty="0">
                <a:sym typeface="Wingdings" panose="05000000000000000000" pitchFamily="2" charset="2"/>
              </a:rPr>
              <a:t>Determine the mass of alumina (Al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, produced as a white smoke) formed in the reaction of 5000.0 kg of aluminium.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839708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0B935-AFC6-42AE-A2B3-830C9D71BCBA}"/>
              </a:ext>
            </a:extLst>
          </p:cNvPr>
          <p:cNvSpPr txBox="1"/>
          <p:nvPr/>
        </p:nvSpPr>
        <p:spPr>
          <a:xfrm>
            <a:off x="47328" y="836713"/>
            <a:ext cx="120253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/>
              <a:t>Practice Problem 2</a:t>
            </a:r>
            <a:r>
              <a:rPr lang="en-US" altLang="en-US" sz="2800" dirty="0"/>
              <a:t>: Chromium(III) oxide reacts with hydrogen sulfide (H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S) gas to form chromium(III) sulfide and water:</a:t>
            </a:r>
            <a:br>
              <a:rPr lang="en-US" altLang="en-US" sz="2800" dirty="0"/>
            </a:br>
            <a:r>
              <a:rPr lang="en-US" altLang="en-US" sz="2800" dirty="0"/>
              <a:t>Cr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(</a:t>
            </a:r>
            <a:r>
              <a:rPr lang="en-US" altLang="en-US" sz="2800" i="1" dirty="0"/>
              <a:t>s</a:t>
            </a:r>
            <a:r>
              <a:rPr lang="en-US" altLang="en-US" sz="2800" dirty="0"/>
              <a:t>) + 3H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S(</a:t>
            </a:r>
            <a:r>
              <a:rPr lang="en-US" altLang="en-US" sz="2800" i="1" dirty="0"/>
              <a:t>g</a:t>
            </a:r>
            <a:r>
              <a:rPr lang="en-US" altLang="en-US" sz="2800" dirty="0"/>
              <a:t>) =&gt; Cr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S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(</a:t>
            </a:r>
            <a:r>
              <a:rPr lang="en-US" altLang="en-US" sz="2800" i="1" dirty="0"/>
              <a:t>s</a:t>
            </a:r>
            <a:r>
              <a:rPr lang="en-US" altLang="en-US" sz="2800" dirty="0"/>
              <a:t>) + 3H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O(</a:t>
            </a:r>
            <a:r>
              <a:rPr lang="en-US" altLang="en-US" sz="2800" i="1" dirty="0"/>
              <a:t>l</a:t>
            </a:r>
            <a:r>
              <a:rPr lang="en-US" altLang="en-US" sz="2800" dirty="0"/>
              <a:t>)</a:t>
            </a:r>
            <a:br>
              <a:rPr lang="en-US" altLang="en-US" sz="2800" dirty="0"/>
            </a:br>
            <a:r>
              <a:rPr lang="en-US" altLang="en-US" sz="2800" dirty="0"/>
              <a:t>To produce 237.5 g Cr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S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, how many moles of Cr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 are required?</a:t>
            </a:r>
          </a:p>
          <a:p>
            <a:endParaRPr lang="en-US" altLang="en-US" sz="2800" dirty="0"/>
          </a:p>
          <a:p>
            <a:pPr eaLnBrk="0" hangingPunct="0"/>
            <a:r>
              <a:rPr lang="en-US" altLang="en-US" sz="2800" b="1" dirty="0"/>
              <a:t>Practice Problem 3</a:t>
            </a:r>
            <a:r>
              <a:rPr lang="en-US" altLang="en-US" sz="2800" dirty="0"/>
              <a:t>: Consider the following reaction:</a:t>
            </a:r>
          </a:p>
          <a:p>
            <a:pPr eaLnBrk="0" hangingPunct="0"/>
            <a:r>
              <a:rPr lang="en-US" altLang="en-US" sz="2800" dirty="0"/>
              <a:t>2 B</a:t>
            </a:r>
            <a:r>
              <a:rPr lang="en-US" altLang="en-US" sz="2800" baseline="-30000" dirty="0"/>
              <a:t>5</a:t>
            </a:r>
            <a:r>
              <a:rPr lang="en-US" altLang="en-US" sz="2800" dirty="0"/>
              <a:t>H</a:t>
            </a:r>
            <a:r>
              <a:rPr lang="en-US" altLang="en-US" sz="2800" baseline="-30000" dirty="0"/>
              <a:t>9</a:t>
            </a:r>
            <a:r>
              <a:rPr lang="en-US" altLang="en-US" sz="2800" dirty="0"/>
              <a:t> + 12 O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 =&gt; 5 B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 + 9 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</a:t>
            </a:r>
          </a:p>
          <a:p>
            <a:pPr eaLnBrk="0" hangingPunct="0"/>
            <a:r>
              <a:rPr lang="en-US" altLang="en-US" sz="2800" dirty="0"/>
              <a:t>How many molecules of O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 are needed to make  110.5 g of 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O?</a:t>
            </a:r>
          </a:p>
          <a:p>
            <a:endParaRPr lang="en-US" altLang="en-US" sz="2800" dirty="0"/>
          </a:p>
          <a:p>
            <a:endParaRPr lang="en-US" altLang="en-US" sz="2800" b="1" dirty="0"/>
          </a:p>
          <a:p>
            <a:endParaRPr lang="en-GB" sz="280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0FC064F-0AC6-45FB-B361-B52E53B4ECE8}"/>
              </a:ext>
            </a:extLst>
          </p:cNvPr>
          <p:cNvSpPr txBox="1">
            <a:spLocks/>
          </p:cNvSpPr>
          <p:nvPr/>
        </p:nvSpPr>
        <p:spPr>
          <a:xfrm>
            <a:off x="479376" y="18864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</p:spTree>
    <p:extLst>
      <p:ext uri="{BB962C8B-B14F-4D97-AF65-F5344CB8AC3E}">
        <p14:creationId xmlns:p14="http://schemas.microsoft.com/office/powerpoint/2010/main" val="220214667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1597</Words>
  <Application>Microsoft Office PowerPoint</Application>
  <PresentationFormat>Widescreen</PresentationFormat>
  <Paragraphs>182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Cambria Math</vt:lpstr>
      <vt:lpstr>Tw Cen MT</vt:lpstr>
      <vt:lpstr>Droplet</vt:lpstr>
      <vt:lpstr>BALANCING CHEMICAL EQUATIONS  stoichiometrical calculations   Lecture 6</vt:lpstr>
      <vt:lpstr>Today’s Lecture</vt:lpstr>
      <vt:lpstr>Chemical reaction and equation</vt:lpstr>
      <vt:lpstr>Chemical reaction and equation</vt:lpstr>
      <vt:lpstr>Steps to balance chemical equation</vt:lpstr>
      <vt:lpstr>Another example</vt:lpstr>
      <vt:lpstr>PowerPoint Presentation</vt:lpstr>
      <vt:lpstr>How to use reaction stoichiometry</vt:lpstr>
      <vt:lpstr>example</vt:lpstr>
      <vt:lpstr>Practice problem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Practice problem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213</cp:revision>
  <cp:lastPrinted>2022-06-14T07:09:58Z</cp:lastPrinted>
  <dcterms:created xsi:type="dcterms:W3CDTF">2010-05-23T14:28:12Z</dcterms:created>
  <dcterms:modified xsi:type="dcterms:W3CDTF">2024-02-21T23:39:42Z</dcterms:modified>
</cp:coreProperties>
</file>