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597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23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300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719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419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29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114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9576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925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079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560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6F27C-8D53-4E72-B18D-A2EE4E326D89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1963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Crusading in the Middle Ages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Reconquista and </a:t>
            </a:r>
            <a:r>
              <a:rPr lang="en-GB" dirty="0" err="1" smtClean="0"/>
              <a:t>Albigensian</a:t>
            </a:r>
            <a:r>
              <a:rPr lang="en-GB" dirty="0" smtClean="0"/>
              <a:t> Crusade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6667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 for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 smtClean="0"/>
              <a:t>The Song of Roland - as promised!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Lecture:</a:t>
            </a:r>
          </a:p>
          <a:p>
            <a:pPr lvl="1">
              <a:lnSpc>
                <a:spcPct val="200000"/>
              </a:lnSpc>
            </a:pPr>
            <a:r>
              <a:rPr lang="en-GB" dirty="0" smtClean="0"/>
              <a:t>The Reconquista</a:t>
            </a:r>
          </a:p>
          <a:p>
            <a:pPr lvl="1">
              <a:lnSpc>
                <a:spcPct val="200000"/>
              </a:lnSpc>
            </a:pPr>
            <a:r>
              <a:rPr lang="en-GB" dirty="0" smtClean="0"/>
              <a:t>The </a:t>
            </a:r>
            <a:r>
              <a:rPr lang="en-GB" smtClean="0"/>
              <a:t>Albigensian</a:t>
            </a:r>
            <a:r>
              <a:rPr lang="en-GB" dirty="0" smtClean="0"/>
              <a:t> </a:t>
            </a:r>
            <a:r>
              <a:rPr lang="en-GB" dirty="0" smtClean="0"/>
              <a:t>Crusade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Source Examination – two very different views of the </a:t>
            </a:r>
            <a:r>
              <a:rPr lang="en-GB" dirty="0" err="1" smtClean="0"/>
              <a:t>Albigensian</a:t>
            </a:r>
            <a:r>
              <a:rPr lang="en-GB" dirty="0" smtClean="0"/>
              <a:t> Crusade</a:t>
            </a:r>
          </a:p>
          <a:p>
            <a:endParaRPr lang="en-GB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4823689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3/3a/Cantigas_battle.jpg/280px-Cantigas_batt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8640"/>
            <a:ext cx="6480720" cy="6272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2794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38" y="381000"/>
            <a:ext cx="8239125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4101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thumb/e/e4/Cathars_expelled.JPG/1024px-Cathars_expell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41"/>
            <a:ext cx="8924925" cy="6696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07850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Cartes Occitani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00" y="476672"/>
            <a:ext cx="8858847" cy="514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632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celtoslavica.de/europa/photos/Montsegu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656"/>
            <a:ext cx="8860467" cy="5548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66855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39</Words>
  <Application>Microsoft Office PowerPoint</Application>
  <PresentationFormat>On-screen Show (4:3)</PresentationFormat>
  <Paragraphs>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Crusading in the Middle Ages</vt:lpstr>
      <vt:lpstr>Plan for Today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Crusading in the Middle Ages</dc:title>
  <dc:creator>Administrator</dc:creator>
  <cp:lastModifiedBy>Harriet Webster</cp:lastModifiedBy>
  <cp:revision>5</cp:revision>
  <dcterms:created xsi:type="dcterms:W3CDTF">2015-03-23T11:09:51Z</dcterms:created>
  <dcterms:modified xsi:type="dcterms:W3CDTF">2016-03-21T20:02:26Z</dcterms:modified>
</cp:coreProperties>
</file>