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32"/>
  </p:notesMasterIdLst>
  <p:sldIdLst>
    <p:sldId id="256" r:id="rId2"/>
    <p:sldId id="272" r:id="rId3"/>
    <p:sldId id="258" r:id="rId4"/>
    <p:sldId id="259" r:id="rId5"/>
    <p:sldId id="262" r:id="rId6"/>
    <p:sldId id="261" r:id="rId7"/>
    <p:sldId id="275" r:id="rId8"/>
    <p:sldId id="277" r:id="rId9"/>
    <p:sldId id="276" r:id="rId10"/>
    <p:sldId id="278" r:id="rId11"/>
    <p:sldId id="289" r:id="rId12"/>
    <p:sldId id="263" r:id="rId13"/>
    <p:sldId id="264" r:id="rId14"/>
    <p:sldId id="265" r:id="rId15"/>
    <p:sldId id="274" r:id="rId16"/>
    <p:sldId id="266" r:id="rId17"/>
    <p:sldId id="282" r:id="rId18"/>
    <p:sldId id="287" r:id="rId19"/>
    <p:sldId id="288" r:id="rId20"/>
    <p:sldId id="273" r:id="rId21"/>
    <p:sldId id="267" r:id="rId22"/>
    <p:sldId id="284" r:id="rId23"/>
    <p:sldId id="271" r:id="rId24"/>
    <p:sldId id="285" r:id="rId25"/>
    <p:sldId id="268" r:id="rId26"/>
    <p:sldId id="269" r:id="rId27"/>
    <p:sldId id="281" r:id="rId28"/>
    <p:sldId id="290" r:id="rId29"/>
    <p:sldId id="291" r:id="rId30"/>
    <p:sldId id="29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8AF62C-4A21-70EF-28EF-F012ABDE557A}" v="21" dt="2025-01-20T16:34:03.418"/>
    <p1510:client id="{7DD6DAC7-F801-5DEA-C910-E4ABF691D5BA}" v="1901" dt="2025-01-20T16:28:24.102"/>
    <p1510:client id="{90C62EB0-F537-8BC2-B94F-A046737F68FB}" v="251" dt="2025-01-20T19:49:05.050"/>
    <p1510:client id="{BB857CF6-8A52-10FC-ADD9-8B36FBA533CE}" v="2" dt="2025-01-22T09:33:26.7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owtsd-my.sharepoint.com/personal/2312645_student_uwtsd_ac_uk/Documents/Presentation2_ColumnClustere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Adolescent Pregnancy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Under 16</c:v>
                </c:pt>
                <c:pt idx="1">
                  <c:v>Under 18</c:v>
                </c:pt>
                <c:pt idx="2">
                  <c:v>Under 20</c:v>
                </c:pt>
                <c:pt idx="3">
                  <c:v>20 to 24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6.1</c:v>
                </c:pt>
                <c:pt idx="1">
                  <c:v>30.9</c:v>
                </c:pt>
                <c:pt idx="2">
                  <c:v>48.9</c:v>
                </c:pt>
                <c:pt idx="3">
                  <c:v>106.1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AA-4D30-9E96-4AC02775785E}"/>
            </c:ext>
          </c:extLst>
        </c:ser>
        <c:ser>
          <c:idx val="1"/>
          <c:order val="1"/>
          <c:tx>
            <c:v>2021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Under 16</c:v>
                </c:pt>
                <c:pt idx="1">
                  <c:v>Under 18</c:v>
                </c:pt>
                <c:pt idx="2">
                  <c:v>Under 20</c:v>
                </c:pt>
                <c:pt idx="3">
                  <c:v>20 to 24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6.2</c:v>
                </c:pt>
                <c:pt idx="1">
                  <c:v>13.2</c:v>
                </c:pt>
                <c:pt idx="2">
                  <c:v>26.1</c:v>
                </c:pt>
                <c:pt idx="3">
                  <c:v>78.900000000000006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AA-4D30-9E96-4AC0277578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74753088"/>
        <c:axId val="1174753568"/>
      </c:barChart>
      <c:catAx>
        <c:axId val="1174753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4753568"/>
        <c:crosses val="autoZero"/>
        <c:auto val="1"/>
        <c:lblAlgn val="ctr"/>
        <c:lblOffset val="100"/>
        <c:noMultiLvlLbl val="0"/>
      </c:catAx>
      <c:valAx>
        <c:axId val="1174753568"/>
        <c:scaling>
          <c:orientation val="minMax"/>
          <c:max val="1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4753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F4060C-1400-4AFE-AF4F-4ADA242F016A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F4D672B-69B3-4DA0-94C3-B0EB4BB831F1}">
      <dgm:prSet/>
      <dgm:spPr/>
      <dgm:t>
        <a:bodyPr/>
        <a:lstStyle/>
        <a:p>
          <a:r>
            <a:rPr lang="en-US" dirty="0"/>
            <a:t>Recent statistics on adolescent pregnancies and STIs in Wales.</a:t>
          </a:r>
        </a:p>
      </dgm:t>
    </dgm:pt>
    <dgm:pt modelId="{6B4A82A3-0BA2-4EE0-AD48-EF9C2866C884}" type="parTrans" cxnId="{744458B4-8755-4471-B1F9-65AA8F9259FD}">
      <dgm:prSet/>
      <dgm:spPr/>
      <dgm:t>
        <a:bodyPr/>
        <a:lstStyle/>
        <a:p>
          <a:endParaRPr lang="en-US"/>
        </a:p>
      </dgm:t>
    </dgm:pt>
    <dgm:pt modelId="{49C92554-46AE-4413-8119-501F523B909A}" type="sibTrans" cxnId="{744458B4-8755-4471-B1F9-65AA8F9259FD}">
      <dgm:prSet/>
      <dgm:spPr/>
      <dgm:t>
        <a:bodyPr/>
        <a:lstStyle/>
        <a:p>
          <a:endParaRPr lang="en-US"/>
        </a:p>
      </dgm:t>
    </dgm:pt>
    <dgm:pt modelId="{9FBE8067-1D05-4DF4-A6A6-3EC03D804DB6}">
      <dgm:prSet/>
      <dgm:spPr/>
      <dgm:t>
        <a:bodyPr/>
        <a:lstStyle/>
        <a:p>
          <a:r>
            <a:rPr lang="en-US" dirty="0"/>
            <a:t>Fun Ice breaker activity.</a:t>
          </a:r>
        </a:p>
      </dgm:t>
    </dgm:pt>
    <dgm:pt modelId="{19F93EC6-910E-4FB6-8A54-89B735BA13F9}" type="parTrans" cxnId="{A5B9F515-8518-4AED-B7C0-DD4927AE8BF3}">
      <dgm:prSet/>
      <dgm:spPr/>
      <dgm:t>
        <a:bodyPr/>
        <a:lstStyle/>
        <a:p>
          <a:endParaRPr lang="en-US"/>
        </a:p>
      </dgm:t>
    </dgm:pt>
    <dgm:pt modelId="{29405E07-1FF6-4B00-9A28-5D492B90292C}" type="sibTrans" cxnId="{A5B9F515-8518-4AED-B7C0-DD4927AE8BF3}">
      <dgm:prSet/>
      <dgm:spPr/>
      <dgm:t>
        <a:bodyPr/>
        <a:lstStyle/>
        <a:p>
          <a:endParaRPr lang="en-US"/>
        </a:p>
      </dgm:t>
    </dgm:pt>
    <dgm:pt modelId="{8511B9FF-B673-4F97-9CBC-3416855BD2C2}">
      <dgm:prSet/>
      <dgm:spPr/>
      <dgm:t>
        <a:bodyPr/>
        <a:lstStyle/>
        <a:p>
          <a:r>
            <a:rPr lang="en-US" dirty="0"/>
            <a:t>Understanding sexual activities.</a:t>
          </a:r>
        </a:p>
      </dgm:t>
    </dgm:pt>
    <dgm:pt modelId="{E1C7209D-04A0-430E-8A8E-758E1C14FF9A}" type="parTrans" cxnId="{0C9ECA4F-A57B-48C3-A78B-4832CC637021}">
      <dgm:prSet/>
      <dgm:spPr/>
      <dgm:t>
        <a:bodyPr/>
        <a:lstStyle/>
        <a:p>
          <a:endParaRPr lang="en-US"/>
        </a:p>
      </dgm:t>
    </dgm:pt>
    <dgm:pt modelId="{E4DE4A16-F6FC-428A-892C-33FC39BE4D62}" type="sibTrans" cxnId="{0C9ECA4F-A57B-48C3-A78B-4832CC637021}">
      <dgm:prSet/>
      <dgm:spPr/>
      <dgm:t>
        <a:bodyPr/>
        <a:lstStyle/>
        <a:p>
          <a:endParaRPr lang="en-US"/>
        </a:p>
      </dgm:t>
    </dgm:pt>
    <dgm:pt modelId="{838FC9DC-BEE1-437E-9657-4DF3FBC3235A}">
      <dgm:prSet/>
      <dgm:spPr/>
      <dgm:t>
        <a:bodyPr/>
        <a:lstStyle/>
        <a:p>
          <a:r>
            <a:rPr lang="en-US" dirty="0"/>
            <a:t>Contraception and prevention methods.</a:t>
          </a:r>
        </a:p>
      </dgm:t>
    </dgm:pt>
    <dgm:pt modelId="{C55CA5AD-8B88-4ED2-B8A8-248349DB5EE5}" type="parTrans" cxnId="{32321283-A040-44D9-A1E3-6BBE16E896B9}">
      <dgm:prSet/>
      <dgm:spPr/>
      <dgm:t>
        <a:bodyPr/>
        <a:lstStyle/>
        <a:p>
          <a:endParaRPr lang="en-US"/>
        </a:p>
      </dgm:t>
    </dgm:pt>
    <dgm:pt modelId="{68209D4C-B44D-49E8-9F2A-6F6328604ECA}" type="sibTrans" cxnId="{32321283-A040-44D9-A1E3-6BBE16E896B9}">
      <dgm:prSet/>
      <dgm:spPr/>
      <dgm:t>
        <a:bodyPr/>
        <a:lstStyle/>
        <a:p>
          <a:endParaRPr lang="en-US"/>
        </a:p>
      </dgm:t>
    </dgm:pt>
    <dgm:pt modelId="{148A60AA-73A6-478A-8FF9-DF7D4CB3CF02}">
      <dgm:prSet/>
      <dgm:spPr/>
      <dgm:t>
        <a:bodyPr/>
        <a:lstStyle/>
        <a:p>
          <a:r>
            <a:rPr lang="en-US" dirty="0"/>
            <a:t>Information on STIs and infections.</a:t>
          </a:r>
        </a:p>
      </dgm:t>
    </dgm:pt>
    <dgm:pt modelId="{A45A6671-6230-4B08-82D3-4EB610BD65FB}" type="parTrans" cxnId="{FE07E8C3-5626-47A8-8368-E205C7A48715}">
      <dgm:prSet/>
      <dgm:spPr/>
      <dgm:t>
        <a:bodyPr/>
        <a:lstStyle/>
        <a:p>
          <a:endParaRPr lang="en-US"/>
        </a:p>
      </dgm:t>
    </dgm:pt>
    <dgm:pt modelId="{B8EF92B9-0AA0-42AB-AAA9-135967F159A0}" type="sibTrans" cxnId="{FE07E8C3-5626-47A8-8368-E205C7A48715}">
      <dgm:prSet/>
      <dgm:spPr/>
      <dgm:t>
        <a:bodyPr/>
        <a:lstStyle/>
        <a:p>
          <a:endParaRPr lang="en-US"/>
        </a:p>
      </dgm:t>
    </dgm:pt>
    <dgm:pt modelId="{8E7CA6EF-165C-4F68-A2E9-EC827A513923}">
      <dgm:prSet/>
      <dgm:spPr/>
      <dgm:t>
        <a:bodyPr/>
        <a:lstStyle/>
        <a:p>
          <a:r>
            <a:rPr lang="en-US" dirty="0"/>
            <a:t>Sexual health services available.</a:t>
          </a:r>
        </a:p>
      </dgm:t>
    </dgm:pt>
    <dgm:pt modelId="{F6611E41-3F72-4858-8BC8-7209DC31CA67}" type="parTrans" cxnId="{5D3AA6F5-0686-48D2-893F-3A8CA5C6B95B}">
      <dgm:prSet/>
      <dgm:spPr/>
      <dgm:t>
        <a:bodyPr/>
        <a:lstStyle/>
        <a:p>
          <a:endParaRPr lang="en-US"/>
        </a:p>
      </dgm:t>
    </dgm:pt>
    <dgm:pt modelId="{3EB2A54D-7600-4A54-AC92-3B094475D28F}" type="sibTrans" cxnId="{5D3AA6F5-0686-48D2-893F-3A8CA5C6B95B}">
      <dgm:prSet/>
      <dgm:spPr/>
      <dgm:t>
        <a:bodyPr/>
        <a:lstStyle/>
        <a:p>
          <a:endParaRPr lang="en-US"/>
        </a:p>
      </dgm:t>
    </dgm:pt>
    <dgm:pt modelId="{B5598BB8-3B69-4FB9-A36D-F615F5530C48}">
      <dgm:prSet/>
      <dgm:spPr/>
      <dgm:t>
        <a:bodyPr/>
        <a:lstStyle/>
        <a:p>
          <a:r>
            <a:rPr lang="en-US" dirty="0"/>
            <a:t>Quick multiple-choice quiz to round up.</a:t>
          </a:r>
        </a:p>
      </dgm:t>
    </dgm:pt>
    <dgm:pt modelId="{8DE91297-FB63-461E-AE87-7666D2EB833B}" type="parTrans" cxnId="{D9F4C6D5-E154-4074-BD6E-C793C3FCEC1F}">
      <dgm:prSet/>
      <dgm:spPr/>
      <dgm:t>
        <a:bodyPr/>
        <a:lstStyle/>
        <a:p>
          <a:endParaRPr lang="en-US"/>
        </a:p>
      </dgm:t>
    </dgm:pt>
    <dgm:pt modelId="{2624E1D1-828E-4B96-862E-214F5E251E85}" type="sibTrans" cxnId="{D9F4C6D5-E154-4074-BD6E-C793C3FCEC1F}">
      <dgm:prSet/>
      <dgm:spPr/>
      <dgm:t>
        <a:bodyPr/>
        <a:lstStyle/>
        <a:p>
          <a:endParaRPr lang="en-US"/>
        </a:p>
      </dgm:t>
    </dgm:pt>
    <dgm:pt modelId="{9FC146CB-697F-4129-B5BD-1D82A834D5EC}" type="pres">
      <dgm:prSet presAssocID="{7DF4060C-1400-4AFE-AF4F-4ADA242F016A}" presName="Name0" presStyleCnt="0">
        <dgm:presLayoutVars>
          <dgm:dir/>
          <dgm:resizeHandles val="exact"/>
        </dgm:presLayoutVars>
      </dgm:prSet>
      <dgm:spPr/>
    </dgm:pt>
    <dgm:pt modelId="{D8B0BEAB-3C1C-4657-8FD6-F23D6A7D8749}" type="pres">
      <dgm:prSet presAssocID="{EF4D672B-69B3-4DA0-94C3-B0EB4BB831F1}" presName="node" presStyleLbl="node1" presStyleIdx="0" presStyleCnt="7">
        <dgm:presLayoutVars>
          <dgm:bulletEnabled val="1"/>
        </dgm:presLayoutVars>
      </dgm:prSet>
      <dgm:spPr/>
    </dgm:pt>
    <dgm:pt modelId="{38F00CA7-850D-43AB-BC3A-77894ED4D764}" type="pres">
      <dgm:prSet presAssocID="{49C92554-46AE-4413-8119-501F523B909A}" presName="sibTrans" presStyleLbl="sibTrans1D1" presStyleIdx="0" presStyleCnt="6"/>
      <dgm:spPr/>
    </dgm:pt>
    <dgm:pt modelId="{CCC9EB7E-7E0F-4EAF-B658-852617DE3F4F}" type="pres">
      <dgm:prSet presAssocID="{49C92554-46AE-4413-8119-501F523B909A}" presName="connectorText" presStyleLbl="sibTrans1D1" presStyleIdx="0" presStyleCnt="6"/>
      <dgm:spPr/>
    </dgm:pt>
    <dgm:pt modelId="{E0886097-BC06-4377-84C6-5EA6D7A85143}" type="pres">
      <dgm:prSet presAssocID="{9FBE8067-1D05-4DF4-A6A6-3EC03D804DB6}" presName="node" presStyleLbl="node1" presStyleIdx="1" presStyleCnt="7">
        <dgm:presLayoutVars>
          <dgm:bulletEnabled val="1"/>
        </dgm:presLayoutVars>
      </dgm:prSet>
      <dgm:spPr/>
    </dgm:pt>
    <dgm:pt modelId="{1F3AD6FF-C5D2-45F7-B3F2-03504E2776D3}" type="pres">
      <dgm:prSet presAssocID="{29405E07-1FF6-4B00-9A28-5D492B90292C}" presName="sibTrans" presStyleLbl="sibTrans1D1" presStyleIdx="1" presStyleCnt="6"/>
      <dgm:spPr/>
    </dgm:pt>
    <dgm:pt modelId="{27801BBD-1132-47EE-AB6F-1ECC294F9415}" type="pres">
      <dgm:prSet presAssocID="{29405E07-1FF6-4B00-9A28-5D492B90292C}" presName="connectorText" presStyleLbl="sibTrans1D1" presStyleIdx="1" presStyleCnt="6"/>
      <dgm:spPr/>
    </dgm:pt>
    <dgm:pt modelId="{180474A8-B397-453B-BE88-7E6BD8970D3E}" type="pres">
      <dgm:prSet presAssocID="{8511B9FF-B673-4F97-9CBC-3416855BD2C2}" presName="node" presStyleLbl="node1" presStyleIdx="2" presStyleCnt="7">
        <dgm:presLayoutVars>
          <dgm:bulletEnabled val="1"/>
        </dgm:presLayoutVars>
      </dgm:prSet>
      <dgm:spPr/>
    </dgm:pt>
    <dgm:pt modelId="{915EDEC8-271C-4C0D-BDD4-E6513360BDE4}" type="pres">
      <dgm:prSet presAssocID="{E4DE4A16-F6FC-428A-892C-33FC39BE4D62}" presName="sibTrans" presStyleLbl="sibTrans1D1" presStyleIdx="2" presStyleCnt="6"/>
      <dgm:spPr/>
    </dgm:pt>
    <dgm:pt modelId="{49E8F285-4364-4870-B028-29462A2170A5}" type="pres">
      <dgm:prSet presAssocID="{E4DE4A16-F6FC-428A-892C-33FC39BE4D62}" presName="connectorText" presStyleLbl="sibTrans1D1" presStyleIdx="2" presStyleCnt="6"/>
      <dgm:spPr/>
    </dgm:pt>
    <dgm:pt modelId="{BB462E58-31F7-4245-BB6C-80AE3DD25745}" type="pres">
      <dgm:prSet presAssocID="{838FC9DC-BEE1-437E-9657-4DF3FBC3235A}" presName="node" presStyleLbl="node1" presStyleIdx="3" presStyleCnt="7">
        <dgm:presLayoutVars>
          <dgm:bulletEnabled val="1"/>
        </dgm:presLayoutVars>
      </dgm:prSet>
      <dgm:spPr/>
    </dgm:pt>
    <dgm:pt modelId="{2C5E70B2-6690-4FA3-9F30-313325EC399A}" type="pres">
      <dgm:prSet presAssocID="{68209D4C-B44D-49E8-9F2A-6F6328604ECA}" presName="sibTrans" presStyleLbl="sibTrans1D1" presStyleIdx="3" presStyleCnt="6"/>
      <dgm:spPr/>
    </dgm:pt>
    <dgm:pt modelId="{1364DF54-1577-43D9-9323-CCCCEFBC1E61}" type="pres">
      <dgm:prSet presAssocID="{68209D4C-B44D-49E8-9F2A-6F6328604ECA}" presName="connectorText" presStyleLbl="sibTrans1D1" presStyleIdx="3" presStyleCnt="6"/>
      <dgm:spPr/>
    </dgm:pt>
    <dgm:pt modelId="{9812BA60-B17C-4F59-93E9-89DEE7616188}" type="pres">
      <dgm:prSet presAssocID="{148A60AA-73A6-478A-8FF9-DF7D4CB3CF02}" presName="node" presStyleLbl="node1" presStyleIdx="4" presStyleCnt="7">
        <dgm:presLayoutVars>
          <dgm:bulletEnabled val="1"/>
        </dgm:presLayoutVars>
      </dgm:prSet>
      <dgm:spPr/>
    </dgm:pt>
    <dgm:pt modelId="{445C24AE-778E-4ADC-B8D8-C7F2EEA38B3E}" type="pres">
      <dgm:prSet presAssocID="{B8EF92B9-0AA0-42AB-AAA9-135967F159A0}" presName="sibTrans" presStyleLbl="sibTrans1D1" presStyleIdx="4" presStyleCnt="6"/>
      <dgm:spPr/>
    </dgm:pt>
    <dgm:pt modelId="{56D71465-2511-4EA5-94E7-F2187BC35046}" type="pres">
      <dgm:prSet presAssocID="{B8EF92B9-0AA0-42AB-AAA9-135967F159A0}" presName="connectorText" presStyleLbl="sibTrans1D1" presStyleIdx="4" presStyleCnt="6"/>
      <dgm:spPr/>
    </dgm:pt>
    <dgm:pt modelId="{6B89A9F5-7423-46F8-A5F5-F14B962DD56B}" type="pres">
      <dgm:prSet presAssocID="{8E7CA6EF-165C-4F68-A2E9-EC827A513923}" presName="node" presStyleLbl="node1" presStyleIdx="5" presStyleCnt="7">
        <dgm:presLayoutVars>
          <dgm:bulletEnabled val="1"/>
        </dgm:presLayoutVars>
      </dgm:prSet>
      <dgm:spPr/>
    </dgm:pt>
    <dgm:pt modelId="{37343E70-DDB5-4A91-A89D-1A3DDDDA49C8}" type="pres">
      <dgm:prSet presAssocID="{3EB2A54D-7600-4A54-AC92-3B094475D28F}" presName="sibTrans" presStyleLbl="sibTrans1D1" presStyleIdx="5" presStyleCnt="6"/>
      <dgm:spPr/>
    </dgm:pt>
    <dgm:pt modelId="{5FC88BF4-5B96-44BA-BD79-24E53A28D813}" type="pres">
      <dgm:prSet presAssocID="{3EB2A54D-7600-4A54-AC92-3B094475D28F}" presName="connectorText" presStyleLbl="sibTrans1D1" presStyleIdx="5" presStyleCnt="6"/>
      <dgm:spPr/>
    </dgm:pt>
    <dgm:pt modelId="{F558D29B-8D66-4D0E-8756-FD2A789665B1}" type="pres">
      <dgm:prSet presAssocID="{B5598BB8-3B69-4FB9-A36D-F615F5530C48}" presName="node" presStyleLbl="node1" presStyleIdx="6" presStyleCnt="7">
        <dgm:presLayoutVars>
          <dgm:bulletEnabled val="1"/>
        </dgm:presLayoutVars>
      </dgm:prSet>
      <dgm:spPr/>
    </dgm:pt>
  </dgm:ptLst>
  <dgm:cxnLst>
    <dgm:cxn modelId="{6A52B802-50CB-4B50-AB5E-6D272F314C71}" type="presOf" srcId="{838FC9DC-BEE1-437E-9657-4DF3FBC3235A}" destId="{BB462E58-31F7-4245-BB6C-80AE3DD25745}" srcOrd="0" destOrd="0" presId="urn:microsoft.com/office/officeart/2016/7/layout/RepeatingBendingProcessNew"/>
    <dgm:cxn modelId="{583AAB0F-9DEF-4BA5-B86C-70D014077798}" type="presOf" srcId="{B5598BB8-3B69-4FB9-A36D-F615F5530C48}" destId="{F558D29B-8D66-4D0E-8756-FD2A789665B1}" srcOrd="0" destOrd="0" presId="urn:microsoft.com/office/officeart/2016/7/layout/RepeatingBendingProcessNew"/>
    <dgm:cxn modelId="{A5B9F515-8518-4AED-B7C0-DD4927AE8BF3}" srcId="{7DF4060C-1400-4AFE-AF4F-4ADA242F016A}" destId="{9FBE8067-1D05-4DF4-A6A6-3EC03D804DB6}" srcOrd="1" destOrd="0" parTransId="{19F93EC6-910E-4FB6-8A54-89B735BA13F9}" sibTransId="{29405E07-1FF6-4B00-9A28-5D492B90292C}"/>
    <dgm:cxn modelId="{7C37D15D-D748-401D-8FCF-5027836631EE}" type="presOf" srcId="{148A60AA-73A6-478A-8FF9-DF7D4CB3CF02}" destId="{9812BA60-B17C-4F59-93E9-89DEE7616188}" srcOrd="0" destOrd="0" presId="urn:microsoft.com/office/officeart/2016/7/layout/RepeatingBendingProcessNew"/>
    <dgm:cxn modelId="{A3526242-9C2E-4AA8-B435-827F1C139D67}" type="presOf" srcId="{68209D4C-B44D-49E8-9F2A-6F6328604ECA}" destId="{1364DF54-1577-43D9-9323-CCCCEFBC1E61}" srcOrd="1" destOrd="0" presId="urn:microsoft.com/office/officeart/2016/7/layout/RepeatingBendingProcessNew"/>
    <dgm:cxn modelId="{4461C848-BDDF-4EE6-9A23-F747CFC28910}" type="presOf" srcId="{49C92554-46AE-4413-8119-501F523B909A}" destId="{CCC9EB7E-7E0F-4EAF-B658-852617DE3F4F}" srcOrd="1" destOrd="0" presId="urn:microsoft.com/office/officeart/2016/7/layout/RepeatingBendingProcessNew"/>
    <dgm:cxn modelId="{7705E749-9C1D-4797-8D96-EEBE8EEF996A}" type="presOf" srcId="{8E7CA6EF-165C-4F68-A2E9-EC827A513923}" destId="{6B89A9F5-7423-46F8-A5F5-F14B962DD56B}" srcOrd="0" destOrd="0" presId="urn:microsoft.com/office/officeart/2016/7/layout/RepeatingBendingProcessNew"/>
    <dgm:cxn modelId="{0C9ECA4F-A57B-48C3-A78B-4832CC637021}" srcId="{7DF4060C-1400-4AFE-AF4F-4ADA242F016A}" destId="{8511B9FF-B673-4F97-9CBC-3416855BD2C2}" srcOrd="2" destOrd="0" parTransId="{E1C7209D-04A0-430E-8A8E-758E1C14FF9A}" sibTransId="{E4DE4A16-F6FC-428A-892C-33FC39BE4D62}"/>
    <dgm:cxn modelId="{BD041B51-FD6E-4EC3-8BD6-07B755D9E951}" type="presOf" srcId="{29405E07-1FF6-4B00-9A28-5D492B90292C}" destId="{1F3AD6FF-C5D2-45F7-B3F2-03504E2776D3}" srcOrd="0" destOrd="0" presId="urn:microsoft.com/office/officeart/2016/7/layout/RepeatingBendingProcessNew"/>
    <dgm:cxn modelId="{DFEAD471-06E3-4C0C-9917-0149C61D17CA}" type="presOf" srcId="{E4DE4A16-F6FC-428A-892C-33FC39BE4D62}" destId="{49E8F285-4364-4870-B028-29462A2170A5}" srcOrd="1" destOrd="0" presId="urn:microsoft.com/office/officeart/2016/7/layout/RepeatingBendingProcessNew"/>
    <dgm:cxn modelId="{32321283-A040-44D9-A1E3-6BBE16E896B9}" srcId="{7DF4060C-1400-4AFE-AF4F-4ADA242F016A}" destId="{838FC9DC-BEE1-437E-9657-4DF3FBC3235A}" srcOrd="3" destOrd="0" parTransId="{C55CA5AD-8B88-4ED2-B8A8-248349DB5EE5}" sibTransId="{68209D4C-B44D-49E8-9F2A-6F6328604ECA}"/>
    <dgm:cxn modelId="{30060C87-2B5A-4328-B834-ED4A18440848}" type="presOf" srcId="{E4DE4A16-F6FC-428A-892C-33FC39BE4D62}" destId="{915EDEC8-271C-4C0D-BDD4-E6513360BDE4}" srcOrd="0" destOrd="0" presId="urn:microsoft.com/office/officeart/2016/7/layout/RepeatingBendingProcessNew"/>
    <dgm:cxn modelId="{1C67B59A-6547-4858-A1ED-A63BB9096E57}" type="presOf" srcId="{29405E07-1FF6-4B00-9A28-5D492B90292C}" destId="{27801BBD-1132-47EE-AB6F-1ECC294F9415}" srcOrd="1" destOrd="0" presId="urn:microsoft.com/office/officeart/2016/7/layout/RepeatingBendingProcessNew"/>
    <dgm:cxn modelId="{94D90C9E-78E0-408E-BDF7-3083624025E0}" type="presOf" srcId="{3EB2A54D-7600-4A54-AC92-3B094475D28F}" destId="{37343E70-DDB5-4A91-A89D-1A3DDDDA49C8}" srcOrd="0" destOrd="0" presId="urn:microsoft.com/office/officeart/2016/7/layout/RepeatingBendingProcessNew"/>
    <dgm:cxn modelId="{09781D9E-9FDE-490B-B648-F85315F86BBA}" type="presOf" srcId="{9FBE8067-1D05-4DF4-A6A6-3EC03D804DB6}" destId="{E0886097-BC06-4377-84C6-5EA6D7A85143}" srcOrd="0" destOrd="0" presId="urn:microsoft.com/office/officeart/2016/7/layout/RepeatingBendingProcessNew"/>
    <dgm:cxn modelId="{F7FBC0A2-A84D-4ED3-B02D-A265D9266D60}" type="presOf" srcId="{3EB2A54D-7600-4A54-AC92-3B094475D28F}" destId="{5FC88BF4-5B96-44BA-BD79-24E53A28D813}" srcOrd="1" destOrd="0" presId="urn:microsoft.com/office/officeart/2016/7/layout/RepeatingBendingProcessNew"/>
    <dgm:cxn modelId="{744458B4-8755-4471-B1F9-65AA8F9259FD}" srcId="{7DF4060C-1400-4AFE-AF4F-4ADA242F016A}" destId="{EF4D672B-69B3-4DA0-94C3-B0EB4BB831F1}" srcOrd="0" destOrd="0" parTransId="{6B4A82A3-0BA2-4EE0-AD48-EF9C2866C884}" sibTransId="{49C92554-46AE-4413-8119-501F523B909A}"/>
    <dgm:cxn modelId="{44AD78B7-2C76-4524-9ADB-E9074CBB9D8C}" type="presOf" srcId="{B8EF92B9-0AA0-42AB-AAA9-135967F159A0}" destId="{445C24AE-778E-4ADC-B8D8-C7F2EEA38B3E}" srcOrd="0" destOrd="0" presId="urn:microsoft.com/office/officeart/2016/7/layout/RepeatingBendingProcessNew"/>
    <dgm:cxn modelId="{89F203B8-207B-4C5C-BC69-3C3CC08C9A8F}" type="presOf" srcId="{49C92554-46AE-4413-8119-501F523B909A}" destId="{38F00CA7-850D-43AB-BC3A-77894ED4D764}" srcOrd="0" destOrd="0" presId="urn:microsoft.com/office/officeart/2016/7/layout/RepeatingBendingProcessNew"/>
    <dgm:cxn modelId="{BEA54EB9-6D3E-412F-B2CE-242657A7E795}" type="presOf" srcId="{B8EF92B9-0AA0-42AB-AAA9-135967F159A0}" destId="{56D71465-2511-4EA5-94E7-F2187BC35046}" srcOrd="1" destOrd="0" presId="urn:microsoft.com/office/officeart/2016/7/layout/RepeatingBendingProcessNew"/>
    <dgm:cxn modelId="{981B23BD-BE03-4127-A12A-F83360279316}" type="presOf" srcId="{EF4D672B-69B3-4DA0-94C3-B0EB4BB831F1}" destId="{D8B0BEAB-3C1C-4657-8FD6-F23D6A7D8749}" srcOrd="0" destOrd="0" presId="urn:microsoft.com/office/officeart/2016/7/layout/RepeatingBendingProcessNew"/>
    <dgm:cxn modelId="{FE07E8C3-5626-47A8-8368-E205C7A48715}" srcId="{7DF4060C-1400-4AFE-AF4F-4ADA242F016A}" destId="{148A60AA-73A6-478A-8FF9-DF7D4CB3CF02}" srcOrd="4" destOrd="0" parTransId="{A45A6671-6230-4B08-82D3-4EB610BD65FB}" sibTransId="{B8EF92B9-0AA0-42AB-AAA9-135967F159A0}"/>
    <dgm:cxn modelId="{D9F4C6D5-E154-4074-BD6E-C793C3FCEC1F}" srcId="{7DF4060C-1400-4AFE-AF4F-4ADA242F016A}" destId="{B5598BB8-3B69-4FB9-A36D-F615F5530C48}" srcOrd="6" destOrd="0" parTransId="{8DE91297-FB63-461E-AE87-7666D2EB833B}" sibTransId="{2624E1D1-828E-4B96-862E-214F5E251E85}"/>
    <dgm:cxn modelId="{EC2E45EB-1B1D-4C11-8A84-5A62B3827C33}" type="presOf" srcId="{68209D4C-B44D-49E8-9F2A-6F6328604ECA}" destId="{2C5E70B2-6690-4FA3-9F30-313325EC399A}" srcOrd="0" destOrd="0" presId="urn:microsoft.com/office/officeart/2016/7/layout/RepeatingBendingProcessNew"/>
    <dgm:cxn modelId="{7DEBBAEE-4CD1-487E-86F4-5F86CDDCF902}" type="presOf" srcId="{7DF4060C-1400-4AFE-AF4F-4ADA242F016A}" destId="{9FC146CB-697F-4129-B5BD-1D82A834D5EC}" srcOrd="0" destOrd="0" presId="urn:microsoft.com/office/officeart/2016/7/layout/RepeatingBendingProcessNew"/>
    <dgm:cxn modelId="{EC9B36F3-2031-494B-87E6-0A858EEC3E23}" type="presOf" srcId="{8511B9FF-B673-4F97-9CBC-3416855BD2C2}" destId="{180474A8-B397-453B-BE88-7E6BD8970D3E}" srcOrd="0" destOrd="0" presId="urn:microsoft.com/office/officeart/2016/7/layout/RepeatingBendingProcessNew"/>
    <dgm:cxn modelId="{5D3AA6F5-0686-48D2-893F-3A8CA5C6B95B}" srcId="{7DF4060C-1400-4AFE-AF4F-4ADA242F016A}" destId="{8E7CA6EF-165C-4F68-A2E9-EC827A513923}" srcOrd="5" destOrd="0" parTransId="{F6611E41-3F72-4858-8BC8-7209DC31CA67}" sibTransId="{3EB2A54D-7600-4A54-AC92-3B094475D28F}"/>
    <dgm:cxn modelId="{87AE0CD5-4ABA-4BD9-B0B3-9DBA657D4DA7}" type="presParOf" srcId="{9FC146CB-697F-4129-B5BD-1D82A834D5EC}" destId="{D8B0BEAB-3C1C-4657-8FD6-F23D6A7D8749}" srcOrd="0" destOrd="0" presId="urn:microsoft.com/office/officeart/2016/7/layout/RepeatingBendingProcessNew"/>
    <dgm:cxn modelId="{DF0DAB36-C543-4CF6-B364-F615FD0F8249}" type="presParOf" srcId="{9FC146CB-697F-4129-B5BD-1D82A834D5EC}" destId="{38F00CA7-850D-43AB-BC3A-77894ED4D764}" srcOrd="1" destOrd="0" presId="urn:microsoft.com/office/officeart/2016/7/layout/RepeatingBendingProcessNew"/>
    <dgm:cxn modelId="{51292655-BEA5-44F2-A367-4AE70A0D3C21}" type="presParOf" srcId="{38F00CA7-850D-43AB-BC3A-77894ED4D764}" destId="{CCC9EB7E-7E0F-4EAF-B658-852617DE3F4F}" srcOrd="0" destOrd="0" presId="urn:microsoft.com/office/officeart/2016/7/layout/RepeatingBendingProcessNew"/>
    <dgm:cxn modelId="{8766D6CC-88EC-446E-903D-4CAD491E5A8A}" type="presParOf" srcId="{9FC146CB-697F-4129-B5BD-1D82A834D5EC}" destId="{E0886097-BC06-4377-84C6-5EA6D7A85143}" srcOrd="2" destOrd="0" presId="urn:microsoft.com/office/officeart/2016/7/layout/RepeatingBendingProcessNew"/>
    <dgm:cxn modelId="{C6580C9A-F1F7-407C-9AF3-66769B415B15}" type="presParOf" srcId="{9FC146CB-697F-4129-B5BD-1D82A834D5EC}" destId="{1F3AD6FF-C5D2-45F7-B3F2-03504E2776D3}" srcOrd="3" destOrd="0" presId="urn:microsoft.com/office/officeart/2016/7/layout/RepeatingBendingProcessNew"/>
    <dgm:cxn modelId="{BD6AC0ED-5682-4EDE-A95A-92B977251215}" type="presParOf" srcId="{1F3AD6FF-C5D2-45F7-B3F2-03504E2776D3}" destId="{27801BBD-1132-47EE-AB6F-1ECC294F9415}" srcOrd="0" destOrd="0" presId="urn:microsoft.com/office/officeart/2016/7/layout/RepeatingBendingProcessNew"/>
    <dgm:cxn modelId="{994F93CB-2DF3-4C65-9531-6392F327E614}" type="presParOf" srcId="{9FC146CB-697F-4129-B5BD-1D82A834D5EC}" destId="{180474A8-B397-453B-BE88-7E6BD8970D3E}" srcOrd="4" destOrd="0" presId="urn:microsoft.com/office/officeart/2016/7/layout/RepeatingBendingProcessNew"/>
    <dgm:cxn modelId="{7B36CBBC-C6E6-4F1C-B594-80A24E571058}" type="presParOf" srcId="{9FC146CB-697F-4129-B5BD-1D82A834D5EC}" destId="{915EDEC8-271C-4C0D-BDD4-E6513360BDE4}" srcOrd="5" destOrd="0" presId="urn:microsoft.com/office/officeart/2016/7/layout/RepeatingBendingProcessNew"/>
    <dgm:cxn modelId="{BCE33589-B715-4BA4-AAD2-1F2FCE1ADF74}" type="presParOf" srcId="{915EDEC8-271C-4C0D-BDD4-E6513360BDE4}" destId="{49E8F285-4364-4870-B028-29462A2170A5}" srcOrd="0" destOrd="0" presId="urn:microsoft.com/office/officeart/2016/7/layout/RepeatingBendingProcessNew"/>
    <dgm:cxn modelId="{CBBD89C6-D229-472A-9AD9-015DA879490C}" type="presParOf" srcId="{9FC146CB-697F-4129-B5BD-1D82A834D5EC}" destId="{BB462E58-31F7-4245-BB6C-80AE3DD25745}" srcOrd="6" destOrd="0" presId="urn:microsoft.com/office/officeart/2016/7/layout/RepeatingBendingProcessNew"/>
    <dgm:cxn modelId="{0245ABFC-EB0A-4695-BEDE-D22AF16C9206}" type="presParOf" srcId="{9FC146CB-697F-4129-B5BD-1D82A834D5EC}" destId="{2C5E70B2-6690-4FA3-9F30-313325EC399A}" srcOrd="7" destOrd="0" presId="urn:microsoft.com/office/officeart/2016/7/layout/RepeatingBendingProcessNew"/>
    <dgm:cxn modelId="{8FDD0530-E03C-44E2-8C11-05C0187CE428}" type="presParOf" srcId="{2C5E70B2-6690-4FA3-9F30-313325EC399A}" destId="{1364DF54-1577-43D9-9323-CCCCEFBC1E61}" srcOrd="0" destOrd="0" presId="urn:microsoft.com/office/officeart/2016/7/layout/RepeatingBendingProcessNew"/>
    <dgm:cxn modelId="{FE9AA84D-4379-4058-8BEF-622A06985AE0}" type="presParOf" srcId="{9FC146CB-697F-4129-B5BD-1D82A834D5EC}" destId="{9812BA60-B17C-4F59-93E9-89DEE7616188}" srcOrd="8" destOrd="0" presId="urn:microsoft.com/office/officeart/2016/7/layout/RepeatingBendingProcessNew"/>
    <dgm:cxn modelId="{83F52A5E-58AF-47D3-A070-3719A0A81E38}" type="presParOf" srcId="{9FC146CB-697F-4129-B5BD-1D82A834D5EC}" destId="{445C24AE-778E-4ADC-B8D8-C7F2EEA38B3E}" srcOrd="9" destOrd="0" presId="urn:microsoft.com/office/officeart/2016/7/layout/RepeatingBendingProcessNew"/>
    <dgm:cxn modelId="{FC7B8B04-A09C-4642-8677-F806F5A0CE6B}" type="presParOf" srcId="{445C24AE-778E-4ADC-B8D8-C7F2EEA38B3E}" destId="{56D71465-2511-4EA5-94E7-F2187BC35046}" srcOrd="0" destOrd="0" presId="urn:microsoft.com/office/officeart/2016/7/layout/RepeatingBendingProcessNew"/>
    <dgm:cxn modelId="{8CFC5249-4934-452A-840C-5613F905ABF1}" type="presParOf" srcId="{9FC146CB-697F-4129-B5BD-1D82A834D5EC}" destId="{6B89A9F5-7423-46F8-A5F5-F14B962DD56B}" srcOrd="10" destOrd="0" presId="urn:microsoft.com/office/officeart/2016/7/layout/RepeatingBendingProcessNew"/>
    <dgm:cxn modelId="{CC81415D-6EBF-409D-9431-73EEE1DFDA8D}" type="presParOf" srcId="{9FC146CB-697F-4129-B5BD-1D82A834D5EC}" destId="{37343E70-DDB5-4A91-A89D-1A3DDDDA49C8}" srcOrd="11" destOrd="0" presId="urn:microsoft.com/office/officeart/2016/7/layout/RepeatingBendingProcessNew"/>
    <dgm:cxn modelId="{88CDDCB1-A54B-46D5-A63F-5334361C34F4}" type="presParOf" srcId="{37343E70-DDB5-4A91-A89D-1A3DDDDA49C8}" destId="{5FC88BF4-5B96-44BA-BD79-24E53A28D813}" srcOrd="0" destOrd="0" presId="urn:microsoft.com/office/officeart/2016/7/layout/RepeatingBendingProcessNew"/>
    <dgm:cxn modelId="{A888D20C-2C67-4522-9B5C-A8B118F42066}" type="presParOf" srcId="{9FC146CB-697F-4129-B5BD-1D82A834D5EC}" destId="{F558D29B-8D66-4D0E-8756-FD2A789665B1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630AD2-6E2C-4629-BC98-61831D957F45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1E0CEF4-65F0-45C9-AE80-2F63DCDDA388}">
      <dgm:prSet/>
      <dgm:spPr/>
      <dgm:t>
        <a:bodyPr/>
        <a:lstStyle/>
        <a:p>
          <a:r>
            <a:rPr lang="en-US" dirty="0"/>
            <a:t>You don't have to participate in anything.</a:t>
          </a:r>
        </a:p>
      </dgm:t>
    </dgm:pt>
    <dgm:pt modelId="{0FA2F600-BF5C-4135-8D96-DA6932C98A40}" type="parTrans" cxnId="{C7CE2827-AFB5-4EE4-BC77-5CDFFC6C95AB}">
      <dgm:prSet/>
      <dgm:spPr/>
      <dgm:t>
        <a:bodyPr/>
        <a:lstStyle/>
        <a:p>
          <a:endParaRPr lang="en-US"/>
        </a:p>
      </dgm:t>
    </dgm:pt>
    <dgm:pt modelId="{681B3FD2-03CA-4E90-91DA-BD3B1639458F}" type="sibTrans" cxnId="{C7CE2827-AFB5-4EE4-BC77-5CDFFC6C95AB}">
      <dgm:prSet/>
      <dgm:spPr/>
      <dgm:t>
        <a:bodyPr/>
        <a:lstStyle/>
        <a:p>
          <a:endParaRPr lang="en-US"/>
        </a:p>
      </dgm:t>
    </dgm:pt>
    <dgm:pt modelId="{52C161EC-311C-4DE4-BAE5-FB36264DDBE3}">
      <dgm:prSet/>
      <dgm:spPr/>
      <dgm:t>
        <a:bodyPr/>
        <a:lstStyle/>
        <a:p>
          <a:r>
            <a:rPr lang="en-US" dirty="0"/>
            <a:t>Respect each other’s boundaries and choices.</a:t>
          </a:r>
        </a:p>
      </dgm:t>
    </dgm:pt>
    <dgm:pt modelId="{E81D1284-586C-4B90-9AA3-AFDC4470CA3F}" type="parTrans" cxnId="{8DB43D86-322A-4673-BC1F-527CCEC6D75D}">
      <dgm:prSet/>
      <dgm:spPr/>
      <dgm:t>
        <a:bodyPr/>
        <a:lstStyle/>
        <a:p>
          <a:endParaRPr lang="en-US"/>
        </a:p>
      </dgm:t>
    </dgm:pt>
    <dgm:pt modelId="{C0CB99AF-E2DA-4E7F-847E-9ED0FFC96A8A}" type="sibTrans" cxnId="{8DB43D86-322A-4673-BC1F-527CCEC6D75D}">
      <dgm:prSet/>
      <dgm:spPr/>
      <dgm:t>
        <a:bodyPr/>
        <a:lstStyle/>
        <a:p>
          <a:endParaRPr lang="en-US"/>
        </a:p>
      </dgm:t>
    </dgm:pt>
    <dgm:pt modelId="{398D6C8E-064A-4523-82A6-8928BE9971D0}">
      <dgm:prSet/>
      <dgm:spPr/>
      <dgm:t>
        <a:bodyPr/>
        <a:lstStyle/>
        <a:p>
          <a:r>
            <a:rPr lang="en-US" dirty="0"/>
            <a:t>This is a safe space for learning, we want everyone to feel respected. </a:t>
          </a:r>
        </a:p>
      </dgm:t>
    </dgm:pt>
    <dgm:pt modelId="{1D339C6F-2254-44E0-AD4B-61678F105403}" type="parTrans" cxnId="{25A575EF-CCFA-4D99-9226-B6858FCBEBD9}">
      <dgm:prSet/>
      <dgm:spPr/>
      <dgm:t>
        <a:bodyPr/>
        <a:lstStyle/>
        <a:p>
          <a:endParaRPr lang="en-US"/>
        </a:p>
      </dgm:t>
    </dgm:pt>
    <dgm:pt modelId="{9B05A8BC-BA0C-408B-8506-3E9B75B64A23}" type="sibTrans" cxnId="{25A575EF-CCFA-4D99-9226-B6858FCBEBD9}">
      <dgm:prSet/>
      <dgm:spPr/>
      <dgm:t>
        <a:bodyPr/>
        <a:lstStyle/>
        <a:p>
          <a:endParaRPr lang="en-US"/>
        </a:p>
      </dgm:t>
    </dgm:pt>
    <dgm:pt modelId="{34C3F8FA-F2C8-4D3D-ABD5-C8DC567EC467}">
      <dgm:prSet/>
      <dgm:spPr/>
      <dgm:t>
        <a:bodyPr/>
        <a:lstStyle/>
        <a:p>
          <a:r>
            <a:rPr lang="en-US" dirty="0"/>
            <a:t>There is no judgement.</a:t>
          </a:r>
        </a:p>
      </dgm:t>
    </dgm:pt>
    <dgm:pt modelId="{CA88DBEB-5C60-422E-BE0E-A24EC4FDA53E}" type="parTrans" cxnId="{CE9BCEB5-DDAA-4FDE-BEE8-41990DD30067}">
      <dgm:prSet/>
      <dgm:spPr/>
      <dgm:t>
        <a:bodyPr/>
        <a:lstStyle/>
        <a:p>
          <a:endParaRPr lang="en-US"/>
        </a:p>
      </dgm:t>
    </dgm:pt>
    <dgm:pt modelId="{8DBFAA72-7B32-49AF-89AA-C717EE623F7A}" type="sibTrans" cxnId="{CE9BCEB5-DDAA-4FDE-BEE8-41990DD30067}">
      <dgm:prSet/>
      <dgm:spPr/>
      <dgm:t>
        <a:bodyPr/>
        <a:lstStyle/>
        <a:p>
          <a:endParaRPr lang="en-US"/>
        </a:p>
      </dgm:t>
    </dgm:pt>
    <dgm:pt modelId="{B47CC983-A00B-41EA-8C79-30FCDC8309A4}">
      <dgm:prSet/>
      <dgm:spPr/>
      <dgm:t>
        <a:bodyPr/>
        <a:lstStyle/>
        <a:p>
          <a:r>
            <a:rPr lang="en-US" dirty="0"/>
            <a:t>Everything shared in the room stays in the room.</a:t>
          </a:r>
        </a:p>
      </dgm:t>
    </dgm:pt>
    <dgm:pt modelId="{54B45B53-3F74-4A14-B836-AB140847B595}" type="parTrans" cxnId="{421D41E5-DF9F-48FA-8527-36A78CAF2EF0}">
      <dgm:prSet/>
      <dgm:spPr/>
      <dgm:t>
        <a:bodyPr/>
        <a:lstStyle/>
        <a:p>
          <a:endParaRPr lang="en-US"/>
        </a:p>
      </dgm:t>
    </dgm:pt>
    <dgm:pt modelId="{BF0F305D-884D-447D-961F-61F7900CD925}" type="sibTrans" cxnId="{421D41E5-DF9F-48FA-8527-36A78CAF2EF0}">
      <dgm:prSet/>
      <dgm:spPr/>
      <dgm:t>
        <a:bodyPr/>
        <a:lstStyle/>
        <a:p>
          <a:endParaRPr lang="en-US"/>
        </a:p>
      </dgm:t>
    </dgm:pt>
    <dgm:pt modelId="{35F272D6-7E91-4C8A-9D2A-F91F764C5500}">
      <dgm:prSet/>
      <dgm:spPr/>
      <dgm:t>
        <a:bodyPr/>
        <a:lstStyle/>
        <a:p>
          <a:r>
            <a:rPr lang="en-US" dirty="0"/>
            <a:t>If you feel uncomfortable at any point, please let me know.</a:t>
          </a:r>
        </a:p>
      </dgm:t>
    </dgm:pt>
    <dgm:pt modelId="{4D31389A-4483-4175-A4DF-E79574159340}" type="parTrans" cxnId="{4E79D273-B8BF-46D9-BAAF-8C9BEE7E9BB5}">
      <dgm:prSet/>
      <dgm:spPr/>
      <dgm:t>
        <a:bodyPr/>
        <a:lstStyle/>
        <a:p>
          <a:endParaRPr lang="en-US"/>
        </a:p>
      </dgm:t>
    </dgm:pt>
    <dgm:pt modelId="{0EA78C65-1308-4140-9A15-A4FB683C4624}" type="sibTrans" cxnId="{4E79D273-B8BF-46D9-BAAF-8C9BEE7E9BB5}">
      <dgm:prSet/>
      <dgm:spPr/>
      <dgm:t>
        <a:bodyPr/>
        <a:lstStyle/>
        <a:p>
          <a:endParaRPr lang="en-US"/>
        </a:p>
      </dgm:t>
    </dgm:pt>
    <dgm:pt modelId="{21BC4945-831C-461C-836F-8DC360753F8C}">
      <dgm:prSet/>
      <dgm:spPr/>
      <dgm:t>
        <a:bodyPr/>
        <a:lstStyle/>
        <a:p>
          <a:r>
            <a:rPr lang="en-US" dirty="0"/>
            <a:t>You are welcome to leave or take a break at any time if you feel uncomfortable.</a:t>
          </a:r>
        </a:p>
      </dgm:t>
    </dgm:pt>
    <dgm:pt modelId="{4FDADAAF-0FEC-4BE5-A625-ECA2C42DB90C}" type="parTrans" cxnId="{E06D2593-653B-4C44-A59E-117618400265}">
      <dgm:prSet/>
      <dgm:spPr/>
      <dgm:t>
        <a:bodyPr/>
        <a:lstStyle/>
        <a:p>
          <a:endParaRPr lang="en-US"/>
        </a:p>
      </dgm:t>
    </dgm:pt>
    <dgm:pt modelId="{E3C86327-4005-4CA7-9B5E-F1EEE3B0D081}" type="sibTrans" cxnId="{E06D2593-653B-4C44-A59E-117618400265}">
      <dgm:prSet/>
      <dgm:spPr/>
      <dgm:t>
        <a:bodyPr/>
        <a:lstStyle/>
        <a:p>
          <a:endParaRPr lang="en-US"/>
        </a:p>
      </dgm:t>
    </dgm:pt>
    <dgm:pt modelId="{B26BCA7C-BC08-4975-85DB-7BE23B58448F}">
      <dgm:prSet/>
      <dgm:spPr/>
      <dgm:t>
        <a:bodyPr/>
        <a:lstStyle/>
        <a:p>
          <a:r>
            <a:rPr lang="en-US" dirty="0"/>
            <a:t>There is no pressure to share personal information or experiences.</a:t>
          </a:r>
        </a:p>
      </dgm:t>
    </dgm:pt>
    <dgm:pt modelId="{5661CF63-382B-49B6-BEA0-A6A398FAEBE2}" type="parTrans" cxnId="{43C7D058-D3A1-4BB1-96D6-AC17294143D7}">
      <dgm:prSet/>
      <dgm:spPr/>
      <dgm:t>
        <a:bodyPr/>
        <a:lstStyle/>
        <a:p>
          <a:endParaRPr lang="en-US"/>
        </a:p>
      </dgm:t>
    </dgm:pt>
    <dgm:pt modelId="{3C1A8A52-C219-48EA-85CA-2C412AEC39B2}" type="sibTrans" cxnId="{43C7D058-D3A1-4BB1-96D6-AC17294143D7}">
      <dgm:prSet/>
      <dgm:spPr/>
      <dgm:t>
        <a:bodyPr/>
        <a:lstStyle/>
        <a:p>
          <a:endParaRPr lang="en-US"/>
        </a:p>
      </dgm:t>
    </dgm:pt>
    <dgm:pt modelId="{63DD86CC-8E3D-4195-B302-DD50AD687E0E}" type="pres">
      <dgm:prSet presAssocID="{13630AD2-6E2C-4629-BC98-61831D957F45}" presName="linear" presStyleCnt="0">
        <dgm:presLayoutVars>
          <dgm:animLvl val="lvl"/>
          <dgm:resizeHandles val="exact"/>
        </dgm:presLayoutVars>
      </dgm:prSet>
      <dgm:spPr/>
    </dgm:pt>
    <dgm:pt modelId="{58205C72-B055-4CF7-8C81-39AD71C13772}" type="pres">
      <dgm:prSet presAssocID="{41E0CEF4-65F0-45C9-AE80-2F63DCDDA388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32D92547-EC8F-4218-BB1E-8A7C1BBDDB62}" type="pres">
      <dgm:prSet presAssocID="{681B3FD2-03CA-4E90-91DA-BD3B1639458F}" presName="spacer" presStyleCnt="0"/>
      <dgm:spPr/>
    </dgm:pt>
    <dgm:pt modelId="{04D466BD-CC72-4B4F-B4E7-0EE9F0C75EF5}" type="pres">
      <dgm:prSet presAssocID="{52C161EC-311C-4DE4-BAE5-FB36264DDBE3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70FBDC57-F3D6-4266-8DCB-33BAD074D40C}" type="pres">
      <dgm:prSet presAssocID="{C0CB99AF-E2DA-4E7F-847E-9ED0FFC96A8A}" presName="spacer" presStyleCnt="0"/>
      <dgm:spPr/>
    </dgm:pt>
    <dgm:pt modelId="{48B277D4-0586-4505-9A5F-6426241EFED8}" type="pres">
      <dgm:prSet presAssocID="{398D6C8E-064A-4523-82A6-8928BE9971D0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C5446F98-3279-45BA-97F3-0BE224E8680F}" type="pres">
      <dgm:prSet presAssocID="{9B05A8BC-BA0C-408B-8506-3E9B75B64A23}" presName="spacer" presStyleCnt="0"/>
      <dgm:spPr/>
    </dgm:pt>
    <dgm:pt modelId="{2026B7ED-ECD1-431A-B009-B1EB1956A800}" type="pres">
      <dgm:prSet presAssocID="{34C3F8FA-F2C8-4D3D-ABD5-C8DC567EC467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4E710463-AA4B-4763-B4B2-9FAFCFA81584}" type="pres">
      <dgm:prSet presAssocID="{8DBFAA72-7B32-49AF-89AA-C717EE623F7A}" presName="spacer" presStyleCnt="0"/>
      <dgm:spPr/>
    </dgm:pt>
    <dgm:pt modelId="{C1D9242B-60F6-450B-A563-BF5C1C094461}" type="pres">
      <dgm:prSet presAssocID="{B47CC983-A00B-41EA-8C79-30FCDC8309A4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649CEA4-1917-4C96-BDA1-160614C12759}" type="pres">
      <dgm:prSet presAssocID="{BF0F305D-884D-447D-961F-61F7900CD925}" presName="spacer" presStyleCnt="0"/>
      <dgm:spPr/>
    </dgm:pt>
    <dgm:pt modelId="{103282B3-1EE2-4DD8-8C9F-0A35DAB459AF}" type="pres">
      <dgm:prSet presAssocID="{35F272D6-7E91-4C8A-9D2A-F91F764C5500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73F2F5E1-7EDD-4312-B09D-8D2AB99BE5A6}" type="pres">
      <dgm:prSet presAssocID="{0EA78C65-1308-4140-9A15-A4FB683C4624}" presName="spacer" presStyleCnt="0"/>
      <dgm:spPr/>
    </dgm:pt>
    <dgm:pt modelId="{7A05F9D6-0EEC-4717-9FBD-DD54DDCB177A}" type="pres">
      <dgm:prSet presAssocID="{21BC4945-831C-461C-836F-8DC360753F8C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AB087FED-A561-4981-A224-4912C124D521}" type="pres">
      <dgm:prSet presAssocID="{E3C86327-4005-4CA7-9B5E-F1EEE3B0D081}" presName="spacer" presStyleCnt="0"/>
      <dgm:spPr/>
    </dgm:pt>
    <dgm:pt modelId="{5F94CB0F-ED18-4158-83E6-F6D6F62C1BEF}" type="pres">
      <dgm:prSet presAssocID="{B26BCA7C-BC08-4975-85DB-7BE23B58448F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C7CE2827-AFB5-4EE4-BC77-5CDFFC6C95AB}" srcId="{13630AD2-6E2C-4629-BC98-61831D957F45}" destId="{41E0CEF4-65F0-45C9-AE80-2F63DCDDA388}" srcOrd="0" destOrd="0" parTransId="{0FA2F600-BF5C-4135-8D96-DA6932C98A40}" sibTransId="{681B3FD2-03CA-4E90-91DA-BD3B1639458F}"/>
    <dgm:cxn modelId="{15EAB127-E4FE-4311-B506-C000DEF534C7}" type="presOf" srcId="{398D6C8E-064A-4523-82A6-8928BE9971D0}" destId="{48B277D4-0586-4505-9A5F-6426241EFED8}" srcOrd="0" destOrd="0" presId="urn:microsoft.com/office/officeart/2005/8/layout/vList2"/>
    <dgm:cxn modelId="{11D9AE5D-1209-4C85-B3C8-F169CF7A1DC9}" type="presOf" srcId="{35F272D6-7E91-4C8A-9D2A-F91F764C5500}" destId="{103282B3-1EE2-4DD8-8C9F-0A35DAB459AF}" srcOrd="0" destOrd="0" presId="urn:microsoft.com/office/officeart/2005/8/layout/vList2"/>
    <dgm:cxn modelId="{4E79D273-B8BF-46D9-BAAF-8C9BEE7E9BB5}" srcId="{13630AD2-6E2C-4629-BC98-61831D957F45}" destId="{35F272D6-7E91-4C8A-9D2A-F91F764C5500}" srcOrd="5" destOrd="0" parTransId="{4D31389A-4483-4175-A4DF-E79574159340}" sibTransId="{0EA78C65-1308-4140-9A15-A4FB683C4624}"/>
    <dgm:cxn modelId="{43C7D058-D3A1-4BB1-96D6-AC17294143D7}" srcId="{13630AD2-6E2C-4629-BC98-61831D957F45}" destId="{B26BCA7C-BC08-4975-85DB-7BE23B58448F}" srcOrd="7" destOrd="0" parTransId="{5661CF63-382B-49B6-BEA0-A6A398FAEBE2}" sibTransId="{3C1A8A52-C219-48EA-85CA-2C412AEC39B2}"/>
    <dgm:cxn modelId="{9CFB5F84-D78A-4CB8-9F08-06844A69D3F9}" type="presOf" srcId="{B26BCA7C-BC08-4975-85DB-7BE23B58448F}" destId="{5F94CB0F-ED18-4158-83E6-F6D6F62C1BEF}" srcOrd="0" destOrd="0" presId="urn:microsoft.com/office/officeart/2005/8/layout/vList2"/>
    <dgm:cxn modelId="{8DB43D86-322A-4673-BC1F-527CCEC6D75D}" srcId="{13630AD2-6E2C-4629-BC98-61831D957F45}" destId="{52C161EC-311C-4DE4-BAE5-FB36264DDBE3}" srcOrd="1" destOrd="0" parTransId="{E81D1284-586C-4B90-9AA3-AFDC4470CA3F}" sibTransId="{C0CB99AF-E2DA-4E7F-847E-9ED0FFC96A8A}"/>
    <dgm:cxn modelId="{E06D2593-653B-4C44-A59E-117618400265}" srcId="{13630AD2-6E2C-4629-BC98-61831D957F45}" destId="{21BC4945-831C-461C-836F-8DC360753F8C}" srcOrd="6" destOrd="0" parTransId="{4FDADAAF-0FEC-4BE5-A625-ECA2C42DB90C}" sibTransId="{E3C86327-4005-4CA7-9B5E-F1EEE3B0D081}"/>
    <dgm:cxn modelId="{EE83989C-4B2D-4726-A64B-678F986EFE38}" type="presOf" srcId="{B47CC983-A00B-41EA-8C79-30FCDC8309A4}" destId="{C1D9242B-60F6-450B-A563-BF5C1C094461}" srcOrd="0" destOrd="0" presId="urn:microsoft.com/office/officeart/2005/8/layout/vList2"/>
    <dgm:cxn modelId="{03DF61A0-9242-4019-9A18-004041BD0AE7}" type="presOf" srcId="{13630AD2-6E2C-4629-BC98-61831D957F45}" destId="{63DD86CC-8E3D-4195-B302-DD50AD687E0E}" srcOrd="0" destOrd="0" presId="urn:microsoft.com/office/officeart/2005/8/layout/vList2"/>
    <dgm:cxn modelId="{599197A9-80F0-4AE8-948C-7783D390DFF2}" type="presOf" srcId="{41E0CEF4-65F0-45C9-AE80-2F63DCDDA388}" destId="{58205C72-B055-4CF7-8C81-39AD71C13772}" srcOrd="0" destOrd="0" presId="urn:microsoft.com/office/officeart/2005/8/layout/vList2"/>
    <dgm:cxn modelId="{69C4CEA9-AC8A-4288-82E9-44D8D49233E2}" type="presOf" srcId="{52C161EC-311C-4DE4-BAE5-FB36264DDBE3}" destId="{04D466BD-CC72-4B4F-B4E7-0EE9F0C75EF5}" srcOrd="0" destOrd="0" presId="urn:microsoft.com/office/officeart/2005/8/layout/vList2"/>
    <dgm:cxn modelId="{CE9BCEB5-DDAA-4FDE-BEE8-41990DD30067}" srcId="{13630AD2-6E2C-4629-BC98-61831D957F45}" destId="{34C3F8FA-F2C8-4D3D-ABD5-C8DC567EC467}" srcOrd="3" destOrd="0" parTransId="{CA88DBEB-5C60-422E-BE0E-A24EC4FDA53E}" sibTransId="{8DBFAA72-7B32-49AF-89AA-C717EE623F7A}"/>
    <dgm:cxn modelId="{ACD34BD1-4792-428A-81B2-26FF36EA9F9C}" type="presOf" srcId="{34C3F8FA-F2C8-4D3D-ABD5-C8DC567EC467}" destId="{2026B7ED-ECD1-431A-B009-B1EB1956A800}" srcOrd="0" destOrd="0" presId="urn:microsoft.com/office/officeart/2005/8/layout/vList2"/>
    <dgm:cxn modelId="{C5F5EFD2-6961-40E4-B78F-662DC8E37F7A}" type="presOf" srcId="{21BC4945-831C-461C-836F-8DC360753F8C}" destId="{7A05F9D6-0EEC-4717-9FBD-DD54DDCB177A}" srcOrd="0" destOrd="0" presId="urn:microsoft.com/office/officeart/2005/8/layout/vList2"/>
    <dgm:cxn modelId="{421D41E5-DF9F-48FA-8527-36A78CAF2EF0}" srcId="{13630AD2-6E2C-4629-BC98-61831D957F45}" destId="{B47CC983-A00B-41EA-8C79-30FCDC8309A4}" srcOrd="4" destOrd="0" parTransId="{54B45B53-3F74-4A14-B836-AB140847B595}" sibTransId="{BF0F305D-884D-447D-961F-61F7900CD925}"/>
    <dgm:cxn modelId="{25A575EF-CCFA-4D99-9226-B6858FCBEBD9}" srcId="{13630AD2-6E2C-4629-BC98-61831D957F45}" destId="{398D6C8E-064A-4523-82A6-8928BE9971D0}" srcOrd="2" destOrd="0" parTransId="{1D339C6F-2254-44E0-AD4B-61678F105403}" sibTransId="{9B05A8BC-BA0C-408B-8506-3E9B75B64A23}"/>
    <dgm:cxn modelId="{D0F018AD-8479-442B-9F6B-E1DBCB592C5A}" type="presParOf" srcId="{63DD86CC-8E3D-4195-B302-DD50AD687E0E}" destId="{58205C72-B055-4CF7-8C81-39AD71C13772}" srcOrd="0" destOrd="0" presId="urn:microsoft.com/office/officeart/2005/8/layout/vList2"/>
    <dgm:cxn modelId="{4F6F87D8-A969-447C-BEBD-BB4247B8D7EB}" type="presParOf" srcId="{63DD86CC-8E3D-4195-B302-DD50AD687E0E}" destId="{32D92547-EC8F-4218-BB1E-8A7C1BBDDB62}" srcOrd="1" destOrd="0" presId="urn:microsoft.com/office/officeart/2005/8/layout/vList2"/>
    <dgm:cxn modelId="{52EC1B1B-7C0B-4DEE-B68B-9B9A3D86C30A}" type="presParOf" srcId="{63DD86CC-8E3D-4195-B302-DD50AD687E0E}" destId="{04D466BD-CC72-4B4F-B4E7-0EE9F0C75EF5}" srcOrd="2" destOrd="0" presId="urn:microsoft.com/office/officeart/2005/8/layout/vList2"/>
    <dgm:cxn modelId="{D8859A14-A373-44B9-BA16-911F0A1364A6}" type="presParOf" srcId="{63DD86CC-8E3D-4195-B302-DD50AD687E0E}" destId="{70FBDC57-F3D6-4266-8DCB-33BAD074D40C}" srcOrd="3" destOrd="0" presId="urn:microsoft.com/office/officeart/2005/8/layout/vList2"/>
    <dgm:cxn modelId="{1E5C8F9B-43B1-41D9-BC4D-B08E97190B5E}" type="presParOf" srcId="{63DD86CC-8E3D-4195-B302-DD50AD687E0E}" destId="{48B277D4-0586-4505-9A5F-6426241EFED8}" srcOrd="4" destOrd="0" presId="urn:microsoft.com/office/officeart/2005/8/layout/vList2"/>
    <dgm:cxn modelId="{1B1920C2-8BA9-4F37-B64E-6734BD04E5FA}" type="presParOf" srcId="{63DD86CC-8E3D-4195-B302-DD50AD687E0E}" destId="{C5446F98-3279-45BA-97F3-0BE224E8680F}" srcOrd="5" destOrd="0" presId="urn:microsoft.com/office/officeart/2005/8/layout/vList2"/>
    <dgm:cxn modelId="{54B78798-5474-457B-AE11-BAD9E6F371FB}" type="presParOf" srcId="{63DD86CC-8E3D-4195-B302-DD50AD687E0E}" destId="{2026B7ED-ECD1-431A-B009-B1EB1956A800}" srcOrd="6" destOrd="0" presId="urn:microsoft.com/office/officeart/2005/8/layout/vList2"/>
    <dgm:cxn modelId="{F9BFF234-B0C9-45FD-BD26-8F83647C48DD}" type="presParOf" srcId="{63DD86CC-8E3D-4195-B302-DD50AD687E0E}" destId="{4E710463-AA4B-4763-B4B2-9FAFCFA81584}" srcOrd="7" destOrd="0" presId="urn:microsoft.com/office/officeart/2005/8/layout/vList2"/>
    <dgm:cxn modelId="{8E10AFAC-1187-44EA-A715-DC919EFC2D62}" type="presParOf" srcId="{63DD86CC-8E3D-4195-B302-DD50AD687E0E}" destId="{C1D9242B-60F6-450B-A563-BF5C1C094461}" srcOrd="8" destOrd="0" presId="urn:microsoft.com/office/officeart/2005/8/layout/vList2"/>
    <dgm:cxn modelId="{C25D4D1A-FFF2-48D3-8078-498F904A959B}" type="presParOf" srcId="{63DD86CC-8E3D-4195-B302-DD50AD687E0E}" destId="{C649CEA4-1917-4C96-BDA1-160614C12759}" srcOrd="9" destOrd="0" presId="urn:microsoft.com/office/officeart/2005/8/layout/vList2"/>
    <dgm:cxn modelId="{82242EAD-C04E-4588-AD7D-00C6F1085A71}" type="presParOf" srcId="{63DD86CC-8E3D-4195-B302-DD50AD687E0E}" destId="{103282B3-1EE2-4DD8-8C9F-0A35DAB459AF}" srcOrd="10" destOrd="0" presId="urn:microsoft.com/office/officeart/2005/8/layout/vList2"/>
    <dgm:cxn modelId="{C4AFFB2A-5752-49BB-BAD6-0E8805514A92}" type="presParOf" srcId="{63DD86CC-8E3D-4195-B302-DD50AD687E0E}" destId="{73F2F5E1-7EDD-4312-B09D-8D2AB99BE5A6}" srcOrd="11" destOrd="0" presId="urn:microsoft.com/office/officeart/2005/8/layout/vList2"/>
    <dgm:cxn modelId="{636BFA36-DF0D-4290-985E-0D5613E7AD60}" type="presParOf" srcId="{63DD86CC-8E3D-4195-B302-DD50AD687E0E}" destId="{7A05F9D6-0EEC-4717-9FBD-DD54DDCB177A}" srcOrd="12" destOrd="0" presId="urn:microsoft.com/office/officeart/2005/8/layout/vList2"/>
    <dgm:cxn modelId="{02738AC6-4F81-4F51-8AE0-350EBC924E64}" type="presParOf" srcId="{63DD86CC-8E3D-4195-B302-DD50AD687E0E}" destId="{AB087FED-A561-4981-A224-4912C124D521}" srcOrd="13" destOrd="0" presId="urn:microsoft.com/office/officeart/2005/8/layout/vList2"/>
    <dgm:cxn modelId="{8EC9B46B-53A7-437F-89E9-2C9356A4FE46}" type="presParOf" srcId="{63DD86CC-8E3D-4195-B302-DD50AD687E0E}" destId="{5F94CB0F-ED18-4158-83E6-F6D6F62C1BEF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8517BE-F8AD-4829-B230-C4EE071A9ECE}" type="doc">
      <dgm:prSet loTypeId="urn:microsoft.com/office/officeart/2005/8/layout/venn3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D2114C3A-D9C8-4FCC-8A9B-7CFFF11266A0}">
      <dgm:prSet phldrT="[Text]" phldr="0"/>
      <dgm:spPr/>
      <dgm:t>
        <a:bodyPr/>
        <a:lstStyle/>
        <a:p>
          <a:pPr rtl="0"/>
          <a:r>
            <a:rPr lang="en-US">
              <a:latin typeface="Posterama"/>
            </a:rPr>
            <a:t>Sexual Health Clinics</a:t>
          </a:r>
          <a:endParaRPr lang="en-US"/>
        </a:p>
      </dgm:t>
    </dgm:pt>
    <dgm:pt modelId="{0AA6CD01-3278-41E4-B98C-41CC35CBF0EE}" type="parTrans" cxnId="{AFFDC41E-5176-402A-A633-DC83377F3AD4}">
      <dgm:prSet/>
      <dgm:spPr/>
      <dgm:t>
        <a:bodyPr/>
        <a:lstStyle/>
        <a:p>
          <a:endParaRPr lang="en-US"/>
        </a:p>
      </dgm:t>
    </dgm:pt>
    <dgm:pt modelId="{62CB1784-95B7-4AC4-B79D-88A73A5DD20E}" type="sibTrans" cxnId="{AFFDC41E-5176-402A-A633-DC83377F3AD4}">
      <dgm:prSet/>
      <dgm:spPr/>
      <dgm:t>
        <a:bodyPr/>
        <a:lstStyle/>
        <a:p>
          <a:endParaRPr lang="en-US"/>
        </a:p>
      </dgm:t>
    </dgm:pt>
    <dgm:pt modelId="{8116CB26-F1B2-4C37-9AC8-56D940AD29C6}">
      <dgm:prSet phldrT="[Text]" phldr="0"/>
      <dgm:spPr/>
      <dgm:t>
        <a:bodyPr/>
        <a:lstStyle/>
        <a:p>
          <a:pPr rtl="0"/>
          <a:r>
            <a:rPr lang="en-US">
              <a:latin typeface="Posterama"/>
            </a:rPr>
            <a:t>Youth Workers</a:t>
          </a:r>
          <a:endParaRPr lang="en-US"/>
        </a:p>
      </dgm:t>
    </dgm:pt>
    <dgm:pt modelId="{328D9816-5822-4ACB-A061-1BC5AC78BF10}" type="parTrans" cxnId="{F0A844C1-E433-4E1A-9824-A03F1D9F0715}">
      <dgm:prSet/>
      <dgm:spPr/>
      <dgm:t>
        <a:bodyPr/>
        <a:lstStyle/>
        <a:p>
          <a:endParaRPr lang="en-US"/>
        </a:p>
      </dgm:t>
    </dgm:pt>
    <dgm:pt modelId="{9DCA8168-7807-424A-B48B-4AE41F3277D1}" type="sibTrans" cxnId="{F0A844C1-E433-4E1A-9824-A03F1D9F0715}">
      <dgm:prSet/>
      <dgm:spPr/>
      <dgm:t>
        <a:bodyPr/>
        <a:lstStyle/>
        <a:p>
          <a:endParaRPr lang="en-US"/>
        </a:p>
      </dgm:t>
    </dgm:pt>
    <dgm:pt modelId="{EE4C431F-0BE2-41CA-ACE9-C5496460E2CA}">
      <dgm:prSet phldrT="[Text]" phldr="0"/>
      <dgm:spPr/>
      <dgm:t>
        <a:bodyPr/>
        <a:lstStyle/>
        <a:p>
          <a:pPr rtl="0"/>
          <a:r>
            <a:rPr lang="en-US">
              <a:latin typeface="Posterama"/>
            </a:rPr>
            <a:t>School Nurses</a:t>
          </a:r>
          <a:endParaRPr lang="en-US"/>
        </a:p>
      </dgm:t>
    </dgm:pt>
    <dgm:pt modelId="{2DA65F0B-8898-4781-BF28-9A40324C91BA}" type="parTrans" cxnId="{4093B9EB-6A5C-42A0-BACC-C7C0A7BF1A4E}">
      <dgm:prSet/>
      <dgm:spPr/>
      <dgm:t>
        <a:bodyPr/>
        <a:lstStyle/>
        <a:p>
          <a:endParaRPr lang="en-US"/>
        </a:p>
      </dgm:t>
    </dgm:pt>
    <dgm:pt modelId="{4088E42C-37EA-4EE0-959F-97C510C3AF06}" type="sibTrans" cxnId="{4093B9EB-6A5C-42A0-BACC-C7C0A7BF1A4E}">
      <dgm:prSet/>
      <dgm:spPr/>
      <dgm:t>
        <a:bodyPr/>
        <a:lstStyle/>
        <a:p>
          <a:endParaRPr lang="en-US"/>
        </a:p>
      </dgm:t>
    </dgm:pt>
    <dgm:pt modelId="{29D1BA83-B2C9-43C1-BA7A-1755CC1FEF88}">
      <dgm:prSet phldrT="[Text]" phldr="0"/>
      <dgm:spPr/>
      <dgm:t>
        <a:bodyPr/>
        <a:lstStyle/>
        <a:p>
          <a:r>
            <a:rPr lang="en-US">
              <a:latin typeface="Posterama"/>
            </a:rPr>
            <a:t>Doctors</a:t>
          </a:r>
          <a:endParaRPr lang="en-US"/>
        </a:p>
      </dgm:t>
    </dgm:pt>
    <dgm:pt modelId="{2458CFC8-E9FB-451A-998C-4D75A2CE68E2}" type="parTrans" cxnId="{77D90A35-3033-402F-9C7D-77C3790A18CB}">
      <dgm:prSet/>
      <dgm:spPr/>
      <dgm:t>
        <a:bodyPr/>
        <a:lstStyle/>
        <a:p>
          <a:endParaRPr lang="en-US"/>
        </a:p>
      </dgm:t>
    </dgm:pt>
    <dgm:pt modelId="{78EEB75C-78FD-4739-B26B-9FE669282F18}" type="sibTrans" cxnId="{77D90A35-3033-402F-9C7D-77C3790A18CB}">
      <dgm:prSet/>
      <dgm:spPr/>
      <dgm:t>
        <a:bodyPr/>
        <a:lstStyle/>
        <a:p>
          <a:endParaRPr lang="en-US"/>
        </a:p>
      </dgm:t>
    </dgm:pt>
    <dgm:pt modelId="{FAEF1C72-AA2B-46D5-A80D-F18EED86037A}">
      <dgm:prSet phldr="0"/>
      <dgm:spPr/>
      <dgm:t>
        <a:bodyPr/>
        <a:lstStyle/>
        <a:p>
          <a:pPr rtl="0"/>
          <a:r>
            <a:rPr lang="en-US">
              <a:latin typeface="Posterama"/>
            </a:rPr>
            <a:t>Pharmacies</a:t>
          </a:r>
        </a:p>
      </dgm:t>
    </dgm:pt>
    <dgm:pt modelId="{B1C23D4B-7068-4939-9D8C-2380E9A25B0F}" type="parTrans" cxnId="{BB371D00-2402-4D55-9AFC-D7E8F0C615E9}">
      <dgm:prSet/>
      <dgm:spPr/>
    </dgm:pt>
    <dgm:pt modelId="{23EA55C1-69C0-4602-B8F0-A81B1C5C4F3E}" type="sibTrans" cxnId="{BB371D00-2402-4D55-9AFC-D7E8F0C615E9}">
      <dgm:prSet/>
      <dgm:spPr/>
    </dgm:pt>
    <dgm:pt modelId="{D0070D9D-19A9-40C4-AF06-DCDEFE9FB61A}" type="pres">
      <dgm:prSet presAssocID="{2E8517BE-F8AD-4829-B230-C4EE071A9ECE}" presName="Name0" presStyleCnt="0">
        <dgm:presLayoutVars>
          <dgm:dir/>
          <dgm:resizeHandles val="exact"/>
        </dgm:presLayoutVars>
      </dgm:prSet>
      <dgm:spPr/>
    </dgm:pt>
    <dgm:pt modelId="{10160890-B160-445D-82E6-A216EEFF6377}" type="pres">
      <dgm:prSet presAssocID="{D2114C3A-D9C8-4FCC-8A9B-7CFFF11266A0}" presName="Name5" presStyleLbl="vennNode1" presStyleIdx="0" presStyleCnt="5">
        <dgm:presLayoutVars>
          <dgm:bulletEnabled val="1"/>
        </dgm:presLayoutVars>
      </dgm:prSet>
      <dgm:spPr/>
    </dgm:pt>
    <dgm:pt modelId="{DD801C13-D70A-4953-BDD4-933C2CACF3E3}" type="pres">
      <dgm:prSet presAssocID="{62CB1784-95B7-4AC4-B79D-88A73A5DD20E}" presName="space" presStyleCnt="0"/>
      <dgm:spPr/>
    </dgm:pt>
    <dgm:pt modelId="{761E176C-5FAD-4958-AFAF-B21FD1DEA2D8}" type="pres">
      <dgm:prSet presAssocID="{8116CB26-F1B2-4C37-9AC8-56D940AD29C6}" presName="Name5" presStyleLbl="vennNode1" presStyleIdx="1" presStyleCnt="5">
        <dgm:presLayoutVars>
          <dgm:bulletEnabled val="1"/>
        </dgm:presLayoutVars>
      </dgm:prSet>
      <dgm:spPr/>
    </dgm:pt>
    <dgm:pt modelId="{77BA73BB-6988-4BA9-B164-F07E0E6C8A0D}" type="pres">
      <dgm:prSet presAssocID="{9DCA8168-7807-424A-B48B-4AE41F3277D1}" presName="space" presStyleCnt="0"/>
      <dgm:spPr/>
    </dgm:pt>
    <dgm:pt modelId="{2EE290D6-24FD-495B-8C43-D2D2C9F26965}" type="pres">
      <dgm:prSet presAssocID="{EE4C431F-0BE2-41CA-ACE9-C5496460E2CA}" presName="Name5" presStyleLbl="vennNode1" presStyleIdx="2" presStyleCnt="5">
        <dgm:presLayoutVars>
          <dgm:bulletEnabled val="1"/>
        </dgm:presLayoutVars>
      </dgm:prSet>
      <dgm:spPr/>
    </dgm:pt>
    <dgm:pt modelId="{D7556752-CADE-4D49-B824-CE4802087E5E}" type="pres">
      <dgm:prSet presAssocID="{4088E42C-37EA-4EE0-959F-97C510C3AF06}" presName="space" presStyleCnt="0"/>
      <dgm:spPr/>
    </dgm:pt>
    <dgm:pt modelId="{3945D919-31B4-40CB-8343-CC248021AEC7}" type="pres">
      <dgm:prSet presAssocID="{29D1BA83-B2C9-43C1-BA7A-1755CC1FEF88}" presName="Name5" presStyleLbl="vennNode1" presStyleIdx="3" presStyleCnt="5">
        <dgm:presLayoutVars>
          <dgm:bulletEnabled val="1"/>
        </dgm:presLayoutVars>
      </dgm:prSet>
      <dgm:spPr/>
    </dgm:pt>
    <dgm:pt modelId="{5920A7DA-52F8-4AD7-873B-31DA04746700}" type="pres">
      <dgm:prSet presAssocID="{78EEB75C-78FD-4739-B26B-9FE669282F18}" presName="space" presStyleCnt="0"/>
      <dgm:spPr/>
    </dgm:pt>
    <dgm:pt modelId="{EBD96D65-EC26-4835-AF3E-70AFF43B61B0}" type="pres">
      <dgm:prSet presAssocID="{FAEF1C72-AA2B-46D5-A80D-F18EED86037A}" presName="Name5" presStyleLbl="vennNode1" presStyleIdx="4" presStyleCnt="5">
        <dgm:presLayoutVars>
          <dgm:bulletEnabled val="1"/>
        </dgm:presLayoutVars>
      </dgm:prSet>
      <dgm:spPr/>
    </dgm:pt>
  </dgm:ptLst>
  <dgm:cxnLst>
    <dgm:cxn modelId="{BB371D00-2402-4D55-9AFC-D7E8F0C615E9}" srcId="{2E8517BE-F8AD-4829-B230-C4EE071A9ECE}" destId="{FAEF1C72-AA2B-46D5-A80D-F18EED86037A}" srcOrd="4" destOrd="0" parTransId="{B1C23D4B-7068-4939-9D8C-2380E9A25B0F}" sibTransId="{23EA55C1-69C0-4602-B8F0-A81B1C5C4F3E}"/>
    <dgm:cxn modelId="{AC968702-DEC2-44B8-A931-9B031421EEF0}" type="presOf" srcId="{8116CB26-F1B2-4C37-9AC8-56D940AD29C6}" destId="{761E176C-5FAD-4958-AFAF-B21FD1DEA2D8}" srcOrd="0" destOrd="0" presId="urn:microsoft.com/office/officeart/2005/8/layout/venn3"/>
    <dgm:cxn modelId="{124B7C16-33EC-43F4-8A28-99E72937C60A}" type="presOf" srcId="{FAEF1C72-AA2B-46D5-A80D-F18EED86037A}" destId="{EBD96D65-EC26-4835-AF3E-70AFF43B61B0}" srcOrd="0" destOrd="0" presId="urn:microsoft.com/office/officeart/2005/8/layout/venn3"/>
    <dgm:cxn modelId="{AFFDC41E-5176-402A-A633-DC83377F3AD4}" srcId="{2E8517BE-F8AD-4829-B230-C4EE071A9ECE}" destId="{D2114C3A-D9C8-4FCC-8A9B-7CFFF11266A0}" srcOrd="0" destOrd="0" parTransId="{0AA6CD01-3278-41E4-B98C-41CC35CBF0EE}" sibTransId="{62CB1784-95B7-4AC4-B79D-88A73A5DD20E}"/>
    <dgm:cxn modelId="{77D90A35-3033-402F-9C7D-77C3790A18CB}" srcId="{2E8517BE-F8AD-4829-B230-C4EE071A9ECE}" destId="{29D1BA83-B2C9-43C1-BA7A-1755CC1FEF88}" srcOrd="3" destOrd="0" parTransId="{2458CFC8-E9FB-451A-998C-4D75A2CE68E2}" sibTransId="{78EEB75C-78FD-4739-B26B-9FE669282F18}"/>
    <dgm:cxn modelId="{4B8D743B-F8C6-4B02-9D2D-3CAECA1A17B3}" type="presOf" srcId="{2E8517BE-F8AD-4829-B230-C4EE071A9ECE}" destId="{D0070D9D-19A9-40C4-AF06-DCDEFE9FB61A}" srcOrd="0" destOrd="0" presId="urn:microsoft.com/office/officeart/2005/8/layout/venn3"/>
    <dgm:cxn modelId="{79D45684-F3F4-4317-8E4F-7140682577F8}" type="presOf" srcId="{29D1BA83-B2C9-43C1-BA7A-1755CC1FEF88}" destId="{3945D919-31B4-40CB-8343-CC248021AEC7}" srcOrd="0" destOrd="0" presId="urn:microsoft.com/office/officeart/2005/8/layout/venn3"/>
    <dgm:cxn modelId="{6A436A8D-84E7-473C-96DE-89455FEF8C0D}" type="presOf" srcId="{EE4C431F-0BE2-41CA-ACE9-C5496460E2CA}" destId="{2EE290D6-24FD-495B-8C43-D2D2C9F26965}" srcOrd="0" destOrd="0" presId="urn:microsoft.com/office/officeart/2005/8/layout/venn3"/>
    <dgm:cxn modelId="{F0A844C1-E433-4E1A-9824-A03F1D9F0715}" srcId="{2E8517BE-F8AD-4829-B230-C4EE071A9ECE}" destId="{8116CB26-F1B2-4C37-9AC8-56D940AD29C6}" srcOrd="1" destOrd="0" parTransId="{328D9816-5822-4ACB-A061-1BC5AC78BF10}" sibTransId="{9DCA8168-7807-424A-B48B-4AE41F3277D1}"/>
    <dgm:cxn modelId="{2B9F30E9-C81B-44F5-B391-CFF6B42CEBCD}" type="presOf" srcId="{D2114C3A-D9C8-4FCC-8A9B-7CFFF11266A0}" destId="{10160890-B160-445D-82E6-A216EEFF6377}" srcOrd="0" destOrd="0" presId="urn:microsoft.com/office/officeart/2005/8/layout/venn3"/>
    <dgm:cxn modelId="{4093B9EB-6A5C-42A0-BACC-C7C0A7BF1A4E}" srcId="{2E8517BE-F8AD-4829-B230-C4EE071A9ECE}" destId="{EE4C431F-0BE2-41CA-ACE9-C5496460E2CA}" srcOrd="2" destOrd="0" parTransId="{2DA65F0B-8898-4781-BF28-9A40324C91BA}" sibTransId="{4088E42C-37EA-4EE0-959F-97C510C3AF06}"/>
    <dgm:cxn modelId="{2082A070-2E15-49D8-BE1B-9ED3CCE4F774}" type="presParOf" srcId="{D0070D9D-19A9-40C4-AF06-DCDEFE9FB61A}" destId="{10160890-B160-445D-82E6-A216EEFF6377}" srcOrd="0" destOrd="0" presId="urn:microsoft.com/office/officeart/2005/8/layout/venn3"/>
    <dgm:cxn modelId="{56BD0151-E1B6-4BDC-BABA-C1C4F70398DA}" type="presParOf" srcId="{D0070D9D-19A9-40C4-AF06-DCDEFE9FB61A}" destId="{DD801C13-D70A-4953-BDD4-933C2CACF3E3}" srcOrd="1" destOrd="0" presId="urn:microsoft.com/office/officeart/2005/8/layout/venn3"/>
    <dgm:cxn modelId="{92C44FA8-A5F5-4EBB-9B7D-E1F55AAF8E34}" type="presParOf" srcId="{D0070D9D-19A9-40C4-AF06-DCDEFE9FB61A}" destId="{761E176C-5FAD-4958-AFAF-B21FD1DEA2D8}" srcOrd="2" destOrd="0" presId="urn:microsoft.com/office/officeart/2005/8/layout/venn3"/>
    <dgm:cxn modelId="{2A3E9A2F-9433-4C52-A7F1-634DC1827F84}" type="presParOf" srcId="{D0070D9D-19A9-40C4-AF06-DCDEFE9FB61A}" destId="{77BA73BB-6988-4BA9-B164-F07E0E6C8A0D}" srcOrd="3" destOrd="0" presId="urn:microsoft.com/office/officeart/2005/8/layout/venn3"/>
    <dgm:cxn modelId="{E39774DE-15E7-4402-A8D3-339FD5E3B89E}" type="presParOf" srcId="{D0070D9D-19A9-40C4-AF06-DCDEFE9FB61A}" destId="{2EE290D6-24FD-495B-8C43-D2D2C9F26965}" srcOrd="4" destOrd="0" presId="urn:microsoft.com/office/officeart/2005/8/layout/venn3"/>
    <dgm:cxn modelId="{E82B7D88-1143-4186-9629-3E6D62A0135C}" type="presParOf" srcId="{D0070D9D-19A9-40C4-AF06-DCDEFE9FB61A}" destId="{D7556752-CADE-4D49-B824-CE4802087E5E}" srcOrd="5" destOrd="0" presId="urn:microsoft.com/office/officeart/2005/8/layout/venn3"/>
    <dgm:cxn modelId="{54288539-3254-41AA-9BF2-0CEB0F968C68}" type="presParOf" srcId="{D0070D9D-19A9-40C4-AF06-DCDEFE9FB61A}" destId="{3945D919-31B4-40CB-8343-CC248021AEC7}" srcOrd="6" destOrd="0" presId="urn:microsoft.com/office/officeart/2005/8/layout/venn3"/>
    <dgm:cxn modelId="{F8BFAA8F-0084-47FD-AA39-EEF2ED522ECA}" type="presParOf" srcId="{D0070D9D-19A9-40C4-AF06-DCDEFE9FB61A}" destId="{5920A7DA-52F8-4AD7-873B-31DA04746700}" srcOrd="7" destOrd="0" presId="urn:microsoft.com/office/officeart/2005/8/layout/venn3"/>
    <dgm:cxn modelId="{EE905FA1-D73F-4E1D-B281-6004041E7701}" type="presParOf" srcId="{D0070D9D-19A9-40C4-AF06-DCDEFE9FB61A}" destId="{EBD96D65-EC26-4835-AF3E-70AFF43B61B0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F00CA7-850D-43AB-BC3A-77894ED4D764}">
      <dsp:nvSpPr>
        <dsp:cNvPr id="0" name=""/>
        <dsp:cNvSpPr/>
      </dsp:nvSpPr>
      <dsp:spPr>
        <a:xfrm>
          <a:off x="2339068" y="1001438"/>
          <a:ext cx="5072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7297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79269" y="1044468"/>
        <a:ext cx="26894" cy="5378"/>
      </dsp:txXfrm>
    </dsp:sp>
    <dsp:sp modelId="{D8B0BEAB-3C1C-4657-8FD6-F23D6A7D8749}">
      <dsp:nvSpPr>
        <dsp:cNvPr id="0" name=""/>
        <dsp:cNvSpPr/>
      </dsp:nvSpPr>
      <dsp:spPr>
        <a:xfrm>
          <a:off x="2183" y="345552"/>
          <a:ext cx="2338685" cy="14032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598" tIns="120290" rIns="114598" bIns="12029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Recent statistics on adolescent pregnancies and STIs in Wales.</a:t>
          </a:r>
        </a:p>
      </dsp:txBody>
      <dsp:txXfrm>
        <a:off x="2183" y="345552"/>
        <a:ext cx="2338685" cy="1403211"/>
      </dsp:txXfrm>
    </dsp:sp>
    <dsp:sp modelId="{1F3AD6FF-C5D2-45F7-B3F2-03504E2776D3}">
      <dsp:nvSpPr>
        <dsp:cNvPr id="0" name=""/>
        <dsp:cNvSpPr/>
      </dsp:nvSpPr>
      <dsp:spPr>
        <a:xfrm>
          <a:off x="5215651" y="1001438"/>
          <a:ext cx="5072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7297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55852" y="1044468"/>
        <a:ext cx="26894" cy="5378"/>
      </dsp:txXfrm>
    </dsp:sp>
    <dsp:sp modelId="{E0886097-BC06-4377-84C6-5EA6D7A85143}">
      <dsp:nvSpPr>
        <dsp:cNvPr id="0" name=""/>
        <dsp:cNvSpPr/>
      </dsp:nvSpPr>
      <dsp:spPr>
        <a:xfrm>
          <a:off x="2878766" y="345552"/>
          <a:ext cx="2338685" cy="14032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598" tIns="120290" rIns="114598" bIns="12029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Fun Ice breaker activity.</a:t>
          </a:r>
        </a:p>
      </dsp:txBody>
      <dsp:txXfrm>
        <a:off x="2878766" y="345552"/>
        <a:ext cx="2338685" cy="1403211"/>
      </dsp:txXfrm>
    </dsp:sp>
    <dsp:sp modelId="{915EDEC8-271C-4C0D-BDD4-E6513360BDE4}">
      <dsp:nvSpPr>
        <dsp:cNvPr id="0" name=""/>
        <dsp:cNvSpPr/>
      </dsp:nvSpPr>
      <dsp:spPr>
        <a:xfrm>
          <a:off x="8092233" y="1001438"/>
          <a:ext cx="5072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7297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332435" y="1044468"/>
        <a:ext cx="26894" cy="5378"/>
      </dsp:txXfrm>
    </dsp:sp>
    <dsp:sp modelId="{180474A8-B397-453B-BE88-7E6BD8970D3E}">
      <dsp:nvSpPr>
        <dsp:cNvPr id="0" name=""/>
        <dsp:cNvSpPr/>
      </dsp:nvSpPr>
      <dsp:spPr>
        <a:xfrm>
          <a:off x="5755348" y="345552"/>
          <a:ext cx="2338685" cy="14032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598" tIns="120290" rIns="114598" bIns="12029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Understanding sexual activities.</a:t>
          </a:r>
        </a:p>
      </dsp:txBody>
      <dsp:txXfrm>
        <a:off x="5755348" y="345552"/>
        <a:ext cx="2338685" cy="1403211"/>
      </dsp:txXfrm>
    </dsp:sp>
    <dsp:sp modelId="{2C5E70B2-6690-4FA3-9F30-313325EC399A}">
      <dsp:nvSpPr>
        <dsp:cNvPr id="0" name=""/>
        <dsp:cNvSpPr/>
      </dsp:nvSpPr>
      <dsp:spPr>
        <a:xfrm>
          <a:off x="1171525" y="1746963"/>
          <a:ext cx="8629748" cy="507297"/>
        </a:xfrm>
        <a:custGeom>
          <a:avLst/>
          <a:gdLst/>
          <a:ahLst/>
          <a:cxnLst/>
          <a:rect l="0" t="0" r="0" b="0"/>
          <a:pathLst>
            <a:path>
              <a:moveTo>
                <a:pt x="8629748" y="0"/>
              </a:moveTo>
              <a:lnTo>
                <a:pt x="8629748" y="270748"/>
              </a:lnTo>
              <a:lnTo>
                <a:pt x="0" y="270748"/>
              </a:lnTo>
              <a:lnTo>
                <a:pt x="0" y="507297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70237" y="1997923"/>
        <a:ext cx="432324" cy="5378"/>
      </dsp:txXfrm>
    </dsp:sp>
    <dsp:sp modelId="{BB462E58-31F7-4245-BB6C-80AE3DD25745}">
      <dsp:nvSpPr>
        <dsp:cNvPr id="0" name=""/>
        <dsp:cNvSpPr/>
      </dsp:nvSpPr>
      <dsp:spPr>
        <a:xfrm>
          <a:off x="8631931" y="345552"/>
          <a:ext cx="2338685" cy="14032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598" tIns="120290" rIns="114598" bIns="12029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Contraception and prevention methods.</a:t>
          </a:r>
        </a:p>
      </dsp:txBody>
      <dsp:txXfrm>
        <a:off x="8631931" y="345552"/>
        <a:ext cx="2338685" cy="1403211"/>
      </dsp:txXfrm>
    </dsp:sp>
    <dsp:sp modelId="{445C24AE-778E-4ADC-B8D8-C7F2EEA38B3E}">
      <dsp:nvSpPr>
        <dsp:cNvPr id="0" name=""/>
        <dsp:cNvSpPr/>
      </dsp:nvSpPr>
      <dsp:spPr>
        <a:xfrm>
          <a:off x="2339068" y="2942546"/>
          <a:ext cx="5072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7297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79269" y="2985577"/>
        <a:ext cx="26894" cy="5378"/>
      </dsp:txXfrm>
    </dsp:sp>
    <dsp:sp modelId="{9812BA60-B17C-4F59-93E9-89DEE7616188}">
      <dsp:nvSpPr>
        <dsp:cNvPr id="0" name=""/>
        <dsp:cNvSpPr/>
      </dsp:nvSpPr>
      <dsp:spPr>
        <a:xfrm>
          <a:off x="2183" y="2286661"/>
          <a:ext cx="2338685" cy="140321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598" tIns="120290" rIns="114598" bIns="12029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Information on STIs and infections.</a:t>
          </a:r>
        </a:p>
      </dsp:txBody>
      <dsp:txXfrm>
        <a:off x="2183" y="2286661"/>
        <a:ext cx="2338685" cy="1403211"/>
      </dsp:txXfrm>
    </dsp:sp>
    <dsp:sp modelId="{37343E70-DDB5-4A91-A89D-1A3DDDDA49C8}">
      <dsp:nvSpPr>
        <dsp:cNvPr id="0" name=""/>
        <dsp:cNvSpPr/>
      </dsp:nvSpPr>
      <dsp:spPr>
        <a:xfrm>
          <a:off x="5215651" y="2942546"/>
          <a:ext cx="50729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7297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55852" y="2985577"/>
        <a:ext cx="26894" cy="5378"/>
      </dsp:txXfrm>
    </dsp:sp>
    <dsp:sp modelId="{6B89A9F5-7423-46F8-A5F5-F14B962DD56B}">
      <dsp:nvSpPr>
        <dsp:cNvPr id="0" name=""/>
        <dsp:cNvSpPr/>
      </dsp:nvSpPr>
      <dsp:spPr>
        <a:xfrm>
          <a:off x="2878766" y="2286661"/>
          <a:ext cx="2338685" cy="14032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598" tIns="120290" rIns="114598" bIns="12029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Sexual health services available.</a:t>
          </a:r>
        </a:p>
      </dsp:txBody>
      <dsp:txXfrm>
        <a:off x="2878766" y="2286661"/>
        <a:ext cx="2338685" cy="1403211"/>
      </dsp:txXfrm>
    </dsp:sp>
    <dsp:sp modelId="{F558D29B-8D66-4D0E-8756-FD2A789665B1}">
      <dsp:nvSpPr>
        <dsp:cNvPr id="0" name=""/>
        <dsp:cNvSpPr/>
      </dsp:nvSpPr>
      <dsp:spPr>
        <a:xfrm>
          <a:off x="5755348" y="2286661"/>
          <a:ext cx="2338685" cy="14032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598" tIns="120290" rIns="114598" bIns="12029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Quick multiple-choice quiz to round up.</a:t>
          </a:r>
        </a:p>
      </dsp:txBody>
      <dsp:txXfrm>
        <a:off x="5755348" y="2286661"/>
        <a:ext cx="2338685" cy="14032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205C72-B055-4CF7-8C81-39AD71C13772}">
      <dsp:nvSpPr>
        <dsp:cNvPr id="0" name=""/>
        <dsp:cNvSpPr/>
      </dsp:nvSpPr>
      <dsp:spPr>
        <a:xfrm>
          <a:off x="0" y="3332"/>
          <a:ext cx="10972800" cy="4557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You don't have to participate in anything.</a:t>
          </a:r>
        </a:p>
      </dsp:txBody>
      <dsp:txXfrm>
        <a:off x="22246" y="25578"/>
        <a:ext cx="10928308" cy="411223"/>
      </dsp:txXfrm>
    </dsp:sp>
    <dsp:sp modelId="{04D466BD-CC72-4B4F-B4E7-0EE9F0C75EF5}">
      <dsp:nvSpPr>
        <dsp:cNvPr id="0" name=""/>
        <dsp:cNvSpPr/>
      </dsp:nvSpPr>
      <dsp:spPr>
        <a:xfrm>
          <a:off x="0" y="513767"/>
          <a:ext cx="10972800" cy="45571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Respect each other’s boundaries and choices.</a:t>
          </a:r>
        </a:p>
      </dsp:txBody>
      <dsp:txXfrm>
        <a:off x="22246" y="536013"/>
        <a:ext cx="10928308" cy="411223"/>
      </dsp:txXfrm>
    </dsp:sp>
    <dsp:sp modelId="{48B277D4-0586-4505-9A5F-6426241EFED8}">
      <dsp:nvSpPr>
        <dsp:cNvPr id="0" name=""/>
        <dsp:cNvSpPr/>
      </dsp:nvSpPr>
      <dsp:spPr>
        <a:xfrm>
          <a:off x="0" y="1024202"/>
          <a:ext cx="10972800" cy="45571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This is a safe space for learning, we want everyone to feel respected. </a:t>
          </a:r>
        </a:p>
      </dsp:txBody>
      <dsp:txXfrm>
        <a:off x="22246" y="1046448"/>
        <a:ext cx="10928308" cy="411223"/>
      </dsp:txXfrm>
    </dsp:sp>
    <dsp:sp modelId="{2026B7ED-ECD1-431A-B009-B1EB1956A800}">
      <dsp:nvSpPr>
        <dsp:cNvPr id="0" name=""/>
        <dsp:cNvSpPr/>
      </dsp:nvSpPr>
      <dsp:spPr>
        <a:xfrm>
          <a:off x="0" y="1534637"/>
          <a:ext cx="10972800" cy="45571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There is no judgement.</a:t>
          </a:r>
        </a:p>
      </dsp:txBody>
      <dsp:txXfrm>
        <a:off x="22246" y="1556883"/>
        <a:ext cx="10928308" cy="411223"/>
      </dsp:txXfrm>
    </dsp:sp>
    <dsp:sp modelId="{C1D9242B-60F6-450B-A563-BF5C1C094461}">
      <dsp:nvSpPr>
        <dsp:cNvPr id="0" name=""/>
        <dsp:cNvSpPr/>
      </dsp:nvSpPr>
      <dsp:spPr>
        <a:xfrm>
          <a:off x="0" y="2045072"/>
          <a:ext cx="10972800" cy="45571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Everything shared in the room stays in the room.</a:t>
          </a:r>
        </a:p>
      </dsp:txBody>
      <dsp:txXfrm>
        <a:off x="22246" y="2067318"/>
        <a:ext cx="10928308" cy="411223"/>
      </dsp:txXfrm>
    </dsp:sp>
    <dsp:sp modelId="{103282B3-1EE2-4DD8-8C9F-0A35DAB459AF}">
      <dsp:nvSpPr>
        <dsp:cNvPr id="0" name=""/>
        <dsp:cNvSpPr/>
      </dsp:nvSpPr>
      <dsp:spPr>
        <a:xfrm>
          <a:off x="0" y="2555507"/>
          <a:ext cx="10972800" cy="4557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If you feel uncomfortable at any point, please let me know.</a:t>
          </a:r>
        </a:p>
      </dsp:txBody>
      <dsp:txXfrm>
        <a:off x="22246" y="2577753"/>
        <a:ext cx="10928308" cy="411223"/>
      </dsp:txXfrm>
    </dsp:sp>
    <dsp:sp modelId="{7A05F9D6-0EEC-4717-9FBD-DD54DDCB177A}">
      <dsp:nvSpPr>
        <dsp:cNvPr id="0" name=""/>
        <dsp:cNvSpPr/>
      </dsp:nvSpPr>
      <dsp:spPr>
        <a:xfrm>
          <a:off x="0" y="3065942"/>
          <a:ext cx="10972800" cy="45571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You are welcome to leave or take a break at any time if you feel uncomfortable.</a:t>
          </a:r>
        </a:p>
      </dsp:txBody>
      <dsp:txXfrm>
        <a:off x="22246" y="3088188"/>
        <a:ext cx="10928308" cy="411223"/>
      </dsp:txXfrm>
    </dsp:sp>
    <dsp:sp modelId="{5F94CB0F-ED18-4158-83E6-F6D6F62C1BEF}">
      <dsp:nvSpPr>
        <dsp:cNvPr id="0" name=""/>
        <dsp:cNvSpPr/>
      </dsp:nvSpPr>
      <dsp:spPr>
        <a:xfrm>
          <a:off x="0" y="3576377"/>
          <a:ext cx="10972800" cy="45571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There is no pressure to share personal information or experiences.</a:t>
          </a:r>
        </a:p>
      </dsp:txBody>
      <dsp:txXfrm>
        <a:off x="22246" y="3598623"/>
        <a:ext cx="10928308" cy="4112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60890-B160-445D-82E6-A216EEFF6377}">
      <dsp:nvSpPr>
        <dsp:cNvPr id="0" name=""/>
        <dsp:cNvSpPr/>
      </dsp:nvSpPr>
      <dsp:spPr>
        <a:xfrm>
          <a:off x="421734" y="717"/>
          <a:ext cx="2669314" cy="266931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6901" tIns="29210" rIns="146901" bIns="2921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Posterama"/>
            </a:rPr>
            <a:t>Sexual Health Clinics</a:t>
          </a:r>
          <a:endParaRPr lang="en-US" sz="2300" kern="1200"/>
        </a:p>
      </dsp:txBody>
      <dsp:txXfrm>
        <a:off x="812646" y="391629"/>
        <a:ext cx="1887490" cy="1887490"/>
      </dsp:txXfrm>
    </dsp:sp>
    <dsp:sp modelId="{761E176C-5FAD-4958-AFAF-B21FD1DEA2D8}">
      <dsp:nvSpPr>
        <dsp:cNvPr id="0" name=""/>
        <dsp:cNvSpPr/>
      </dsp:nvSpPr>
      <dsp:spPr>
        <a:xfrm>
          <a:off x="2557185" y="717"/>
          <a:ext cx="2669314" cy="266931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6901" tIns="29210" rIns="146901" bIns="2921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Posterama"/>
            </a:rPr>
            <a:t>Youth Workers</a:t>
          </a:r>
          <a:endParaRPr lang="en-US" sz="2300" kern="1200"/>
        </a:p>
      </dsp:txBody>
      <dsp:txXfrm>
        <a:off x="2948097" y="391629"/>
        <a:ext cx="1887490" cy="1887490"/>
      </dsp:txXfrm>
    </dsp:sp>
    <dsp:sp modelId="{2EE290D6-24FD-495B-8C43-D2D2C9F26965}">
      <dsp:nvSpPr>
        <dsp:cNvPr id="0" name=""/>
        <dsp:cNvSpPr/>
      </dsp:nvSpPr>
      <dsp:spPr>
        <a:xfrm>
          <a:off x="4692637" y="717"/>
          <a:ext cx="2669314" cy="266931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6901" tIns="29210" rIns="146901" bIns="2921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Posterama"/>
            </a:rPr>
            <a:t>School Nurses</a:t>
          </a:r>
          <a:endParaRPr lang="en-US" sz="2300" kern="1200"/>
        </a:p>
      </dsp:txBody>
      <dsp:txXfrm>
        <a:off x="5083549" y="391629"/>
        <a:ext cx="1887490" cy="1887490"/>
      </dsp:txXfrm>
    </dsp:sp>
    <dsp:sp modelId="{3945D919-31B4-40CB-8343-CC248021AEC7}">
      <dsp:nvSpPr>
        <dsp:cNvPr id="0" name=""/>
        <dsp:cNvSpPr/>
      </dsp:nvSpPr>
      <dsp:spPr>
        <a:xfrm>
          <a:off x="6828089" y="717"/>
          <a:ext cx="2669314" cy="266931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6901" tIns="29210" rIns="146901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Posterama"/>
            </a:rPr>
            <a:t>Doctors</a:t>
          </a:r>
          <a:endParaRPr lang="en-US" sz="2300" kern="1200"/>
        </a:p>
      </dsp:txBody>
      <dsp:txXfrm>
        <a:off x="7219001" y="391629"/>
        <a:ext cx="1887490" cy="1887490"/>
      </dsp:txXfrm>
    </dsp:sp>
    <dsp:sp modelId="{EBD96D65-EC26-4835-AF3E-70AFF43B61B0}">
      <dsp:nvSpPr>
        <dsp:cNvPr id="0" name=""/>
        <dsp:cNvSpPr/>
      </dsp:nvSpPr>
      <dsp:spPr>
        <a:xfrm>
          <a:off x="8963541" y="717"/>
          <a:ext cx="2669314" cy="266931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6901" tIns="29210" rIns="146901" bIns="2921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>
              <a:latin typeface="Posterama"/>
            </a:rPr>
            <a:t>Pharmacies</a:t>
          </a:r>
        </a:p>
      </dsp:txBody>
      <dsp:txXfrm>
        <a:off x="9354453" y="391629"/>
        <a:ext cx="1887490" cy="1887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F4FFC5-1B85-4BAD-8BF7-F64F8B5CDE17}" type="datetimeFigureOut">
              <a:t>1/22/2025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8C576E-602A-418C-915B-CAAF2996EF2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454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These statistics highlights why sexual health education is important to making the correct choices </a:t>
            </a: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8C576E-602A-418C-915B-CAAF2996EF20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23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will explore teenage pregnancy in more detail in the next session as part of this six-week program.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8C576E-602A-418C-915B-CAAF2996EF20}" type="slidenum"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963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Hand outs for links </a:t>
            </a:r>
            <a:br>
              <a:rPr lang="en-US">
                <a:ea typeface="Calibri"/>
                <a:cs typeface="+mn-lt"/>
              </a:rPr>
            </a:br>
            <a:r>
              <a:rPr lang="en-US" b="1"/>
              <a:t>Sexual Health Clinics</a:t>
            </a:r>
            <a:r>
              <a:rPr lang="en-US"/>
              <a:t>: Free and confidential STI testing, contraception, advice. </a:t>
            </a:r>
            <a:r>
              <a:rPr lang="en-US" b="1"/>
              <a:t>Youth Workers</a:t>
            </a:r>
            <a:r>
              <a:rPr lang="en-US"/>
              <a:t>: Support and guidance on sexual health and relationships. </a:t>
            </a:r>
            <a:r>
              <a:rPr lang="en-US" b="1"/>
              <a:t>School Nurse</a:t>
            </a:r>
            <a:r>
              <a:rPr lang="en-US"/>
              <a:t>: Accessible for confidential advice and resources </a:t>
            </a:r>
            <a:r>
              <a:rPr lang="en-US" b="1"/>
              <a:t>Doctors</a:t>
            </a:r>
            <a:r>
              <a:rPr lang="en-US"/>
              <a:t>: Regular health check-ups, STI testing, and advice. </a:t>
            </a:r>
            <a:r>
              <a:rPr lang="en-US" b="1"/>
              <a:t>Pharmacies</a:t>
            </a:r>
            <a:r>
              <a:rPr lang="en-US"/>
              <a:t>: Access to contraception and emergency contraception.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8C576E-602A-418C-915B-CAAF2996EF20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694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09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048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58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97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1/22/2025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155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1/22/2025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749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1/22/2025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962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70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22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213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385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756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yooperann/5490780705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diagramColors" Target="../diagrams/colors3.xml"/><Relationship Id="rId5" Type="http://schemas.openxmlformats.org/officeDocument/2006/relationships/image" Target="../media/image35.png"/><Relationship Id="rId10" Type="http://schemas.openxmlformats.org/officeDocument/2006/relationships/diagramQuickStyle" Target="../diagrams/quickStyle3.xml"/><Relationship Id="rId4" Type="http://schemas.openxmlformats.org/officeDocument/2006/relationships/image" Target="../media/image34.jpeg"/><Relationship Id="rId9" Type="http://schemas.openxmlformats.org/officeDocument/2006/relationships/diagramLayout" Target="../diagrams/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sv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hutterstock.com/video/clip-511597-condom-on-banana-copy-space" TargetMode="External"/><Relationship Id="rId13" Type="http://schemas.openxmlformats.org/officeDocument/2006/relationships/hyperlink" Target="https://www.youtube.com/watch?v=fwc9vb3ZPac" TargetMode="External"/><Relationship Id="rId3" Type="http://schemas.openxmlformats.org/officeDocument/2006/relationships/hyperlink" Target="https://www.sciencedirect.com/topics/medicine-and-dentistry/human-immunodeficiency-virus-infection" TargetMode="External"/><Relationship Id="rId7" Type="http://schemas.openxmlformats.org/officeDocument/2006/relationships/hyperlink" Target="https://www.simplypsychology.org/formal-operational.html" TargetMode="External"/><Relationship Id="rId12" Type="http://schemas.openxmlformats.org/officeDocument/2006/relationships/hyperlink" Target="https://www.foothillderm.com/blog/genital-warts-1" TargetMode="External"/><Relationship Id="rId2" Type="http://schemas.openxmlformats.org/officeDocument/2006/relationships/hyperlink" Target="https://reply.io/blog/icebreaker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rufucare.com/clinics/gonorrhea-treatment/butterworth" TargetMode="External"/><Relationship Id="rId11" Type="http://schemas.openxmlformats.org/officeDocument/2006/relationships/hyperlink" Target="https://doi.org/10.1007/s10461-015-1155-2" TargetMode="External"/><Relationship Id="rId5" Type="http://schemas.openxmlformats.org/officeDocument/2006/relationships/hyperlink" Target="https://fekomiherbals.com/2023/07/11/about-genital-herpes/" TargetMode="External"/><Relationship Id="rId10" Type="http://schemas.openxmlformats.org/officeDocument/2006/relationships/hyperlink" Target="https://ukhsa.blog.gov.uk/2022/10/05/getting-tested-for-an-sti-your-guide-to-how-it-works/" TargetMode="External"/><Relationship Id="rId4" Type="http://schemas.openxmlformats.org/officeDocument/2006/relationships/hyperlink" Target="https://www.brook.org.uk/your-life/condoms-common-mistakes/" TargetMode="External"/><Relationship Id="rId9" Type="http://schemas.openxmlformats.org/officeDocument/2006/relationships/hyperlink" Target="https://www.durex.com.my/blogs/explore-sex/how-to-put-on-a-condom/" TargetMode="External"/><Relationship Id="rId14" Type="http://schemas.openxmlformats.org/officeDocument/2006/relationships/hyperlink" Target="https://www.cdc.gov/condom-use/resources/external.html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maniuk.org.uk/keep-a-girl-in-school/" TargetMode="External"/><Relationship Id="rId13" Type="http://schemas.openxmlformats.org/officeDocument/2006/relationships/hyperlink" Target="http://dx.doi.org/10.5772/33185" TargetMode="External"/><Relationship Id="rId3" Type="http://schemas.openxmlformats.org/officeDocument/2006/relationships/hyperlink" Target="https://www.who.int/health-topics/sexually-transmitted-infections/#tab=tab_1" TargetMode="External"/><Relationship Id="rId7" Type="http://schemas.openxmlformats.org/officeDocument/2006/relationships/hyperlink" Target="https://www.verywellhealth.com/hiv-aids-symptoms-4014373" TargetMode="External"/><Relationship Id="rId12" Type="http://schemas.openxmlformats.org/officeDocument/2006/relationships/hyperlink" Target="https://www.pcds.org.uk/clinical-guidance/pubic-lice" TargetMode="External"/><Relationship Id="rId2" Type="http://schemas.openxmlformats.org/officeDocument/2006/relationships/hyperlink" Target="https://www.dreamstime.com/stock-photo-woman-opens-condom-young-opening-teeth-package-closeup-image81232944" TargetMode="External"/><Relationship Id="rId16" Type="http://schemas.openxmlformats.org/officeDocument/2006/relationships/hyperlink" Target="https://www.cdc.gov/sti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hs.uk/conditions/genital-warts/" TargetMode="External"/><Relationship Id="rId11" Type="http://schemas.openxmlformats.org/officeDocument/2006/relationships/hyperlink" Target="https://stock.adobe.com/vn/images/penetration-and-sexual-intercourse-of-penis-and-vagina-male-and-female-sex-organ-have-sex-semen-and-sperm-are-ejaculated-into-uterus-seminar-lecture-healthcare-meeting-vector-illustration/532944105" TargetMode="External"/><Relationship Id="rId5" Type="http://schemas.openxmlformats.org/officeDocument/2006/relationships/hyperlink" Target="https://www.shutterstock.com/image-vector/conclusion-text-on-white-background-2511645971" TargetMode="External"/><Relationship Id="rId15" Type="http://schemas.openxmlformats.org/officeDocument/2006/relationships/hyperlink" Target="http://publichealth.lacounty.gov/chs/sexualhealthclinics/" TargetMode="External"/><Relationship Id="rId10" Type="http://schemas.openxmlformats.org/officeDocument/2006/relationships/hyperlink" Target="https://www.facebook.com/watch/?v=3093466224262445" TargetMode="External"/><Relationship Id="rId4" Type="http://schemas.openxmlformats.org/officeDocument/2006/relationships/hyperlink" Target="https://en.wikipedia.org/wiki/HIV/AIDS#/media/File:Symptoms_of_acute_HIV_infection.svg" TargetMode="External"/><Relationship Id="rId9" Type="http://schemas.openxmlformats.org/officeDocument/2006/relationships/hyperlink" Target="https://www.sciencephoto.com/media/1156255/view/syphilis-chancres-on-vulva-illustration" TargetMode="External"/><Relationship Id="rId14" Type="http://schemas.openxmlformats.org/officeDocument/2006/relationships/hyperlink" Target="https://phw.nhs.wales/topics/sexual-health/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oshreview.com/blog/rapid-review-chlamydia-cervicitis/" TargetMode="External"/><Relationship Id="rId3" Type="http://schemas.openxmlformats.org/officeDocument/2006/relationships/hyperlink" Target="https://www.medicaleconomics.com/view/cdc-recommends-comprehensive-approach-to-tackling-syphilis-epidemic" TargetMode="External"/><Relationship Id="rId7" Type="http://schemas.openxmlformats.org/officeDocument/2006/relationships/hyperlink" Target="https://vitrosens.com/what-are-sexually-transmitted-diseases-how-to-use-stds-rapid-test-kit/" TargetMode="External"/><Relationship Id="rId2" Type="http://schemas.openxmlformats.org/officeDocument/2006/relationships/hyperlink" Target="https://stock.adob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olicy.bristoluniversitypress.co.uk/youth-work" TargetMode="External"/><Relationship Id="rId5" Type="http://schemas.openxmlformats.org/officeDocument/2006/relationships/hyperlink" Target="https://www.youtube.com/watch?v=sL44CV2i6NQ" TargetMode="External"/><Relationship Id="rId10" Type="http://schemas.openxmlformats.org/officeDocument/2006/relationships/hyperlink" Target="https://www.youtube.com/watch?v=dGnsU8kzty4" TargetMode="External"/><Relationship Id="rId4" Type="http://schemas.openxmlformats.org/officeDocument/2006/relationships/hyperlink" Target="https://www.ons.gov.uk/" TargetMode="External"/><Relationship Id="rId9" Type="http://schemas.openxmlformats.org/officeDocument/2006/relationships/hyperlink" Target="https://phw.nhs.wales/topics/young-people-and-sexual-healt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85303E-1D59-4477-A849-22C7FEACD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2648" y="557783"/>
            <a:ext cx="3901736" cy="31308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>
                <a:solidFill>
                  <a:srgbClr val="FFFFFF"/>
                </a:solidFill>
              </a:rPr>
              <a:t>Sexual Health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D0273F-E85D-1CA5-AB3A-9F986F0F2971}"/>
              </a:ext>
            </a:extLst>
          </p:cNvPr>
          <p:cNvSpPr txBox="1"/>
          <p:nvPr/>
        </p:nvSpPr>
        <p:spPr>
          <a:xfrm>
            <a:off x="3044324" y="6423530"/>
            <a:ext cx="3339323" cy="3249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  <a:buClr>
                <a:schemeClr val="accent5"/>
              </a:buClr>
            </a:pPr>
            <a:r>
              <a:rPr lang="en-US" sz="1000" err="1">
                <a:solidFill>
                  <a:srgbClr val="FFFFFF"/>
                </a:solidFill>
              </a:rPr>
              <a:t>ThePhoto</a:t>
            </a:r>
            <a:r>
              <a:rPr lang="en-US" sz="1000">
                <a:solidFill>
                  <a:srgbClr val="FFFFFF"/>
                </a:solidFill>
              </a:rPr>
              <a:t> by </a:t>
            </a:r>
            <a:r>
              <a:rPr lang="en-US" sz="1000" err="1">
                <a:solidFill>
                  <a:srgbClr val="FFFFFF"/>
                </a:solidFill>
              </a:rPr>
              <a:t>PhotoAuthor</a:t>
            </a:r>
            <a:r>
              <a:rPr lang="en-US" sz="1000">
                <a:solidFill>
                  <a:srgbClr val="FFFFFF"/>
                </a:solidFill>
              </a:rPr>
              <a:t> is licensed under CCYYSA.</a:t>
            </a:r>
          </a:p>
        </p:txBody>
      </p:sp>
      <p:pic>
        <p:nvPicPr>
          <p:cNvPr id="4" name="Picture 3" descr="A poster with writing on it&#10;&#10;Description automatically generated">
            <a:extLst>
              <a:ext uri="{FF2B5EF4-FFF2-40B4-BE49-F238E27FC236}">
                <a16:creationId xmlns:a16="http://schemas.microsoft.com/office/drawing/2014/main" id="{EFB1EE09-41D4-0745-D731-27046AECE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0862"/>
          <a:stretch/>
        </p:blipFill>
        <p:spPr>
          <a:xfrm>
            <a:off x="3756573" y="10"/>
            <a:ext cx="8435427" cy="6857990"/>
          </a:xfrm>
          <a:custGeom>
            <a:avLst/>
            <a:gdLst/>
            <a:ahLst/>
            <a:cxnLst/>
            <a:rect l="l" t="t" r="r" b="b"/>
            <a:pathLst>
              <a:path w="7726675" h="6858000">
                <a:moveTo>
                  <a:pt x="2975226" y="5978334"/>
                </a:moveTo>
                <a:cubicBezTo>
                  <a:pt x="3002582" y="5978928"/>
                  <a:pt x="3030286" y="5982273"/>
                  <a:pt x="3058007" y="5988576"/>
                </a:cubicBezTo>
                <a:cubicBezTo>
                  <a:pt x="3279778" y="6038998"/>
                  <a:pt x="3418684" y="6259656"/>
                  <a:pt x="3368261" y="6481427"/>
                </a:cubicBezTo>
                <a:cubicBezTo>
                  <a:pt x="3317839" y="6703198"/>
                  <a:pt x="3097182" y="6842104"/>
                  <a:pt x="2875410" y="6791681"/>
                </a:cubicBezTo>
                <a:cubicBezTo>
                  <a:pt x="2653640" y="6741259"/>
                  <a:pt x="2514734" y="6520601"/>
                  <a:pt x="2565157" y="6298830"/>
                </a:cubicBezTo>
                <a:cubicBezTo>
                  <a:pt x="2609276" y="6104780"/>
                  <a:pt x="2783732" y="5974174"/>
                  <a:pt x="2975226" y="5978334"/>
                </a:cubicBezTo>
                <a:close/>
                <a:moveTo>
                  <a:pt x="542891" y="1298362"/>
                </a:moveTo>
                <a:cubicBezTo>
                  <a:pt x="578216" y="1299129"/>
                  <a:pt x="613991" y="1303448"/>
                  <a:pt x="649789" y="1311587"/>
                </a:cubicBezTo>
                <a:cubicBezTo>
                  <a:pt x="936170" y="1376700"/>
                  <a:pt x="1115545" y="1661643"/>
                  <a:pt x="1050432" y="1948025"/>
                </a:cubicBezTo>
                <a:cubicBezTo>
                  <a:pt x="985319" y="2234407"/>
                  <a:pt x="700376" y="2413781"/>
                  <a:pt x="413995" y="2348669"/>
                </a:cubicBezTo>
                <a:cubicBezTo>
                  <a:pt x="127612" y="2283556"/>
                  <a:pt x="-51762" y="1998612"/>
                  <a:pt x="13351" y="1712231"/>
                </a:cubicBezTo>
                <a:cubicBezTo>
                  <a:pt x="70325" y="1461647"/>
                  <a:pt x="295606" y="1292990"/>
                  <a:pt x="542891" y="1298362"/>
                </a:cubicBezTo>
                <a:close/>
                <a:moveTo>
                  <a:pt x="362049" y="446831"/>
                </a:moveTo>
                <a:cubicBezTo>
                  <a:pt x="382746" y="447281"/>
                  <a:pt x="403706" y="449811"/>
                  <a:pt x="424679" y="454579"/>
                </a:cubicBezTo>
                <a:cubicBezTo>
                  <a:pt x="592463" y="492727"/>
                  <a:pt x="697554" y="659668"/>
                  <a:pt x="659405" y="827452"/>
                </a:cubicBezTo>
                <a:cubicBezTo>
                  <a:pt x="621257" y="995236"/>
                  <a:pt x="454318" y="1100327"/>
                  <a:pt x="286534" y="1062179"/>
                </a:cubicBezTo>
                <a:cubicBezTo>
                  <a:pt x="118749" y="1024031"/>
                  <a:pt x="13658" y="857091"/>
                  <a:pt x="51806" y="689306"/>
                </a:cubicBezTo>
                <a:cubicBezTo>
                  <a:pt x="85186" y="542495"/>
                  <a:pt x="217172" y="443684"/>
                  <a:pt x="362049" y="446831"/>
                </a:cubicBezTo>
                <a:close/>
                <a:moveTo>
                  <a:pt x="688320" y="0"/>
                </a:moveTo>
                <a:lnTo>
                  <a:pt x="5442022" y="0"/>
                </a:lnTo>
                <a:lnTo>
                  <a:pt x="7726675" y="0"/>
                </a:lnTo>
                <a:lnTo>
                  <a:pt x="7726675" y="988372"/>
                </a:lnTo>
                <a:lnTo>
                  <a:pt x="7726675" y="6858000"/>
                </a:lnTo>
                <a:lnTo>
                  <a:pt x="4265234" y="6858000"/>
                </a:lnTo>
                <a:lnTo>
                  <a:pt x="4167452" y="6648946"/>
                </a:lnTo>
                <a:cubicBezTo>
                  <a:pt x="4064668" y="6438534"/>
                  <a:pt x="3951418" y="6237194"/>
                  <a:pt x="3802376" y="6067515"/>
                </a:cubicBezTo>
                <a:cubicBezTo>
                  <a:pt x="3433898" y="5648543"/>
                  <a:pt x="2855445" y="5560200"/>
                  <a:pt x="2314714" y="5492960"/>
                </a:cubicBezTo>
                <a:cubicBezTo>
                  <a:pt x="1689319" y="5415368"/>
                  <a:pt x="1105502" y="5269445"/>
                  <a:pt x="626568" y="4822392"/>
                </a:cubicBezTo>
                <a:cubicBezTo>
                  <a:pt x="42544" y="4277286"/>
                  <a:pt x="59772" y="3691233"/>
                  <a:pt x="462831" y="3184007"/>
                </a:cubicBezTo>
                <a:cubicBezTo>
                  <a:pt x="688845" y="2899538"/>
                  <a:pt x="972083" y="2660548"/>
                  <a:pt x="1228189" y="2399566"/>
                </a:cubicBezTo>
                <a:cubicBezTo>
                  <a:pt x="1460698" y="2161897"/>
                  <a:pt x="1522193" y="1866062"/>
                  <a:pt x="1384674" y="1566341"/>
                </a:cubicBezTo>
                <a:cubicBezTo>
                  <a:pt x="1239184" y="1249484"/>
                  <a:pt x="1095206" y="930335"/>
                  <a:pt x="922279" y="628332"/>
                </a:cubicBezTo>
                <a:cubicBezTo>
                  <a:pt x="805583" y="424593"/>
                  <a:pt x="731712" y="225291"/>
                  <a:pt x="693729" y="333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13B2A7-A44E-4940-9367-4788F2807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BF9A7D-DF04-4422-981B-76DFC72088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759370" y="0"/>
            <a:ext cx="2432630" cy="2848482"/>
          </a:xfrm>
          <a:custGeom>
            <a:avLst/>
            <a:gdLst>
              <a:gd name="connsiteX0" fmla="*/ 1193013 w 2432630"/>
              <a:gd name="connsiteY0" fmla="*/ 1609830 h 2848482"/>
              <a:gd name="connsiteX1" fmla="*/ 1452520 w 2432630"/>
              <a:gd name="connsiteY1" fmla="*/ 1771993 h 2848482"/>
              <a:gd name="connsiteX2" fmla="*/ 1333256 w 2432630"/>
              <a:gd name="connsiteY2" fmla="*/ 2217094 h 2848482"/>
              <a:gd name="connsiteX3" fmla="*/ 888154 w 2432630"/>
              <a:gd name="connsiteY3" fmla="*/ 2097829 h 2848482"/>
              <a:gd name="connsiteX4" fmla="*/ 1007419 w 2432630"/>
              <a:gd name="connsiteY4" fmla="*/ 1652728 h 2848482"/>
              <a:gd name="connsiteX5" fmla="*/ 1193013 w 2432630"/>
              <a:gd name="connsiteY5" fmla="*/ 1609830 h 2848482"/>
              <a:gd name="connsiteX6" fmla="*/ 1721013 w 2432630"/>
              <a:gd name="connsiteY6" fmla="*/ 1345937 h 2848482"/>
              <a:gd name="connsiteX7" fmla="*/ 1880524 w 2432630"/>
              <a:gd name="connsiteY7" fmla="*/ 1425334 h 2848482"/>
              <a:gd name="connsiteX8" fmla="*/ 1821528 w 2432630"/>
              <a:gd name="connsiteY8" fmla="*/ 1645511 h 2848482"/>
              <a:gd name="connsiteX9" fmla="*/ 1601350 w 2432630"/>
              <a:gd name="connsiteY9" fmla="*/ 1586514 h 2848482"/>
              <a:gd name="connsiteX10" fmla="*/ 1660347 w 2432630"/>
              <a:gd name="connsiteY10" fmla="*/ 1366337 h 2848482"/>
              <a:gd name="connsiteX11" fmla="*/ 1721013 w 2432630"/>
              <a:gd name="connsiteY11" fmla="*/ 1345937 h 2848482"/>
              <a:gd name="connsiteX12" fmla="*/ 0 w 2432630"/>
              <a:gd name="connsiteY12" fmla="*/ 0 h 2848482"/>
              <a:gd name="connsiteX13" fmla="*/ 2420476 w 2432630"/>
              <a:gd name="connsiteY13" fmla="*/ 0 h 2848482"/>
              <a:gd name="connsiteX14" fmla="*/ 2431096 w 2432630"/>
              <a:gd name="connsiteY14" fmla="*/ 94052 h 2848482"/>
              <a:gd name="connsiteX15" fmla="*/ 2426545 w 2432630"/>
              <a:gd name="connsiteY15" fmla="*/ 261706 h 2848482"/>
              <a:gd name="connsiteX16" fmla="*/ 1347411 w 2432630"/>
              <a:gd name="connsiteY16" fmla="*/ 1289202 h 2848482"/>
              <a:gd name="connsiteX17" fmla="*/ 678423 w 2432630"/>
              <a:gd name="connsiteY17" fmla="*/ 1606118 h 2848482"/>
              <a:gd name="connsiteX18" fmla="*/ 284014 w 2432630"/>
              <a:gd name="connsiteY18" fmla="*/ 2398976 h 2848482"/>
              <a:gd name="connsiteX19" fmla="*/ 97407 w 2432630"/>
              <a:gd name="connsiteY19" fmla="*/ 2742323 h 2848482"/>
              <a:gd name="connsiteX20" fmla="*/ 0 w 2432630"/>
              <a:gd name="connsiteY20" fmla="*/ 2848482 h 284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32630" h="2848482">
                <a:moveTo>
                  <a:pt x="1193013" y="1609830"/>
                </a:moveTo>
                <a:cubicBezTo>
                  <a:pt x="1297352" y="1617205"/>
                  <a:pt x="1396284" y="1674588"/>
                  <a:pt x="1452520" y="1771993"/>
                </a:cubicBezTo>
                <a:cubicBezTo>
                  <a:pt x="1542498" y="1927838"/>
                  <a:pt x="1489101" y="2127117"/>
                  <a:pt x="1333256" y="2217094"/>
                </a:cubicBezTo>
                <a:cubicBezTo>
                  <a:pt x="1177410" y="2307071"/>
                  <a:pt x="978131" y="2253675"/>
                  <a:pt x="888154" y="2097829"/>
                </a:cubicBezTo>
                <a:cubicBezTo>
                  <a:pt x="798176" y="1941984"/>
                  <a:pt x="851572" y="1742705"/>
                  <a:pt x="1007419" y="1652728"/>
                </a:cubicBezTo>
                <a:cubicBezTo>
                  <a:pt x="1065861" y="1618986"/>
                  <a:pt x="1130410" y="1605406"/>
                  <a:pt x="1193013" y="1609830"/>
                </a:cubicBezTo>
                <a:close/>
                <a:moveTo>
                  <a:pt x="1721013" y="1345937"/>
                </a:moveTo>
                <a:cubicBezTo>
                  <a:pt x="1783347" y="1338202"/>
                  <a:pt x="1847142" y="1367515"/>
                  <a:pt x="1880524" y="1425334"/>
                </a:cubicBezTo>
                <a:cubicBezTo>
                  <a:pt x="1925033" y="1502425"/>
                  <a:pt x="1898619" y="1601002"/>
                  <a:pt x="1821528" y="1645511"/>
                </a:cubicBezTo>
                <a:cubicBezTo>
                  <a:pt x="1744436" y="1690020"/>
                  <a:pt x="1645859" y="1663606"/>
                  <a:pt x="1601350" y="1586514"/>
                </a:cubicBezTo>
                <a:cubicBezTo>
                  <a:pt x="1556841" y="1509423"/>
                  <a:pt x="1583254" y="1410846"/>
                  <a:pt x="1660347" y="1366337"/>
                </a:cubicBezTo>
                <a:cubicBezTo>
                  <a:pt x="1679620" y="1355210"/>
                  <a:pt x="1700235" y="1348515"/>
                  <a:pt x="1721013" y="1345937"/>
                </a:cubicBezTo>
                <a:close/>
                <a:moveTo>
                  <a:pt x="0" y="0"/>
                </a:moveTo>
                <a:lnTo>
                  <a:pt x="2420476" y="0"/>
                </a:lnTo>
                <a:lnTo>
                  <a:pt x="2431096" y="94052"/>
                </a:lnTo>
                <a:cubicBezTo>
                  <a:pt x="2434004" y="150699"/>
                  <a:pt x="2432933" y="206775"/>
                  <a:pt x="2426545" y="261706"/>
                </a:cubicBezTo>
                <a:cubicBezTo>
                  <a:pt x="2360669" y="828256"/>
                  <a:pt x="1972176" y="1172577"/>
                  <a:pt x="1347411" y="1289202"/>
                </a:cubicBezTo>
                <a:cubicBezTo>
                  <a:pt x="1096744" y="1336043"/>
                  <a:pt x="825156" y="1376752"/>
                  <a:pt x="678423" y="1606118"/>
                </a:cubicBezTo>
                <a:cubicBezTo>
                  <a:pt x="520257" y="1853673"/>
                  <a:pt x="394149" y="2125038"/>
                  <a:pt x="284014" y="2398976"/>
                </a:cubicBezTo>
                <a:cubicBezTo>
                  <a:pt x="233465" y="2524954"/>
                  <a:pt x="173906" y="2641107"/>
                  <a:pt x="97407" y="2742323"/>
                </a:cubicBezTo>
                <a:lnTo>
                  <a:pt x="0" y="28484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6B41BC-DF0E-5BCD-14D6-98563A41C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</p:spPr>
        <p:txBody>
          <a:bodyPr>
            <a:normAutofit/>
          </a:bodyPr>
          <a:lstStyle/>
          <a:p>
            <a:r>
              <a:rPr lang="en-US">
                <a:latin typeface="Arial"/>
                <a:cs typeface="Posterama"/>
              </a:rPr>
              <a:t>Overview</a:t>
            </a: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46110E65-125B-1AD5-1715-338E9CE92A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385394"/>
              </p:ext>
            </p:extLst>
          </p:nvPr>
        </p:nvGraphicFramePr>
        <p:xfrm>
          <a:off x="609600" y="2106613"/>
          <a:ext cx="10972800" cy="403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9090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A13B2A7-A44E-4940-9367-4788F2807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ADBF9A7D-DF04-4422-981B-76DFC72088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759370" y="0"/>
            <a:ext cx="2432630" cy="2848482"/>
          </a:xfrm>
          <a:custGeom>
            <a:avLst/>
            <a:gdLst>
              <a:gd name="connsiteX0" fmla="*/ 1193013 w 2432630"/>
              <a:gd name="connsiteY0" fmla="*/ 1609830 h 2848482"/>
              <a:gd name="connsiteX1" fmla="*/ 1452520 w 2432630"/>
              <a:gd name="connsiteY1" fmla="*/ 1771993 h 2848482"/>
              <a:gd name="connsiteX2" fmla="*/ 1333256 w 2432630"/>
              <a:gd name="connsiteY2" fmla="*/ 2217094 h 2848482"/>
              <a:gd name="connsiteX3" fmla="*/ 888154 w 2432630"/>
              <a:gd name="connsiteY3" fmla="*/ 2097829 h 2848482"/>
              <a:gd name="connsiteX4" fmla="*/ 1007419 w 2432630"/>
              <a:gd name="connsiteY4" fmla="*/ 1652728 h 2848482"/>
              <a:gd name="connsiteX5" fmla="*/ 1193013 w 2432630"/>
              <a:gd name="connsiteY5" fmla="*/ 1609830 h 2848482"/>
              <a:gd name="connsiteX6" fmla="*/ 1721013 w 2432630"/>
              <a:gd name="connsiteY6" fmla="*/ 1345937 h 2848482"/>
              <a:gd name="connsiteX7" fmla="*/ 1880524 w 2432630"/>
              <a:gd name="connsiteY7" fmla="*/ 1425334 h 2848482"/>
              <a:gd name="connsiteX8" fmla="*/ 1821528 w 2432630"/>
              <a:gd name="connsiteY8" fmla="*/ 1645511 h 2848482"/>
              <a:gd name="connsiteX9" fmla="*/ 1601350 w 2432630"/>
              <a:gd name="connsiteY9" fmla="*/ 1586514 h 2848482"/>
              <a:gd name="connsiteX10" fmla="*/ 1660347 w 2432630"/>
              <a:gd name="connsiteY10" fmla="*/ 1366337 h 2848482"/>
              <a:gd name="connsiteX11" fmla="*/ 1721013 w 2432630"/>
              <a:gd name="connsiteY11" fmla="*/ 1345937 h 2848482"/>
              <a:gd name="connsiteX12" fmla="*/ 0 w 2432630"/>
              <a:gd name="connsiteY12" fmla="*/ 0 h 2848482"/>
              <a:gd name="connsiteX13" fmla="*/ 2420476 w 2432630"/>
              <a:gd name="connsiteY13" fmla="*/ 0 h 2848482"/>
              <a:gd name="connsiteX14" fmla="*/ 2431096 w 2432630"/>
              <a:gd name="connsiteY14" fmla="*/ 94052 h 2848482"/>
              <a:gd name="connsiteX15" fmla="*/ 2426545 w 2432630"/>
              <a:gd name="connsiteY15" fmla="*/ 261706 h 2848482"/>
              <a:gd name="connsiteX16" fmla="*/ 1347411 w 2432630"/>
              <a:gd name="connsiteY16" fmla="*/ 1289202 h 2848482"/>
              <a:gd name="connsiteX17" fmla="*/ 678423 w 2432630"/>
              <a:gd name="connsiteY17" fmla="*/ 1606118 h 2848482"/>
              <a:gd name="connsiteX18" fmla="*/ 284014 w 2432630"/>
              <a:gd name="connsiteY18" fmla="*/ 2398976 h 2848482"/>
              <a:gd name="connsiteX19" fmla="*/ 97407 w 2432630"/>
              <a:gd name="connsiteY19" fmla="*/ 2742323 h 2848482"/>
              <a:gd name="connsiteX20" fmla="*/ 0 w 2432630"/>
              <a:gd name="connsiteY20" fmla="*/ 2848482 h 284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32630" h="2848482">
                <a:moveTo>
                  <a:pt x="1193013" y="1609830"/>
                </a:moveTo>
                <a:cubicBezTo>
                  <a:pt x="1297352" y="1617205"/>
                  <a:pt x="1396284" y="1674588"/>
                  <a:pt x="1452520" y="1771993"/>
                </a:cubicBezTo>
                <a:cubicBezTo>
                  <a:pt x="1542498" y="1927838"/>
                  <a:pt x="1489101" y="2127117"/>
                  <a:pt x="1333256" y="2217094"/>
                </a:cubicBezTo>
                <a:cubicBezTo>
                  <a:pt x="1177410" y="2307071"/>
                  <a:pt x="978131" y="2253675"/>
                  <a:pt x="888154" y="2097829"/>
                </a:cubicBezTo>
                <a:cubicBezTo>
                  <a:pt x="798176" y="1941984"/>
                  <a:pt x="851572" y="1742705"/>
                  <a:pt x="1007419" y="1652728"/>
                </a:cubicBezTo>
                <a:cubicBezTo>
                  <a:pt x="1065861" y="1618986"/>
                  <a:pt x="1130410" y="1605406"/>
                  <a:pt x="1193013" y="1609830"/>
                </a:cubicBezTo>
                <a:close/>
                <a:moveTo>
                  <a:pt x="1721013" y="1345937"/>
                </a:moveTo>
                <a:cubicBezTo>
                  <a:pt x="1783347" y="1338202"/>
                  <a:pt x="1847142" y="1367515"/>
                  <a:pt x="1880524" y="1425334"/>
                </a:cubicBezTo>
                <a:cubicBezTo>
                  <a:pt x="1925033" y="1502425"/>
                  <a:pt x="1898619" y="1601002"/>
                  <a:pt x="1821528" y="1645511"/>
                </a:cubicBezTo>
                <a:cubicBezTo>
                  <a:pt x="1744436" y="1690020"/>
                  <a:pt x="1645859" y="1663606"/>
                  <a:pt x="1601350" y="1586514"/>
                </a:cubicBezTo>
                <a:cubicBezTo>
                  <a:pt x="1556841" y="1509423"/>
                  <a:pt x="1583254" y="1410846"/>
                  <a:pt x="1660347" y="1366337"/>
                </a:cubicBezTo>
                <a:cubicBezTo>
                  <a:pt x="1679620" y="1355210"/>
                  <a:pt x="1700235" y="1348515"/>
                  <a:pt x="1721013" y="1345937"/>
                </a:cubicBezTo>
                <a:close/>
                <a:moveTo>
                  <a:pt x="0" y="0"/>
                </a:moveTo>
                <a:lnTo>
                  <a:pt x="2420476" y="0"/>
                </a:lnTo>
                <a:lnTo>
                  <a:pt x="2431096" y="94052"/>
                </a:lnTo>
                <a:cubicBezTo>
                  <a:pt x="2434004" y="150699"/>
                  <a:pt x="2432933" y="206775"/>
                  <a:pt x="2426545" y="261706"/>
                </a:cubicBezTo>
                <a:cubicBezTo>
                  <a:pt x="2360669" y="828256"/>
                  <a:pt x="1972176" y="1172577"/>
                  <a:pt x="1347411" y="1289202"/>
                </a:cubicBezTo>
                <a:cubicBezTo>
                  <a:pt x="1096744" y="1336043"/>
                  <a:pt x="825156" y="1376752"/>
                  <a:pt x="678423" y="1606118"/>
                </a:cubicBezTo>
                <a:cubicBezTo>
                  <a:pt x="520257" y="1853673"/>
                  <a:pt x="394149" y="2125038"/>
                  <a:pt x="284014" y="2398976"/>
                </a:cubicBezTo>
                <a:cubicBezTo>
                  <a:pt x="233465" y="2524954"/>
                  <a:pt x="173906" y="2641107"/>
                  <a:pt x="97407" y="2742323"/>
                </a:cubicBezTo>
                <a:lnTo>
                  <a:pt x="0" y="28484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B31B4C-45AB-9AA8-BFF9-AF72AF9D1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</p:spPr>
        <p:txBody>
          <a:bodyPr>
            <a:normAutofit/>
          </a:bodyPr>
          <a:lstStyle/>
          <a:p>
            <a:r>
              <a:rPr lang="en-US">
                <a:latin typeface="Arial"/>
                <a:cs typeface="Posterama"/>
              </a:rPr>
              <a:t>Safe Contract</a:t>
            </a:r>
            <a:endParaRPr lang="en-US">
              <a:latin typeface="Arial"/>
            </a:endParaRP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5E289737-CE82-2E4E-F802-8512D90353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3889280"/>
              </p:ext>
            </p:extLst>
          </p:nvPr>
        </p:nvGraphicFramePr>
        <p:xfrm>
          <a:off x="609600" y="2106613"/>
          <a:ext cx="10972800" cy="403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9113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31BC8F63-97F8-423D-89DA-297A1A408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BAB87D-2851-4F58-8AE4-FCF1D7413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96CFDFE-8E78-4E0B-8719-596F3ACB9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56630" y="4160168"/>
            <a:ext cx="2832322" cy="2697833"/>
          </a:xfrm>
          <a:custGeom>
            <a:avLst/>
            <a:gdLst>
              <a:gd name="connsiteX0" fmla="*/ 638993 w 2832322"/>
              <a:gd name="connsiteY0" fmla="*/ 1429605 h 2697833"/>
              <a:gd name="connsiteX1" fmla="*/ 798503 w 2832322"/>
              <a:gd name="connsiteY1" fmla="*/ 1509001 h 2697833"/>
              <a:gd name="connsiteX2" fmla="*/ 739507 w 2832322"/>
              <a:gd name="connsiteY2" fmla="*/ 1729178 h 2697833"/>
              <a:gd name="connsiteX3" fmla="*/ 519329 w 2832322"/>
              <a:gd name="connsiteY3" fmla="*/ 1670181 h 2697833"/>
              <a:gd name="connsiteX4" fmla="*/ 578327 w 2832322"/>
              <a:gd name="connsiteY4" fmla="*/ 1450005 h 2697833"/>
              <a:gd name="connsiteX5" fmla="*/ 638993 w 2832322"/>
              <a:gd name="connsiteY5" fmla="*/ 1429605 h 2697833"/>
              <a:gd name="connsiteX6" fmla="*/ 1252193 w 2832322"/>
              <a:gd name="connsiteY6" fmla="*/ 835524 h 2697833"/>
              <a:gd name="connsiteX7" fmla="*/ 1511699 w 2832322"/>
              <a:gd name="connsiteY7" fmla="*/ 997686 h 2697833"/>
              <a:gd name="connsiteX8" fmla="*/ 1392436 w 2832322"/>
              <a:gd name="connsiteY8" fmla="*/ 1442788 h 2697833"/>
              <a:gd name="connsiteX9" fmla="*/ 947333 w 2832322"/>
              <a:gd name="connsiteY9" fmla="*/ 1323523 h 2697833"/>
              <a:gd name="connsiteX10" fmla="*/ 1066598 w 2832322"/>
              <a:gd name="connsiteY10" fmla="*/ 878421 h 2697833"/>
              <a:gd name="connsiteX11" fmla="*/ 1252193 w 2832322"/>
              <a:gd name="connsiteY11" fmla="*/ 835524 h 2697833"/>
              <a:gd name="connsiteX12" fmla="*/ 2832322 w 2832322"/>
              <a:gd name="connsiteY12" fmla="*/ 0 h 2697833"/>
              <a:gd name="connsiteX13" fmla="*/ 2832322 w 2832322"/>
              <a:gd name="connsiteY13" fmla="*/ 2697833 h 2697833"/>
              <a:gd name="connsiteX14" fmla="*/ 0 w 2832322"/>
              <a:gd name="connsiteY14" fmla="*/ 2697833 h 2697833"/>
              <a:gd name="connsiteX15" fmla="*/ 12966 w 2832322"/>
              <a:gd name="connsiteY15" fmla="*/ 2631781 h 2697833"/>
              <a:gd name="connsiteX16" fmla="*/ 1052443 w 2832322"/>
              <a:gd name="connsiteY16" fmla="*/ 1806313 h 2697833"/>
              <a:gd name="connsiteX17" fmla="*/ 1721430 w 2832322"/>
              <a:gd name="connsiteY17" fmla="*/ 1489397 h 2697833"/>
              <a:gd name="connsiteX18" fmla="*/ 2115839 w 2832322"/>
              <a:gd name="connsiteY18" fmla="*/ 696540 h 2697833"/>
              <a:gd name="connsiteX19" fmla="*/ 2590689 w 2832322"/>
              <a:gd name="connsiteY19" fmla="*/ 99461 h 2697833"/>
              <a:gd name="connsiteX20" fmla="*/ 2730434 w 2832322"/>
              <a:gd name="connsiteY20" fmla="*/ 32840 h 26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32322" h="2697833">
                <a:moveTo>
                  <a:pt x="638993" y="1429605"/>
                </a:moveTo>
                <a:cubicBezTo>
                  <a:pt x="701328" y="1421871"/>
                  <a:pt x="765121" y="1451183"/>
                  <a:pt x="798503" y="1509001"/>
                </a:cubicBezTo>
                <a:cubicBezTo>
                  <a:pt x="843012" y="1586093"/>
                  <a:pt x="816599" y="1684670"/>
                  <a:pt x="739507" y="1729178"/>
                </a:cubicBezTo>
                <a:cubicBezTo>
                  <a:pt x="662415" y="1773688"/>
                  <a:pt x="563838" y="1747275"/>
                  <a:pt x="519329" y="1670181"/>
                </a:cubicBezTo>
                <a:cubicBezTo>
                  <a:pt x="474820" y="1593091"/>
                  <a:pt x="501234" y="1494514"/>
                  <a:pt x="578327" y="1450005"/>
                </a:cubicBezTo>
                <a:cubicBezTo>
                  <a:pt x="597599" y="1438878"/>
                  <a:pt x="618215" y="1432183"/>
                  <a:pt x="638993" y="1429605"/>
                </a:cubicBezTo>
                <a:close/>
                <a:moveTo>
                  <a:pt x="1252193" y="835524"/>
                </a:moveTo>
                <a:cubicBezTo>
                  <a:pt x="1356532" y="842898"/>
                  <a:pt x="1455464" y="900282"/>
                  <a:pt x="1511699" y="997686"/>
                </a:cubicBezTo>
                <a:cubicBezTo>
                  <a:pt x="1601677" y="1153532"/>
                  <a:pt x="1548280" y="1352810"/>
                  <a:pt x="1392436" y="1442788"/>
                </a:cubicBezTo>
                <a:cubicBezTo>
                  <a:pt x="1236589" y="1532766"/>
                  <a:pt x="1037311" y="1479369"/>
                  <a:pt x="947333" y="1323523"/>
                </a:cubicBezTo>
                <a:cubicBezTo>
                  <a:pt x="857356" y="1167678"/>
                  <a:pt x="910753" y="968399"/>
                  <a:pt x="1066598" y="878421"/>
                </a:cubicBezTo>
                <a:cubicBezTo>
                  <a:pt x="1125040" y="844680"/>
                  <a:pt x="1189590" y="831101"/>
                  <a:pt x="1252193" y="835524"/>
                </a:cubicBezTo>
                <a:close/>
                <a:moveTo>
                  <a:pt x="2832322" y="0"/>
                </a:moveTo>
                <a:lnTo>
                  <a:pt x="2832322" y="2697833"/>
                </a:lnTo>
                <a:lnTo>
                  <a:pt x="0" y="2697833"/>
                </a:lnTo>
                <a:lnTo>
                  <a:pt x="12966" y="2631781"/>
                </a:lnTo>
                <a:cubicBezTo>
                  <a:pt x="140000" y="2184738"/>
                  <a:pt x="505773" y="1908362"/>
                  <a:pt x="1052443" y="1806313"/>
                </a:cubicBezTo>
                <a:cubicBezTo>
                  <a:pt x="1303109" y="1759472"/>
                  <a:pt x="1574698" y="1718763"/>
                  <a:pt x="1721430" y="1489397"/>
                </a:cubicBezTo>
                <a:cubicBezTo>
                  <a:pt x="1879597" y="1241842"/>
                  <a:pt x="2005704" y="970478"/>
                  <a:pt x="2115839" y="696540"/>
                </a:cubicBezTo>
                <a:cubicBezTo>
                  <a:pt x="2216937" y="444582"/>
                  <a:pt x="2354076" y="231931"/>
                  <a:pt x="2590689" y="99461"/>
                </a:cubicBezTo>
                <a:cubicBezTo>
                  <a:pt x="2637069" y="73498"/>
                  <a:pt x="2683655" y="51402"/>
                  <a:pt x="2730434" y="328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784710-32AD-A958-6C59-59CCFD4BB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469" y="448300"/>
            <a:ext cx="4563648" cy="10529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Statistics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86D5773-FFED-B3F3-E60F-564A3CDE4E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2938916"/>
              </p:ext>
            </p:extLst>
          </p:nvPr>
        </p:nvGraphicFramePr>
        <p:xfrm>
          <a:off x="572618" y="1309932"/>
          <a:ext cx="10199617" cy="5048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7744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E0A95-3632-E7C2-75B8-14B6FDF5C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001" y="2503516"/>
            <a:ext cx="3843399" cy="2124855"/>
          </a:xfrm>
        </p:spPr>
        <p:txBody>
          <a:bodyPr>
            <a:normAutofit fontScale="90000"/>
          </a:bodyPr>
          <a:lstStyle/>
          <a:p>
            <a:r>
              <a:rPr lang="en-US" dirty="0">
                <a:cs typeface="Posterama"/>
              </a:rPr>
              <a:t>Sexually Transmitted Infections of Young People in Wales</a:t>
            </a:r>
          </a:p>
        </p:txBody>
      </p:sp>
      <p:pic>
        <p:nvPicPr>
          <p:cNvPr id="3" name="Picture 2" descr="A pie chart with different colored circles&#10;&#10;Description automatically generated">
            <a:extLst>
              <a:ext uri="{FF2B5EF4-FFF2-40B4-BE49-F238E27FC236}">
                <a16:creationId xmlns:a16="http://schemas.microsoft.com/office/drawing/2014/main" id="{1AA49730-F4F2-668D-758C-2D73831E1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155" y="-5347"/>
            <a:ext cx="8347382" cy="686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682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13DA7-497D-14EE-9EC7-E60D93D35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502" y="392645"/>
            <a:ext cx="6366613" cy="1209326"/>
          </a:xfrm>
        </p:spPr>
        <p:txBody>
          <a:bodyPr>
            <a:noAutofit/>
          </a:bodyPr>
          <a:lstStyle/>
          <a:p>
            <a:r>
              <a:rPr lang="en-US" sz="4800">
                <a:latin typeface="Arial"/>
                <a:cs typeface="Posterama"/>
              </a:rPr>
              <a:t>Ice Breaker Activity </a:t>
            </a:r>
            <a:endParaRPr lang="en-US" sz="4800"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B7D22E-2D39-B4F1-2167-6DE62E1F04B2}"/>
              </a:ext>
            </a:extLst>
          </p:cNvPr>
          <p:cNvSpPr txBox="1"/>
          <p:nvPr/>
        </p:nvSpPr>
        <p:spPr>
          <a:xfrm>
            <a:off x="688844" y="2486562"/>
            <a:ext cx="2654573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200">
                <a:latin typeface="Arial"/>
                <a:cs typeface="Arial"/>
              </a:rPr>
              <a:t>Agree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70C960-B134-B314-59C8-687B98D28DD2}"/>
              </a:ext>
            </a:extLst>
          </p:cNvPr>
          <p:cNvSpPr txBox="1"/>
          <p:nvPr/>
        </p:nvSpPr>
        <p:spPr>
          <a:xfrm>
            <a:off x="3557257" y="2486083"/>
            <a:ext cx="2352153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>
                <a:latin typeface="Arial"/>
                <a:cs typeface="Arial"/>
              </a:rPr>
              <a:t>Disagree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4C092C-7340-D3E5-0CA9-D7F9445E5E4B}"/>
              </a:ext>
            </a:extLst>
          </p:cNvPr>
          <p:cNvSpPr txBox="1"/>
          <p:nvPr/>
        </p:nvSpPr>
        <p:spPr>
          <a:xfrm>
            <a:off x="1897272" y="3640675"/>
            <a:ext cx="1651701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>
                <a:latin typeface="Arial"/>
                <a:cs typeface="Arial"/>
              </a:rPr>
              <a:t>Unsure </a:t>
            </a:r>
          </a:p>
        </p:txBody>
      </p:sp>
      <p:pic>
        <p:nvPicPr>
          <p:cNvPr id="6" name="Picture 5" descr="A hammer hitting a block of ice&#10;&#10;Description automatically generated">
            <a:extLst>
              <a:ext uri="{FF2B5EF4-FFF2-40B4-BE49-F238E27FC236}">
                <a16:creationId xmlns:a16="http://schemas.microsoft.com/office/drawing/2014/main" id="{72FF3C4B-D2B0-5D4F-41B7-3168C1208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6526" y="1854592"/>
            <a:ext cx="5545366" cy="496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262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EAA54B-B322-4943-83DF-6B95378DA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7181C69-1FEA-47A3-8E1A-C3573A136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8" cy="6858000"/>
          </a:xfrm>
          <a:custGeom>
            <a:avLst/>
            <a:gdLst>
              <a:gd name="connsiteX0" fmla="*/ 7169275 w 10615628"/>
              <a:gd name="connsiteY0" fmla="*/ 5665108 h 6858000"/>
              <a:gd name="connsiteX1" fmla="*/ 7514896 w 10615628"/>
              <a:gd name="connsiteY1" fmla="*/ 6010729 h 6858000"/>
              <a:gd name="connsiteX2" fmla="*/ 7169275 w 10615628"/>
              <a:gd name="connsiteY2" fmla="*/ 6356350 h 6858000"/>
              <a:gd name="connsiteX3" fmla="*/ 6823654 w 10615628"/>
              <a:gd name="connsiteY3" fmla="*/ 6010729 h 6858000"/>
              <a:gd name="connsiteX4" fmla="*/ 7169275 w 10615628"/>
              <a:gd name="connsiteY4" fmla="*/ 5665108 h 6858000"/>
              <a:gd name="connsiteX5" fmla="*/ 10010445 w 10615628"/>
              <a:gd name="connsiteY5" fmla="*/ 2285547 h 6858000"/>
              <a:gd name="connsiteX6" fmla="*/ 10456759 w 10615628"/>
              <a:gd name="connsiteY6" fmla="*/ 2731861 h 6858000"/>
              <a:gd name="connsiteX7" fmla="*/ 10010445 w 10615628"/>
              <a:gd name="connsiteY7" fmla="*/ 3178175 h 6858000"/>
              <a:gd name="connsiteX8" fmla="*/ 9564131 w 10615628"/>
              <a:gd name="connsiteY8" fmla="*/ 2731861 h 6858000"/>
              <a:gd name="connsiteX9" fmla="*/ 10010445 w 10615628"/>
              <a:gd name="connsiteY9" fmla="*/ 2285547 h 6858000"/>
              <a:gd name="connsiteX10" fmla="*/ 10354144 w 10615628"/>
              <a:gd name="connsiteY10" fmla="*/ 1626055 h 6858000"/>
              <a:gd name="connsiteX11" fmla="*/ 10615628 w 10615628"/>
              <a:gd name="connsiteY11" fmla="*/ 1887539 h 6858000"/>
              <a:gd name="connsiteX12" fmla="*/ 10354144 w 10615628"/>
              <a:gd name="connsiteY12" fmla="*/ 2149023 h 6858000"/>
              <a:gd name="connsiteX13" fmla="*/ 10092660 w 10615628"/>
              <a:gd name="connsiteY13" fmla="*/ 1887539 h 6858000"/>
              <a:gd name="connsiteX14" fmla="*/ 10354144 w 10615628"/>
              <a:gd name="connsiteY14" fmla="*/ 1626055 h 6858000"/>
              <a:gd name="connsiteX15" fmla="*/ 1458900 w 10615628"/>
              <a:gd name="connsiteY15" fmla="*/ 620486 h 6858000"/>
              <a:gd name="connsiteX16" fmla="*/ 1905214 w 10615628"/>
              <a:gd name="connsiteY16" fmla="*/ 1066801 h 6858000"/>
              <a:gd name="connsiteX17" fmla="*/ 1458900 w 10615628"/>
              <a:gd name="connsiteY17" fmla="*/ 1513115 h 6858000"/>
              <a:gd name="connsiteX18" fmla="*/ 1012586 w 10615628"/>
              <a:gd name="connsiteY18" fmla="*/ 1066801 h 6858000"/>
              <a:gd name="connsiteX19" fmla="*/ 1458900 w 10615628"/>
              <a:gd name="connsiteY19" fmla="*/ 620486 h 6858000"/>
              <a:gd name="connsiteX20" fmla="*/ 6634576 w 10615628"/>
              <a:gd name="connsiteY20" fmla="*/ 0 h 6858000"/>
              <a:gd name="connsiteX21" fmla="*/ 10141833 w 10615628"/>
              <a:gd name="connsiteY21" fmla="*/ 0 h 6858000"/>
              <a:gd name="connsiteX22" fmla="*/ 10200259 w 10615628"/>
              <a:gd name="connsiteY22" fmla="*/ 112226 h 6858000"/>
              <a:gd name="connsiteX23" fmla="*/ 9914574 w 10615628"/>
              <a:gd name="connsiteY23" fmla="*/ 1675664 h 6858000"/>
              <a:gd name="connsiteX24" fmla="*/ 9361608 w 10615628"/>
              <a:gd name="connsiteY24" fmla="*/ 2357295 h 6858000"/>
              <a:gd name="connsiteX25" fmla="*/ 9334634 w 10615628"/>
              <a:gd name="connsiteY25" fmla="*/ 3068329 h 6858000"/>
              <a:gd name="connsiteX26" fmla="*/ 9815041 w 10615628"/>
              <a:gd name="connsiteY26" fmla="*/ 3852733 h 6858000"/>
              <a:gd name="connsiteX27" fmla="*/ 9376175 w 10615628"/>
              <a:gd name="connsiteY27" fmla="*/ 5163128 h 6858000"/>
              <a:gd name="connsiteX28" fmla="*/ 7869812 w 10615628"/>
              <a:gd name="connsiteY28" fmla="*/ 5397802 h 6858000"/>
              <a:gd name="connsiteX29" fmla="*/ 6545391 w 10615628"/>
              <a:gd name="connsiteY29" fmla="*/ 5591204 h 6858000"/>
              <a:gd name="connsiteX30" fmla="*/ 5772722 w 10615628"/>
              <a:gd name="connsiteY30" fmla="*/ 6463273 h 6858000"/>
              <a:gd name="connsiteX31" fmla="*/ 5542128 w 10615628"/>
              <a:gd name="connsiteY31" fmla="*/ 6751894 h 6858000"/>
              <a:gd name="connsiteX32" fmla="*/ 5455474 w 10615628"/>
              <a:gd name="connsiteY32" fmla="*/ 6858000 h 6858000"/>
              <a:gd name="connsiteX33" fmla="*/ 3884321 w 10615628"/>
              <a:gd name="connsiteY33" fmla="*/ 6858000 h 6858000"/>
              <a:gd name="connsiteX34" fmla="*/ 3874161 w 10615628"/>
              <a:gd name="connsiteY34" fmla="*/ 6844415 h 6858000"/>
              <a:gd name="connsiteX35" fmla="*/ 3692625 w 10615628"/>
              <a:gd name="connsiteY35" fmla="*/ 6276208 h 6858000"/>
              <a:gd name="connsiteX36" fmla="*/ 2561203 w 10615628"/>
              <a:gd name="connsiteY36" fmla="*/ 5655807 h 6858000"/>
              <a:gd name="connsiteX37" fmla="*/ 69616 w 10615628"/>
              <a:gd name="connsiteY37" fmla="*/ 4277707 h 6858000"/>
              <a:gd name="connsiteX38" fmla="*/ 1642 w 10615628"/>
              <a:gd name="connsiteY38" fmla="*/ 3679829 h 6858000"/>
              <a:gd name="connsiteX39" fmla="*/ 368893 w 10615628"/>
              <a:gd name="connsiteY39" fmla="*/ 2516307 h 6858000"/>
              <a:gd name="connsiteX40" fmla="*/ 1113509 w 10615628"/>
              <a:gd name="connsiteY40" fmla="*/ 2192619 h 6858000"/>
              <a:gd name="connsiteX41" fmla="*/ 2037232 w 10615628"/>
              <a:gd name="connsiteY41" fmla="*/ 2005556 h 6858000"/>
              <a:gd name="connsiteX42" fmla="*/ 2547311 w 10615628"/>
              <a:gd name="connsiteY42" fmla="*/ 1405116 h 6858000"/>
              <a:gd name="connsiteX43" fmla="*/ 3900863 w 10615628"/>
              <a:gd name="connsiteY43" fmla="*/ 578768 h 6858000"/>
              <a:gd name="connsiteX44" fmla="*/ 4571571 w 10615628"/>
              <a:gd name="connsiteY44" fmla="*/ 860779 h 6858000"/>
              <a:gd name="connsiteX45" fmla="*/ 6039225 w 10615628"/>
              <a:gd name="connsiteY45" fmla="*/ 631501 h 6858000"/>
              <a:gd name="connsiteX46" fmla="*/ 6449432 w 10615628"/>
              <a:gd name="connsiteY46" fmla="*/ 1932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8" h="6858000">
                <a:moveTo>
                  <a:pt x="7169275" y="5665108"/>
                </a:moveTo>
                <a:cubicBezTo>
                  <a:pt x="7360156" y="5665108"/>
                  <a:pt x="7514896" y="5819848"/>
                  <a:pt x="7514896" y="6010729"/>
                </a:cubicBezTo>
                <a:cubicBezTo>
                  <a:pt x="7514896" y="6201610"/>
                  <a:pt x="7360156" y="6356350"/>
                  <a:pt x="7169275" y="6356350"/>
                </a:cubicBezTo>
                <a:cubicBezTo>
                  <a:pt x="6978394" y="6356350"/>
                  <a:pt x="6823654" y="6201610"/>
                  <a:pt x="6823654" y="6010729"/>
                </a:cubicBezTo>
                <a:cubicBezTo>
                  <a:pt x="6823654" y="5819848"/>
                  <a:pt x="6978394" y="5665108"/>
                  <a:pt x="7169275" y="5665108"/>
                </a:cubicBezTo>
                <a:close/>
                <a:moveTo>
                  <a:pt x="10010445" y="2285547"/>
                </a:moveTo>
                <a:cubicBezTo>
                  <a:pt x="10256937" y="2285547"/>
                  <a:pt x="10456759" y="2485369"/>
                  <a:pt x="10456759" y="2731861"/>
                </a:cubicBezTo>
                <a:cubicBezTo>
                  <a:pt x="10456759" y="2978353"/>
                  <a:pt x="10256937" y="3178175"/>
                  <a:pt x="10010445" y="3178175"/>
                </a:cubicBezTo>
                <a:cubicBezTo>
                  <a:pt x="9763953" y="3178175"/>
                  <a:pt x="9564131" y="2978353"/>
                  <a:pt x="9564131" y="2731861"/>
                </a:cubicBezTo>
                <a:cubicBezTo>
                  <a:pt x="9564131" y="2485369"/>
                  <a:pt x="9763953" y="2285547"/>
                  <a:pt x="10010445" y="2285547"/>
                </a:cubicBezTo>
                <a:close/>
                <a:moveTo>
                  <a:pt x="10354144" y="1626055"/>
                </a:moveTo>
                <a:cubicBezTo>
                  <a:pt x="10498558" y="1626055"/>
                  <a:pt x="10615628" y="1743125"/>
                  <a:pt x="10615628" y="1887539"/>
                </a:cubicBezTo>
                <a:cubicBezTo>
                  <a:pt x="10615628" y="2031953"/>
                  <a:pt x="10498558" y="2149023"/>
                  <a:pt x="10354144" y="2149023"/>
                </a:cubicBezTo>
                <a:cubicBezTo>
                  <a:pt x="10209730" y="2149023"/>
                  <a:pt x="10092660" y="2031953"/>
                  <a:pt x="10092660" y="1887539"/>
                </a:cubicBezTo>
                <a:cubicBezTo>
                  <a:pt x="10092660" y="1743125"/>
                  <a:pt x="10209730" y="1626055"/>
                  <a:pt x="10354144" y="1626055"/>
                </a:cubicBezTo>
                <a:close/>
                <a:moveTo>
                  <a:pt x="1458900" y="620486"/>
                </a:moveTo>
                <a:cubicBezTo>
                  <a:pt x="1705392" y="620486"/>
                  <a:pt x="1905214" y="820308"/>
                  <a:pt x="1905214" y="1066801"/>
                </a:cubicBezTo>
                <a:cubicBezTo>
                  <a:pt x="1905214" y="1313293"/>
                  <a:pt x="1705392" y="1513115"/>
                  <a:pt x="1458900" y="1513115"/>
                </a:cubicBezTo>
                <a:cubicBezTo>
                  <a:pt x="1212408" y="1513115"/>
                  <a:pt x="1012586" y="1313293"/>
                  <a:pt x="1012586" y="1066801"/>
                </a:cubicBezTo>
                <a:cubicBezTo>
                  <a:pt x="1012586" y="820308"/>
                  <a:pt x="1212408" y="620486"/>
                  <a:pt x="1458900" y="620486"/>
                </a:cubicBezTo>
                <a:close/>
                <a:moveTo>
                  <a:pt x="6634576" y="0"/>
                </a:moveTo>
                <a:lnTo>
                  <a:pt x="10141833" y="0"/>
                </a:lnTo>
                <a:lnTo>
                  <a:pt x="10200259" y="112226"/>
                </a:lnTo>
                <a:cubicBezTo>
                  <a:pt x="10410238" y="575267"/>
                  <a:pt x="10394871" y="1153566"/>
                  <a:pt x="9914574" y="1675664"/>
                </a:cubicBezTo>
                <a:cubicBezTo>
                  <a:pt x="9716855" y="1890647"/>
                  <a:pt x="9539637" y="2125050"/>
                  <a:pt x="9361608" y="2357295"/>
                </a:cubicBezTo>
                <a:cubicBezTo>
                  <a:pt x="9193291" y="2576999"/>
                  <a:pt x="9188571" y="2830555"/>
                  <a:pt x="9334634" y="3068329"/>
                </a:cubicBezTo>
                <a:cubicBezTo>
                  <a:pt x="9495669" y="3329572"/>
                  <a:pt x="9683003" y="3577867"/>
                  <a:pt x="9815041" y="3852733"/>
                </a:cubicBezTo>
                <a:cubicBezTo>
                  <a:pt x="10050524" y="4342849"/>
                  <a:pt x="9955574" y="4825683"/>
                  <a:pt x="9376175" y="5163128"/>
                </a:cubicBezTo>
                <a:cubicBezTo>
                  <a:pt x="8901028" y="5439881"/>
                  <a:pt x="8396076" y="5450671"/>
                  <a:pt x="7869812" y="5397802"/>
                </a:cubicBezTo>
                <a:cubicBezTo>
                  <a:pt x="7414763" y="5352215"/>
                  <a:pt x="6924916" y="5316880"/>
                  <a:pt x="6545391" y="5591204"/>
                </a:cubicBezTo>
                <a:cubicBezTo>
                  <a:pt x="6238293" y="5813470"/>
                  <a:pt x="6024794" y="6166020"/>
                  <a:pt x="5772722" y="6463273"/>
                </a:cubicBezTo>
                <a:cubicBezTo>
                  <a:pt x="5693284" y="6557075"/>
                  <a:pt x="5618532" y="6655327"/>
                  <a:pt x="5542128" y="6751894"/>
                </a:cubicBezTo>
                <a:lnTo>
                  <a:pt x="5455474" y="6858000"/>
                </a:lnTo>
                <a:lnTo>
                  <a:pt x="3884321" y="6858000"/>
                </a:lnTo>
                <a:lnTo>
                  <a:pt x="3874161" y="6844415"/>
                </a:lnTo>
                <a:cubicBezTo>
                  <a:pt x="3769501" y="6682571"/>
                  <a:pt x="3725803" y="6471500"/>
                  <a:pt x="3692625" y="6276208"/>
                </a:cubicBezTo>
                <a:cubicBezTo>
                  <a:pt x="3594979" y="5704765"/>
                  <a:pt x="2996562" y="5529974"/>
                  <a:pt x="2561203" y="5655807"/>
                </a:cubicBezTo>
                <a:cubicBezTo>
                  <a:pt x="1295583" y="6024676"/>
                  <a:pt x="405172" y="5378784"/>
                  <a:pt x="69616" y="4277707"/>
                </a:cubicBezTo>
                <a:cubicBezTo>
                  <a:pt x="12162" y="4089023"/>
                  <a:pt x="22817" y="3880246"/>
                  <a:pt x="1642" y="3679829"/>
                </a:cubicBezTo>
                <a:cubicBezTo>
                  <a:pt x="-11845" y="3246492"/>
                  <a:pt x="53163" y="2840534"/>
                  <a:pt x="368893" y="2516307"/>
                </a:cubicBezTo>
                <a:cubicBezTo>
                  <a:pt x="570253" y="2309552"/>
                  <a:pt x="826642" y="2227146"/>
                  <a:pt x="1113509" y="2192619"/>
                </a:cubicBezTo>
                <a:cubicBezTo>
                  <a:pt x="1425464" y="2154856"/>
                  <a:pt x="1739170" y="2099965"/>
                  <a:pt x="2037232" y="2005556"/>
                </a:cubicBezTo>
                <a:cubicBezTo>
                  <a:pt x="2313447" y="1917890"/>
                  <a:pt x="2430109" y="1649903"/>
                  <a:pt x="2547311" y="1405116"/>
                </a:cubicBezTo>
                <a:cubicBezTo>
                  <a:pt x="2839303" y="794963"/>
                  <a:pt x="3300289" y="490428"/>
                  <a:pt x="3900863" y="578768"/>
                </a:cubicBezTo>
                <a:cubicBezTo>
                  <a:pt x="4133784" y="613024"/>
                  <a:pt x="4362118" y="739802"/>
                  <a:pt x="4571571" y="860779"/>
                </a:cubicBezTo>
                <a:cubicBezTo>
                  <a:pt x="5133169" y="1185277"/>
                  <a:pt x="5641898" y="1029502"/>
                  <a:pt x="6039225" y="631501"/>
                </a:cubicBezTo>
                <a:cubicBezTo>
                  <a:pt x="6180164" y="489888"/>
                  <a:pt x="6313483" y="339980"/>
                  <a:pt x="6449432" y="1932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245D3-376D-D0C6-7640-D19ECE71F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4433" y="2239001"/>
            <a:ext cx="7663134" cy="2391879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Rates of STIs in young people in Wales have dropped in the last 5 years.</a:t>
            </a:r>
          </a:p>
        </p:txBody>
      </p:sp>
    </p:spTree>
    <p:extLst>
      <p:ext uri="{BB962C8B-B14F-4D97-AF65-F5344CB8AC3E}">
        <p14:creationId xmlns:p14="http://schemas.microsoft.com/office/powerpoint/2010/main" val="2572920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EAA54B-B322-4943-83DF-6B95378DA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7181C69-1FEA-47A3-8E1A-C3573A136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8" cy="6858000"/>
          </a:xfrm>
          <a:custGeom>
            <a:avLst/>
            <a:gdLst>
              <a:gd name="connsiteX0" fmla="*/ 7169275 w 10615628"/>
              <a:gd name="connsiteY0" fmla="*/ 5665108 h 6858000"/>
              <a:gd name="connsiteX1" fmla="*/ 7514896 w 10615628"/>
              <a:gd name="connsiteY1" fmla="*/ 6010729 h 6858000"/>
              <a:gd name="connsiteX2" fmla="*/ 7169275 w 10615628"/>
              <a:gd name="connsiteY2" fmla="*/ 6356350 h 6858000"/>
              <a:gd name="connsiteX3" fmla="*/ 6823654 w 10615628"/>
              <a:gd name="connsiteY3" fmla="*/ 6010729 h 6858000"/>
              <a:gd name="connsiteX4" fmla="*/ 7169275 w 10615628"/>
              <a:gd name="connsiteY4" fmla="*/ 5665108 h 6858000"/>
              <a:gd name="connsiteX5" fmla="*/ 10010445 w 10615628"/>
              <a:gd name="connsiteY5" fmla="*/ 2285547 h 6858000"/>
              <a:gd name="connsiteX6" fmla="*/ 10456759 w 10615628"/>
              <a:gd name="connsiteY6" fmla="*/ 2731861 h 6858000"/>
              <a:gd name="connsiteX7" fmla="*/ 10010445 w 10615628"/>
              <a:gd name="connsiteY7" fmla="*/ 3178175 h 6858000"/>
              <a:gd name="connsiteX8" fmla="*/ 9564131 w 10615628"/>
              <a:gd name="connsiteY8" fmla="*/ 2731861 h 6858000"/>
              <a:gd name="connsiteX9" fmla="*/ 10010445 w 10615628"/>
              <a:gd name="connsiteY9" fmla="*/ 2285547 h 6858000"/>
              <a:gd name="connsiteX10" fmla="*/ 10354144 w 10615628"/>
              <a:gd name="connsiteY10" fmla="*/ 1626055 h 6858000"/>
              <a:gd name="connsiteX11" fmla="*/ 10615628 w 10615628"/>
              <a:gd name="connsiteY11" fmla="*/ 1887539 h 6858000"/>
              <a:gd name="connsiteX12" fmla="*/ 10354144 w 10615628"/>
              <a:gd name="connsiteY12" fmla="*/ 2149023 h 6858000"/>
              <a:gd name="connsiteX13" fmla="*/ 10092660 w 10615628"/>
              <a:gd name="connsiteY13" fmla="*/ 1887539 h 6858000"/>
              <a:gd name="connsiteX14" fmla="*/ 10354144 w 10615628"/>
              <a:gd name="connsiteY14" fmla="*/ 1626055 h 6858000"/>
              <a:gd name="connsiteX15" fmla="*/ 1458900 w 10615628"/>
              <a:gd name="connsiteY15" fmla="*/ 620486 h 6858000"/>
              <a:gd name="connsiteX16" fmla="*/ 1905214 w 10615628"/>
              <a:gd name="connsiteY16" fmla="*/ 1066801 h 6858000"/>
              <a:gd name="connsiteX17" fmla="*/ 1458900 w 10615628"/>
              <a:gd name="connsiteY17" fmla="*/ 1513115 h 6858000"/>
              <a:gd name="connsiteX18" fmla="*/ 1012586 w 10615628"/>
              <a:gd name="connsiteY18" fmla="*/ 1066801 h 6858000"/>
              <a:gd name="connsiteX19" fmla="*/ 1458900 w 10615628"/>
              <a:gd name="connsiteY19" fmla="*/ 620486 h 6858000"/>
              <a:gd name="connsiteX20" fmla="*/ 6634576 w 10615628"/>
              <a:gd name="connsiteY20" fmla="*/ 0 h 6858000"/>
              <a:gd name="connsiteX21" fmla="*/ 10141833 w 10615628"/>
              <a:gd name="connsiteY21" fmla="*/ 0 h 6858000"/>
              <a:gd name="connsiteX22" fmla="*/ 10200259 w 10615628"/>
              <a:gd name="connsiteY22" fmla="*/ 112226 h 6858000"/>
              <a:gd name="connsiteX23" fmla="*/ 9914574 w 10615628"/>
              <a:gd name="connsiteY23" fmla="*/ 1675664 h 6858000"/>
              <a:gd name="connsiteX24" fmla="*/ 9361608 w 10615628"/>
              <a:gd name="connsiteY24" fmla="*/ 2357295 h 6858000"/>
              <a:gd name="connsiteX25" fmla="*/ 9334634 w 10615628"/>
              <a:gd name="connsiteY25" fmla="*/ 3068329 h 6858000"/>
              <a:gd name="connsiteX26" fmla="*/ 9815041 w 10615628"/>
              <a:gd name="connsiteY26" fmla="*/ 3852733 h 6858000"/>
              <a:gd name="connsiteX27" fmla="*/ 9376175 w 10615628"/>
              <a:gd name="connsiteY27" fmla="*/ 5163128 h 6858000"/>
              <a:gd name="connsiteX28" fmla="*/ 7869812 w 10615628"/>
              <a:gd name="connsiteY28" fmla="*/ 5397802 h 6858000"/>
              <a:gd name="connsiteX29" fmla="*/ 6545391 w 10615628"/>
              <a:gd name="connsiteY29" fmla="*/ 5591204 h 6858000"/>
              <a:gd name="connsiteX30" fmla="*/ 5772722 w 10615628"/>
              <a:gd name="connsiteY30" fmla="*/ 6463273 h 6858000"/>
              <a:gd name="connsiteX31" fmla="*/ 5542128 w 10615628"/>
              <a:gd name="connsiteY31" fmla="*/ 6751894 h 6858000"/>
              <a:gd name="connsiteX32" fmla="*/ 5455474 w 10615628"/>
              <a:gd name="connsiteY32" fmla="*/ 6858000 h 6858000"/>
              <a:gd name="connsiteX33" fmla="*/ 3884321 w 10615628"/>
              <a:gd name="connsiteY33" fmla="*/ 6858000 h 6858000"/>
              <a:gd name="connsiteX34" fmla="*/ 3874161 w 10615628"/>
              <a:gd name="connsiteY34" fmla="*/ 6844415 h 6858000"/>
              <a:gd name="connsiteX35" fmla="*/ 3692625 w 10615628"/>
              <a:gd name="connsiteY35" fmla="*/ 6276208 h 6858000"/>
              <a:gd name="connsiteX36" fmla="*/ 2561203 w 10615628"/>
              <a:gd name="connsiteY36" fmla="*/ 5655807 h 6858000"/>
              <a:gd name="connsiteX37" fmla="*/ 69616 w 10615628"/>
              <a:gd name="connsiteY37" fmla="*/ 4277707 h 6858000"/>
              <a:gd name="connsiteX38" fmla="*/ 1642 w 10615628"/>
              <a:gd name="connsiteY38" fmla="*/ 3679829 h 6858000"/>
              <a:gd name="connsiteX39" fmla="*/ 368893 w 10615628"/>
              <a:gd name="connsiteY39" fmla="*/ 2516307 h 6858000"/>
              <a:gd name="connsiteX40" fmla="*/ 1113509 w 10615628"/>
              <a:gd name="connsiteY40" fmla="*/ 2192619 h 6858000"/>
              <a:gd name="connsiteX41" fmla="*/ 2037232 w 10615628"/>
              <a:gd name="connsiteY41" fmla="*/ 2005556 h 6858000"/>
              <a:gd name="connsiteX42" fmla="*/ 2547311 w 10615628"/>
              <a:gd name="connsiteY42" fmla="*/ 1405116 h 6858000"/>
              <a:gd name="connsiteX43" fmla="*/ 3900863 w 10615628"/>
              <a:gd name="connsiteY43" fmla="*/ 578768 h 6858000"/>
              <a:gd name="connsiteX44" fmla="*/ 4571571 w 10615628"/>
              <a:gd name="connsiteY44" fmla="*/ 860779 h 6858000"/>
              <a:gd name="connsiteX45" fmla="*/ 6039225 w 10615628"/>
              <a:gd name="connsiteY45" fmla="*/ 631501 h 6858000"/>
              <a:gd name="connsiteX46" fmla="*/ 6449432 w 10615628"/>
              <a:gd name="connsiteY46" fmla="*/ 1932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8" h="6858000">
                <a:moveTo>
                  <a:pt x="7169275" y="5665108"/>
                </a:moveTo>
                <a:cubicBezTo>
                  <a:pt x="7360156" y="5665108"/>
                  <a:pt x="7514896" y="5819848"/>
                  <a:pt x="7514896" y="6010729"/>
                </a:cubicBezTo>
                <a:cubicBezTo>
                  <a:pt x="7514896" y="6201610"/>
                  <a:pt x="7360156" y="6356350"/>
                  <a:pt x="7169275" y="6356350"/>
                </a:cubicBezTo>
                <a:cubicBezTo>
                  <a:pt x="6978394" y="6356350"/>
                  <a:pt x="6823654" y="6201610"/>
                  <a:pt x="6823654" y="6010729"/>
                </a:cubicBezTo>
                <a:cubicBezTo>
                  <a:pt x="6823654" y="5819848"/>
                  <a:pt x="6978394" y="5665108"/>
                  <a:pt x="7169275" y="5665108"/>
                </a:cubicBezTo>
                <a:close/>
                <a:moveTo>
                  <a:pt x="10010445" y="2285547"/>
                </a:moveTo>
                <a:cubicBezTo>
                  <a:pt x="10256937" y="2285547"/>
                  <a:pt x="10456759" y="2485369"/>
                  <a:pt x="10456759" y="2731861"/>
                </a:cubicBezTo>
                <a:cubicBezTo>
                  <a:pt x="10456759" y="2978353"/>
                  <a:pt x="10256937" y="3178175"/>
                  <a:pt x="10010445" y="3178175"/>
                </a:cubicBezTo>
                <a:cubicBezTo>
                  <a:pt x="9763953" y="3178175"/>
                  <a:pt x="9564131" y="2978353"/>
                  <a:pt x="9564131" y="2731861"/>
                </a:cubicBezTo>
                <a:cubicBezTo>
                  <a:pt x="9564131" y="2485369"/>
                  <a:pt x="9763953" y="2285547"/>
                  <a:pt x="10010445" y="2285547"/>
                </a:cubicBezTo>
                <a:close/>
                <a:moveTo>
                  <a:pt x="10354144" y="1626055"/>
                </a:moveTo>
                <a:cubicBezTo>
                  <a:pt x="10498558" y="1626055"/>
                  <a:pt x="10615628" y="1743125"/>
                  <a:pt x="10615628" y="1887539"/>
                </a:cubicBezTo>
                <a:cubicBezTo>
                  <a:pt x="10615628" y="2031953"/>
                  <a:pt x="10498558" y="2149023"/>
                  <a:pt x="10354144" y="2149023"/>
                </a:cubicBezTo>
                <a:cubicBezTo>
                  <a:pt x="10209730" y="2149023"/>
                  <a:pt x="10092660" y="2031953"/>
                  <a:pt x="10092660" y="1887539"/>
                </a:cubicBezTo>
                <a:cubicBezTo>
                  <a:pt x="10092660" y="1743125"/>
                  <a:pt x="10209730" y="1626055"/>
                  <a:pt x="10354144" y="1626055"/>
                </a:cubicBezTo>
                <a:close/>
                <a:moveTo>
                  <a:pt x="1458900" y="620486"/>
                </a:moveTo>
                <a:cubicBezTo>
                  <a:pt x="1705392" y="620486"/>
                  <a:pt x="1905214" y="820308"/>
                  <a:pt x="1905214" y="1066801"/>
                </a:cubicBezTo>
                <a:cubicBezTo>
                  <a:pt x="1905214" y="1313293"/>
                  <a:pt x="1705392" y="1513115"/>
                  <a:pt x="1458900" y="1513115"/>
                </a:cubicBezTo>
                <a:cubicBezTo>
                  <a:pt x="1212408" y="1513115"/>
                  <a:pt x="1012586" y="1313293"/>
                  <a:pt x="1012586" y="1066801"/>
                </a:cubicBezTo>
                <a:cubicBezTo>
                  <a:pt x="1012586" y="820308"/>
                  <a:pt x="1212408" y="620486"/>
                  <a:pt x="1458900" y="620486"/>
                </a:cubicBezTo>
                <a:close/>
                <a:moveTo>
                  <a:pt x="6634576" y="0"/>
                </a:moveTo>
                <a:lnTo>
                  <a:pt x="10141833" y="0"/>
                </a:lnTo>
                <a:lnTo>
                  <a:pt x="10200259" y="112226"/>
                </a:lnTo>
                <a:cubicBezTo>
                  <a:pt x="10410238" y="575267"/>
                  <a:pt x="10394871" y="1153566"/>
                  <a:pt x="9914574" y="1675664"/>
                </a:cubicBezTo>
                <a:cubicBezTo>
                  <a:pt x="9716855" y="1890647"/>
                  <a:pt x="9539637" y="2125050"/>
                  <a:pt x="9361608" y="2357295"/>
                </a:cubicBezTo>
                <a:cubicBezTo>
                  <a:pt x="9193291" y="2576999"/>
                  <a:pt x="9188571" y="2830555"/>
                  <a:pt x="9334634" y="3068329"/>
                </a:cubicBezTo>
                <a:cubicBezTo>
                  <a:pt x="9495669" y="3329572"/>
                  <a:pt x="9683003" y="3577867"/>
                  <a:pt x="9815041" y="3852733"/>
                </a:cubicBezTo>
                <a:cubicBezTo>
                  <a:pt x="10050524" y="4342849"/>
                  <a:pt x="9955574" y="4825683"/>
                  <a:pt x="9376175" y="5163128"/>
                </a:cubicBezTo>
                <a:cubicBezTo>
                  <a:pt x="8901028" y="5439881"/>
                  <a:pt x="8396076" y="5450671"/>
                  <a:pt x="7869812" y="5397802"/>
                </a:cubicBezTo>
                <a:cubicBezTo>
                  <a:pt x="7414763" y="5352215"/>
                  <a:pt x="6924916" y="5316880"/>
                  <a:pt x="6545391" y="5591204"/>
                </a:cubicBezTo>
                <a:cubicBezTo>
                  <a:pt x="6238293" y="5813470"/>
                  <a:pt x="6024794" y="6166020"/>
                  <a:pt x="5772722" y="6463273"/>
                </a:cubicBezTo>
                <a:cubicBezTo>
                  <a:pt x="5693284" y="6557075"/>
                  <a:pt x="5618532" y="6655327"/>
                  <a:pt x="5542128" y="6751894"/>
                </a:cubicBezTo>
                <a:lnTo>
                  <a:pt x="5455474" y="6858000"/>
                </a:lnTo>
                <a:lnTo>
                  <a:pt x="3884321" y="6858000"/>
                </a:lnTo>
                <a:lnTo>
                  <a:pt x="3874161" y="6844415"/>
                </a:lnTo>
                <a:cubicBezTo>
                  <a:pt x="3769501" y="6682571"/>
                  <a:pt x="3725803" y="6471500"/>
                  <a:pt x="3692625" y="6276208"/>
                </a:cubicBezTo>
                <a:cubicBezTo>
                  <a:pt x="3594979" y="5704765"/>
                  <a:pt x="2996562" y="5529974"/>
                  <a:pt x="2561203" y="5655807"/>
                </a:cubicBezTo>
                <a:cubicBezTo>
                  <a:pt x="1295583" y="6024676"/>
                  <a:pt x="405172" y="5378784"/>
                  <a:pt x="69616" y="4277707"/>
                </a:cubicBezTo>
                <a:cubicBezTo>
                  <a:pt x="12162" y="4089023"/>
                  <a:pt x="22817" y="3880246"/>
                  <a:pt x="1642" y="3679829"/>
                </a:cubicBezTo>
                <a:cubicBezTo>
                  <a:pt x="-11845" y="3246492"/>
                  <a:pt x="53163" y="2840534"/>
                  <a:pt x="368893" y="2516307"/>
                </a:cubicBezTo>
                <a:cubicBezTo>
                  <a:pt x="570253" y="2309552"/>
                  <a:pt x="826642" y="2227146"/>
                  <a:pt x="1113509" y="2192619"/>
                </a:cubicBezTo>
                <a:cubicBezTo>
                  <a:pt x="1425464" y="2154856"/>
                  <a:pt x="1739170" y="2099965"/>
                  <a:pt x="2037232" y="2005556"/>
                </a:cubicBezTo>
                <a:cubicBezTo>
                  <a:pt x="2313447" y="1917890"/>
                  <a:pt x="2430109" y="1649903"/>
                  <a:pt x="2547311" y="1405116"/>
                </a:cubicBezTo>
                <a:cubicBezTo>
                  <a:pt x="2839303" y="794963"/>
                  <a:pt x="3300289" y="490428"/>
                  <a:pt x="3900863" y="578768"/>
                </a:cubicBezTo>
                <a:cubicBezTo>
                  <a:pt x="4133784" y="613024"/>
                  <a:pt x="4362118" y="739802"/>
                  <a:pt x="4571571" y="860779"/>
                </a:cubicBezTo>
                <a:cubicBezTo>
                  <a:pt x="5133169" y="1185277"/>
                  <a:pt x="5641898" y="1029502"/>
                  <a:pt x="6039225" y="631501"/>
                </a:cubicBezTo>
                <a:cubicBezTo>
                  <a:pt x="6180164" y="489888"/>
                  <a:pt x="6313483" y="339980"/>
                  <a:pt x="6449432" y="1932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94545-E1DA-6C6A-51F3-180988F44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8198" y="2239001"/>
            <a:ext cx="7125252" cy="2391879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/>
            <a:br>
              <a:rPr lang="en-US">
                <a:latin typeface="Arial"/>
              </a:rPr>
            </a:br>
            <a:r>
              <a:rPr lang="en-US" sz="4800">
                <a:latin typeface="Arial"/>
                <a:cs typeface="Arial"/>
              </a:rPr>
              <a:t>You can always tell if someone has an STI just by looking at them.</a:t>
            </a:r>
          </a:p>
        </p:txBody>
      </p:sp>
    </p:spTree>
    <p:extLst>
      <p:ext uri="{BB962C8B-B14F-4D97-AF65-F5344CB8AC3E}">
        <p14:creationId xmlns:p14="http://schemas.microsoft.com/office/powerpoint/2010/main" val="3500688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EAA54B-B322-4943-83DF-6B95378DA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7181C69-1FEA-47A3-8E1A-C3573A136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8" cy="6858000"/>
          </a:xfrm>
          <a:custGeom>
            <a:avLst/>
            <a:gdLst>
              <a:gd name="connsiteX0" fmla="*/ 7169275 w 10615628"/>
              <a:gd name="connsiteY0" fmla="*/ 5665108 h 6858000"/>
              <a:gd name="connsiteX1" fmla="*/ 7514896 w 10615628"/>
              <a:gd name="connsiteY1" fmla="*/ 6010729 h 6858000"/>
              <a:gd name="connsiteX2" fmla="*/ 7169275 w 10615628"/>
              <a:gd name="connsiteY2" fmla="*/ 6356350 h 6858000"/>
              <a:gd name="connsiteX3" fmla="*/ 6823654 w 10615628"/>
              <a:gd name="connsiteY3" fmla="*/ 6010729 h 6858000"/>
              <a:gd name="connsiteX4" fmla="*/ 7169275 w 10615628"/>
              <a:gd name="connsiteY4" fmla="*/ 5665108 h 6858000"/>
              <a:gd name="connsiteX5" fmla="*/ 10010445 w 10615628"/>
              <a:gd name="connsiteY5" fmla="*/ 2285547 h 6858000"/>
              <a:gd name="connsiteX6" fmla="*/ 10456759 w 10615628"/>
              <a:gd name="connsiteY6" fmla="*/ 2731861 h 6858000"/>
              <a:gd name="connsiteX7" fmla="*/ 10010445 w 10615628"/>
              <a:gd name="connsiteY7" fmla="*/ 3178175 h 6858000"/>
              <a:gd name="connsiteX8" fmla="*/ 9564131 w 10615628"/>
              <a:gd name="connsiteY8" fmla="*/ 2731861 h 6858000"/>
              <a:gd name="connsiteX9" fmla="*/ 10010445 w 10615628"/>
              <a:gd name="connsiteY9" fmla="*/ 2285547 h 6858000"/>
              <a:gd name="connsiteX10" fmla="*/ 10354144 w 10615628"/>
              <a:gd name="connsiteY10" fmla="*/ 1626055 h 6858000"/>
              <a:gd name="connsiteX11" fmla="*/ 10615628 w 10615628"/>
              <a:gd name="connsiteY11" fmla="*/ 1887539 h 6858000"/>
              <a:gd name="connsiteX12" fmla="*/ 10354144 w 10615628"/>
              <a:gd name="connsiteY12" fmla="*/ 2149023 h 6858000"/>
              <a:gd name="connsiteX13" fmla="*/ 10092660 w 10615628"/>
              <a:gd name="connsiteY13" fmla="*/ 1887539 h 6858000"/>
              <a:gd name="connsiteX14" fmla="*/ 10354144 w 10615628"/>
              <a:gd name="connsiteY14" fmla="*/ 1626055 h 6858000"/>
              <a:gd name="connsiteX15" fmla="*/ 1458900 w 10615628"/>
              <a:gd name="connsiteY15" fmla="*/ 620486 h 6858000"/>
              <a:gd name="connsiteX16" fmla="*/ 1905214 w 10615628"/>
              <a:gd name="connsiteY16" fmla="*/ 1066801 h 6858000"/>
              <a:gd name="connsiteX17" fmla="*/ 1458900 w 10615628"/>
              <a:gd name="connsiteY17" fmla="*/ 1513115 h 6858000"/>
              <a:gd name="connsiteX18" fmla="*/ 1012586 w 10615628"/>
              <a:gd name="connsiteY18" fmla="*/ 1066801 h 6858000"/>
              <a:gd name="connsiteX19" fmla="*/ 1458900 w 10615628"/>
              <a:gd name="connsiteY19" fmla="*/ 620486 h 6858000"/>
              <a:gd name="connsiteX20" fmla="*/ 6634576 w 10615628"/>
              <a:gd name="connsiteY20" fmla="*/ 0 h 6858000"/>
              <a:gd name="connsiteX21" fmla="*/ 10141833 w 10615628"/>
              <a:gd name="connsiteY21" fmla="*/ 0 h 6858000"/>
              <a:gd name="connsiteX22" fmla="*/ 10200259 w 10615628"/>
              <a:gd name="connsiteY22" fmla="*/ 112226 h 6858000"/>
              <a:gd name="connsiteX23" fmla="*/ 9914574 w 10615628"/>
              <a:gd name="connsiteY23" fmla="*/ 1675664 h 6858000"/>
              <a:gd name="connsiteX24" fmla="*/ 9361608 w 10615628"/>
              <a:gd name="connsiteY24" fmla="*/ 2357295 h 6858000"/>
              <a:gd name="connsiteX25" fmla="*/ 9334634 w 10615628"/>
              <a:gd name="connsiteY25" fmla="*/ 3068329 h 6858000"/>
              <a:gd name="connsiteX26" fmla="*/ 9815041 w 10615628"/>
              <a:gd name="connsiteY26" fmla="*/ 3852733 h 6858000"/>
              <a:gd name="connsiteX27" fmla="*/ 9376175 w 10615628"/>
              <a:gd name="connsiteY27" fmla="*/ 5163128 h 6858000"/>
              <a:gd name="connsiteX28" fmla="*/ 7869812 w 10615628"/>
              <a:gd name="connsiteY28" fmla="*/ 5397802 h 6858000"/>
              <a:gd name="connsiteX29" fmla="*/ 6545391 w 10615628"/>
              <a:gd name="connsiteY29" fmla="*/ 5591204 h 6858000"/>
              <a:gd name="connsiteX30" fmla="*/ 5772722 w 10615628"/>
              <a:gd name="connsiteY30" fmla="*/ 6463273 h 6858000"/>
              <a:gd name="connsiteX31" fmla="*/ 5542128 w 10615628"/>
              <a:gd name="connsiteY31" fmla="*/ 6751894 h 6858000"/>
              <a:gd name="connsiteX32" fmla="*/ 5455474 w 10615628"/>
              <a:gd name="connsiteY32" fmla="*/ 6858000 h 6858000"/>
              <a:gd name="connsiteX33" fmla="*/ 3884321 w 10615628"/>
              <a:gd name="connsiteY33" fmla="*/ 6858000 h 6858000"/>
              <a:gd name="connsiteX34" fmla="*/ 3874161 w 10615628"/>
              <a:gd name="connsiteY34" fmla="*/ 6844415 h 6858000"/>
              <a:gd name="connsiteX35" fmla="*/ 3692625 w 10615628"/>
              <a:gd name="connsiteY35" fmla="*/ 6276208 h 6858000"/>
              <a:gd name="connsiteX36" fmla="*/ 2561203 w 10615628"/>
              <a:gd name="connsiteY36" fmla="*/ 5655807 h 6858000"/>
              <a:gd name="connsiteX37" fmla="*/ 69616 w 10615628"/>
              <a:gd name="connsiteY37" fmla="*/ 4277707 h 6858000"/>
              <a:gd name="connsiteX38" fmla="*/ 1642 w 10615628"/>
              <a:gd name="connsiteY38" fmla="*/ 3679829 h 6858000"/>
              <a:gd name="connsiteX39" fmla="*/ 368893 w 10615628"/>
              <a:gd name="connsiteY39" fmla="*/ 2516307 h 6858000"/>
              <a:gd name="connsiteX40" fmla="*/ 1113509 w 10615628"/>
              <a:gd name="connsiteY40" fmla="*/ 2192619 h 6858000"/>
              <a:gd name="connsiteX41" fmla="*/ 2037232 w 10615628"/>
              <a:gd name="connsiteY41" fmla="*/ 2005556 h 6858000"/>
              <a:gd name="connsiteX42" fmla="*/ 2547311 w 10615628"/>
              <a:gd name="connsiteY42" fmla="*/ 1405116 h 6858000"/>
              <a:gd name="connsiteX43" fmla="*/ 3900863 w 10615628"/>
              <a:gd name="connsiteY43" fmla="*/ 578768 h 6858000"/>
              <a:gd name="connsiteX44" fmla="*/ 4571571 w 10615628"/>
              <a:gd name="connsiteY44" fmla="*/ 860779 h 6858000"/>
              <a:gd name="connsiteX45" fmla="*/ 6039225 w 10615628"/>
              <a:gd name="connsiteY45" fmla="*/ 631501 h 6858000"/>
              <a:gd name="connsiteX46" fmla="*/ 6449432 w 10615628"/>
              <a:gd name="connsiteY46" fmla="*/ 1932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8" h="6858000">
                <a:moveTo>
                  <a:pt x="7169275" y="5665108"/>
                </a:moveTo>
                <a:cubicBezTo>
                  <a:pt x="7360156" y="5665108"/>
                  <a:pt x="7514896" y="5819848"/>
                  <a:pt x="7514896" y="6010729"/>
                </a:cubicBezTo>
                <a:cubicBezTo>
                  <a:pt x="7514896" y="6201610"/>
                  <a:pt x="7360156" y="6356350"/>
                  <a:pt x="7169275" y="6356350"/>
                </a:cubicBezTo>
                <a:cubicBezTo>
                  <a:pt x="6978394" y="6356350"/>
                  <a:pt x="6823654" y="6201610"/>
                  <a:pt x="6823654" y="6010729"/>
                </a:cubicBezTo>
                <a:cubicBezTo>
                  <a:pt x="6823654" y="5819848"/>
                  <a:pt x="6978394" y="5665108"/>
                  <a:pt x="7169275" y="5665108"/>
                </a:cubicBezTo>
                <a:close/>
                <a:moveTo>
                  <a:pt x="10010445" y="2285547"/>
                </a:moveTo>
                <a:cubicBezTo>
                  <a:pt x="10256937" y="2285547"/>
                  <a:pt x="10456759" y="2485369"/>
                  <a:pt x="10456759" y="2731861"/>
                </a:cubicBezTo>
                <a:cubicBezTo>
                  <a:pt x="10456759" y="2978353"/>
                  <a:pt x="10256937" y="3178175"/>
                  <a:pt x="10010445" y="3178175"/>
                </a:cubicBezTo>
                <a:cubicBezTo>
                  <a:pt x="9763953" y="3178175"/>
                  <a:pt x="9564131" y="2978353"/>
                  <a:pt x="9564131" y="2731861"/>
                </a:cubicBezTo>
                <a:cubicBezTo>
                  <a:pt x="9564131" y="2485369"/>
                  <a:pt x="9763953" y="2285547"/>
                  <a:pt x="10010445" y="2285547"/>
                </a:cubicBezTo>
                <a:close/>
                <a:moveTo>
                  <a:pt x="10354144" y="1626055"/>
                </a:moveTo>
                <a:cubicBezTo>
                  <a:pt x="10498558" y="1626055"/>
                  <a:pt x="10615628" y="1743125"/>
                  <a:pt x="10615628" y="1887539"/>
                </a:cubicBezTo>
                <a:cubicBezTo>
                  <a:pt x="10615628" y="2031953"/>
                  <a:pt x="10498558" y="2149023"/>
                  <a:pt x="10354144" y="2149023"/>
                </a:cubicBezTo>
                <a:cubicBezTo>
                  <a:pt x="10209730" y="2149023"/>
                  <a:pt x="10092660" y="2031953"/>
                  <a:pt x="10092660" y="1887539"/>
                </a:cubicBezTo>
                <a:cubicBezTo>
                  <a:pt x="10092660" y="1743125"/>
                  <a:pt x="10209730" y="1626055"/>
                  <a:pt x="10354144" y="1626055"/>
                </a:cubicBezTo>
                <a:close/>
                <a:moveTo>
                  <a:pt x="1458900" y="620486"/>
                </a:moveTo>
                <a:cubicBezTo>
                  <a:pt x="1705392" y="620486"/>
                  <a:pt x="1905214" y="820308"/>
                  <a:pt x="1905214" y="1066801"/>
                </a:cubicBezTo>
                <a:cubicBezTo>
                  <a:pt x="1905214" y="1313293"/>
                  <a:pt x="1705392" y="1513115"/>
                  <a:pt x="1458900" y="1513115"/>
                </a:cubicBezTo>
                <a:cubicBezTo>
                  <a:pt x="1212408" y="1513115"/>
                  <a:pt x="1012586" y="1313293"/>
                  <a:pt x="1012586" y="1066801"/>
                </a:cubicBezTo>
                <a:cubicBezTo>
                  <a:pt x="1012586" y="820308"/>
                  <a:pt x="1212408" y="620486"/>
                  <a:pt x="1458900" y="620486"/>
                </a:cubicBezTo>
                <a:close/>
                <a:moveTo>
                  <a:pt x="6634576" y="0"/>
                </a:moveTo>
                <a:lnTo>
                  <a:pt x="10141833" y="0"/>
                </a:lnTo>
                <a:lnTo>
                  <a:pt x="10200259" y="112226"/>
                </a:lnTo>
                <a:cubicBezTo>
                  <a:pt x="10410238" y="575267"/>
                  <a:pt x="10394871" y="1153566"/>
                  <a:pt x="9914574" y="1675664"/>
                </a:cubicBezTo>
                <a:cubicBezTo>
                  <a:pt x="9716855" y="1890647"/>
                  <a:pt x="9539637" y="2125050"/>
                  <a:pt x="9361608" y="2357295"/>
                </a:cubicBezTo>
                <a:cubicBezTo>
                  <a:pt x="9193291" y="2576999"/>
                  <a:pt x="9188571" y="2830555"/>
                  <a:pt x="9334634" y="3068329"/>
                </a:cubicBezTo>
                <a:cubicBezTo>
                  <a:pt x="9495669" y="3329572"/>
                  <a:pt x="9683003" y="3577867"/>
                  <a:pt x="9815041" y="3852733"/>
                </a:cubicBezTo>
                <a:cubicBezTo>
                  <a:pt x="10050524" y="4342849"/>
                  <a:pt x="9955574" y="4825683"/>
                  <a:pt x="9376175" y="5163128"/>
                </a:cubicBezTo>
                <a:cubicBezTo>
                  <a:pt x="8901028" y="5439881"/>
                  <a:pt x="8396076" y="5450671"/>
                  <a:pt x="7869812" y="5397802"/>
                </a:cubicBezTo>
                <a:cubicBezTo>
                  <a:pt x="7414763" y="5352215"/>
                  <a:pt x="6924916" y="5316880"/>
                  <a:pt x="6545391" y="5591204"/>
                </a:cubicBezTo>
                <a:cubicBezTo>
                  <a:pt x="6238293" y="5813470"/>
                  <a:pt x="6024794" y="6166020"/>
                  <a:pt x="5772722" y="6463273"/>
                </a:cubicBezTo>
                <a:cubicBezTo>
                  <a:pt x="5693284" y="6557075"/>
                  <a:pt x="5618532" y="6655327"/>
                  <a:pt x="5542128" y="6751894"/>
                </a:cubicBezTo>
                <a:lnTo>
                  <a:pt x="5455474" y="6858000"/>
                </a:lnTo>
                <a:lnTo>
                  <a:pt x="3884321" y="6858000"/>
                </a:lnTo>
                <a:lnTo>
                  <a:pt x="3874161" y="6844415"/>
                </a:lnTo>
                <a:cubicBezTo>
                  <a:pt x="3769501" y="6682571"/>
                  <a:pt x="3725803" y="6471500"/>
                  <a:pt x="3692625" y="6276208"/>
                </a:cubicBezTo>
                <a:cubicBezTo>
                  <a:pt x="3594979" y="5704765"/>
                  <a:pt x="2996562" y="5529974"/>
                  <a:pt x="2561203" y="5655807"/>
                </a:cubicBezTo>
                <a:cubicBezTo>
                  <a:pt x="1295583" y="6024676"/>
                  <a:pt x="405172" y="5378784"/>
                  <a:pt x="69616" y="4277707"/>
                </a:cubicBezTo>
                <a:cubicBezTo>
                  <a:pt x="12162" y="4089023"/>
                  <a:pt x="22817" y="3880246"/>
                  <a:pt x="1642" y="3679829"/>
                </a:cubicBezTo>
                <a:cubicBezTo>
                  <a:pt x="-11845" y="3246492"/>
                  <a:pt x="53163" y="2840534"/>
                  <a:pt x="368893" y="2516307"/>
                </a:cubicBezTo>
                <a:cubicBezTo>
                  <a:pt x="570253" y="2309552"/>
                  <a:pt x="826642" y="2227146"/>
                  <a:pt x="1113509" y="2192619"/>
                </a:cubicBezTo>
                <a:cubicBezTo>
                  <a:pt x="1425464" y="2154856"/>
                  <a:pt x="1739170" y="2099965"/>
                  <a:pt x="2037232" y="2005556"/>
                </a:cubicBezTo>
                <a:cubicBezTo>
                  <a:pt x="2313447" y="1917890"/>
                  <a:pt x="2430109" y="1649903"/>
                  <a:pt x="2547311" y="1405116"/>
                </a:cubicBezTo>
                <a:cubicBezTo>
                  <a:pt x="2839303" y="794963"/>
                  <a:pt x="3300289" y="490428"/>
                  <a:pt x="3900863" y="578768"/>
                </a:cubicBezTo>
                <a:cubicBezTo>
                  <a:pt x="4133784" y="613024"/>
                  <a:pt x="4362118" y="739802"/>
                  <a:pt x="4571571" y="860779"/>
                </a:cubicBezTo>
                <a:cubicBezTo>
                  <a:pt x="5133169" y="1185277"/>
                  <a:pt x="5641898" y="1029502"/>
                  <a:pt x="6039225" y="631501"/>
                </a:cubicBezTo>
                <a:cubicBezTo>
                  <a:pt x="6180164" y="489888"/>
                  <a:pt x="6313483" y="339980"/>
                  <a:pt x="6449432" y="1932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8ACD5-AB07-0314-9A73-19475DFBE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3374" y="2239001"/>
            <a:ext cx="7125252" cy="2391879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Consent is an important part of any sexually active relationship.</a:t>
            </a:r>
          </a:p>
        </p:txBody>
      </p:sp>
    </p:spTree>
    <p:extLst>
      <p:ext uri="{BB962C8B-B14F-4D97-AF65-F5344CB8AC3E}">
        <p14:creationId xmlns:p14="http://schemas.microsoft.com/office/powerpoint/2010/main" val="2237433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EAA54B-B322-4943-83DF-6B95378DA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7181C69-1FEA-47A3-8E1A-C3573A136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8" cy="6858000"/>
          </a:xfrm>
          <a:custGeom>
            <a:avLst/>
            <a:gdLst>
              <a:gd name="connsiteX0" fmla="*/ 7169275 w 10615628"/>
              <a:gd name="connsiteY0" fmla="*/ 5665108 h 6858000"/>
              <a:gd name="connsiteX1" fmla="*/ 7514896 w 10615628"/>
              <a:gd name="connsiteY1" fmla="*/ 6010729 h 6858000"/>
              <a:gd name="connsiteX2" fmla="*/ 7169275 w 10615628"/>
              <a:gd name="connsiteY2" fmla="*/ 6356350 h 6858000"/>
              <a:gd name="connsiteX3" fmla="*/ 6823654 w 10615628"/>
              <a:gd name="connsiteY3" fmla="*/ 6010729 h 6858000"/>
              <a:gd name="connsiteX4" fmla="*/ 7169275 w 10615628"/>
              <a:gd name="connsiteY4" fmla="*/ 5665108 h 6858000"/>
              <a:gd name="connsiteX5" fmla="*/ 10010445 w 10615628"/>
              <a:gd name="connsiteY5" fmla="*/ 2285547 h 6858000"/>
              <a:gd name="connsiteX6" fmla="*/ 10456759 w 10615628"/>
              <a:gd name="connsiteY6" fmla="*/ 2731861 h 6858000"/>
              <a:gd name="connsiteX7" fmla="*/ 10010445 w 10615628"/>
              <a:gd name="connsiteY7" fmla="*/ 3178175 h 6858000"/>
              <a:gd name="connsiteX8" fmla="*/ 9564131 w 10615628"/>
              <a:gd name="connsiteY8" fmla="*/ 2731861 h 6858000"/>
              <a:gd name="connsiteX9" fmla="*/ 10010445 w 10615628"/>
              <a:gd name="connsiteY9" fmla="*/ 2285547 h 6858000"/>
              <a:gd name="connsiteX10" fmla="*/ 10354144 w 10615628"/>
              <a:gd name="connsiteY10" fmla="*/ 1626055 h 6858000"/>
              <a:gd name="connsiteX11" fmla="*/ 10615628 w 10615628"/>
              <a:gd name="connsiteY11" fmla="*/ 1887539 h 6858000"/>
              <a:gd name="connsiteX12" fmla="*/ 10354144 w 10615628"/>
              <a:gd name="connsiteY12" fmla="*/ 2149023 h 6858000"/>
              <a:gd name="connsiteX13" fmla="*/ 10092660 w 10615628"/>
              <a:gd name="connsiteY13" fmla="*/ 1887539 h 6858000"/>
              <a:gd name="connsiteX14" fmla="*/ 10354144 w 10615628"/>
              <a:gd name="connsiteY14" fmla="*/ 1626055 h 6858000"/>
              <a:gd name="connsiteX15" fmla="*/ 1458900 w 10615628"/>
              <a:gd name="connsiteY15" fmla="*/ 620486 h 6858000"/>
              <a:gd name="connsiteX16" fmla="*/ 1905214 w 10615628"/>
              <a:gd name="connsiteY16" fmla="*/ 1066801 h 6858000"/>
              <a:gd name="connsiteX17" fmla="*/ 1458900 w 10615628"/>
              <a:gd name="connsiteY17" fmla="*/ 1513115 h 6858000"/>
              <a:gd name="connsiteX18" fmla="*/ 1012586 w 10615628"/>
              <a:gd name="connsiteY18" fmla="*/ 1066801 h 6858000"/>
              <a:gd name="connsiteX19" fmla="*/ 1458900 w 10615628"/>
              <a:gd name="connsiteY19" fmla="*/ 620486 h 6858000"/>
              <a:gd name="connsiteX20" fmla="*/ 6634576 w 10615628"/>
              <a:gd name="connsiteY20" fmla="*/ 0 h 6858000"/>
              <a:gd name="connsiteX21" fmla="*/ 10141833 w 10615628"/>
              <a:gd name="connsiteY21" fmla="*/ 0 h 6858000"/>
              <a:gd name="connsiteX22" fmla="*/ 10200259 w 10615628"/>
              <a:gd name="connsiteY22" fmla="*/ 112226 h 6858000"/>
              <a:gd name="connsiteX23" fmla="*/ 9914574 w 10615628"/>
              <a:gd name="connsiteY23" fmla="*/ 1675664 h 6858000"/>
              <a:gd name="connsiteX24" fmla="*/ 9361608 w 10615628"/>
              <a:gd name="connsiteY24" fmla="*/ 2357295 h 6858000"/>
              <a:gd name="connsiteX25" fmla="*/ 9334634 w 10615628"/>
              <a:gd name="connsiteY25" fmla="*/ 3068329 h 6858000"/>
              <a:gd name="connsiteX26" fmla="*/ 9815041 w 10615628"/>
              <a:gd name="connsiteY26" fmla="*/ 3852733 h 6858000"/>
              <a:gd name="connsiteX27" fmla="*/ 9376175 w 10615628"/>
              <a:gd name="connsiteY27" fmla="*/ 5163128 h 6858000"/>
              <a:gd name="connsiteX28" fmla="*/ 7869812 w 10615628"/>
              <a:gd name="connsiteY28" fmla="*/ 5397802 h 6858000"/>
              <a:gd name="connsiteX29" fmla="*/ 6545391 w 10615628"/>
              <a:gd name="connsiteY29" fmla="*/ 5591204 h 6858000"/>
              <a:gd name="connsiteX30" fmla="*/ 5772722 w 10615628"/>
              <a:gd name="connsiteY30" fmla="*/ 6463273 h 6858000"/>
              <a:gd name="connsiteX31" fmla="*/ 5542128 w 10615628"/>
              <a:gd name="connsiteY31" fmla="*/ 6751894 h 6858000"/>
              <a:gd name="connsiteX32" fmla="*/ 5455474 w 10615628"/>
              <a:gd name="connsiteY32" fmla="*/ 6858000 h 6858000"/>
              <a:gd name="connsiteX33" fmla="*/ 3884321 w 10615628"/>
              <a:gd name="connsiteY33" fmla="*/ 6858000 h 6858000"/>
              <a:gd name="connsiteX34" fmla="*/ 3874161 w 10615628"/>
              <a:gd name="connsiteY34" fmla="*/ 6844415 h 6858000"/>
              <a:gd name="connsiteX35" fmla="*/ 3692625 w 10615628"/>
              <a:gd name="connsiteY35" fmla="*/ 6276208 h 6858000"/>
              <a:gd name="connsiteX36" fmla="*/ 2561203 w 10615628"/>
              <a:gd name="connsiteY36" fmla="*/ 5655807 h 6858000"/>
              <a:gd name="connsiteX37" fmla="*/ 69616 w 10615628"/>
              <a:gd name="connsiteY37" fmla="*/ 4277707 h 6858000"/>
              <a:gd name="connsiteX38" fmla="*/ 1642 w 10615628"/>
              <a:gd name="connsiteY38" fmla="*/ 3679829 h 6858000"/>
              <a:gd name="connsiteX39" fmla="*/ 368893 w 10615628"/>
              <a:gd name="connsiteY39" fmla="*/ 2516307 h 6858000"/>
              <a:gd name="connsiteX40" fmla="*/ 1113509 w 10615628"/>
              <a:gd name="connsiteY40" fmla="*/ 2192619 h 6858000"/>
              <a:gd name="connsiteX41" fmla="*/ 2037232 w 10615628"/>
              <a:gd name="connsiteY41" fmla="*/ 2005556 h 6858000"/>
              <a:gd name="connsiteX42" fmla="*/ 2547311 w 10615628"/>
              <a:gd name="connsiteY42" fmla="*/ 1405116 h 6858000"/>
              <a:gd name="connsiteX43" fmla="*/ 3900863 w 10615628"/>
              <a:gd name="connsiteY43" fmla="*/ 578768 h 6858000"/>
              <a:gd name="connsiteX44" fmla="*/ 4571571 w 10615628"/>
              <a:gd name="connsiteY44" fmla="*/ 860779 h 6858000"/>
              <a:gd name="connsiteX45" fmla="*/ 6039225 w 10615628"/>
              <a:gd name="connsiteY45" fmla="*/ 631501 h 6858000"/>
              <a:gd name="connsiteX46" fmla="*/ 6449432 w 10615628"/>
              <a:gd name="connsiteY46" fmla="*/ 1932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8" h="6858000">
                <a:moveTo>
                  <a:pt x="7169275" y="5665108"/>
                </a:moveTo>
                <a:cubicBezTo>
                  <a:pt x="7360156" y="5665108"/>
                  <a:pt x="7514896" y="5819848"/>
                  <a:pt x="7514896" y="6010729"/>
                </a:cubicBezTo>
                <a:cubicBezTo>
                  <a:pt x="7514896" y="6201610"/>
                  <a:pt x="7360156" y="6356350"/>
                  <a:pt x="7169275" y="6356350"/>
                </a:cubicBezTo>
                <a:cubicBezTo>
                  <a:pt x="6978394" y="6356350"/>
                  <a:pt x="6823654" y="6201610"/>
                  <a:pt x="6823654" y="6010729"/>
                </a:cubicBezTo>
                <a:cubicBezTo>
                  <a:pt x="6823654" y="5819848"/>
                  <a:pt x="6978394" y="5665108"/>
                  <a:pt x="7169275" y="5665108"/>
                </a:cubicBezTo>
                <a:close/>
                <a:moveTo>
                  <a:pt x="10010445" y="2285547"/>
                </a:moveTo>
                <a:cubicBezTo>
                  <a:pt x="10256937" y="2285547"/>
                  <a:pt x="10456759" y="2485369"/>
                  <a:pt x="10456759" y="2731861"/>
                </a:cubicBezTo>
                <a:cubicBezTo>
                  <a:pt x="10456759" y="2978353"/>
                  <a:pt x="10256937" y="3178175"/>
                  <a:pt x="10010445" y="3178175"/>
                </a:cubicBezTo>
                <a:cubicBezTo>
                  <a:pt x="9763953" y="3178175"/>
                  <a:pt x="9564131" y="2978353"/>
                  <a:pt x="9564131" y="2731861"/>
                </a:cubicBezTo>
                <a:cubicBezTo>
                  <a:pt x="9564131" y="2485369"/>
                  <a:pt x="9763953" y="2285547"/>
                  <a:pt x="10010445" y="2285547"/>
                </a:cubicBezTo>
                <a:close/>
                <a:moveTo>
                  <a:pt x="10354144" y="1626055"/>
                </a:moveTo>
                <a:cubicBezTo>
                  <a:pt x="10498558" y="1626055"/>
                  <a:pt x="10615628" y="1743125"/>
                  <a:pt x="10615628" y="1887539"/>
                </a:cubicBezTo>
                <a:cubicBezTo>
                  <a:pt x="10615628" y="2031953"/>
                  <a:pt x="10498558" y="2149023"/>
                  <a:pt x="10354144" y="2149023"/>
                </a:cubicBezTo>
                <a:cubicBezTo>
                  <a:pt x="10209730" y="2149023"/>
                  <a:pt x="10092660" y="2031953"/>
                  <a:pt x="10092660" y="1887539"/>
                </a:cubicBezTo>
                <a:cubicBezTo>
                  <a:pt x="10092660" y="1743125"/>
                  <a:pt x="10209730" y="1626055"/>
                  <a:pt x="10354144" y="1626055"/>
                </a:cubicBezTo>
                <a:close/>
                <a:moveTo>
                  <a:pt x="1458900" y="620486"/>
                </a:moveTo>
                <a:cubicBezTo>
                  <a:pt x="1705392" y="620486"/>
                  <a:pt x="1905214" y="820308"/>
                  <a:pt x="1905214" y="1066801"/>
                </a:cubicBezTo>
                <a:cubicBezTo>
                  <a:pt x="1905214" y="1313293"/>
                  <a:pt x="1705392" y="1513115"/>
                  <a:pt x="1458900" y="1513115"/>
                </a:cubicBezTo>
                <a:cubicBezTo>
                  <a:pt x="1212408" y="1513115"/>
                  <a:pt x="1012586" y="1313293"/>
                  <a:pt x="1012586" y="1066801"/>
                </a:cubicBezTo>
                <a:cubicBezTo>
                  <a:pt x="1012586" y="820308"/>
                  <a:pt x="1212408" y="620486"/>
                  <a:pt x="1458900" y="620486"/>
                </a:cubicBezTo>
                <a:close/>
                <a:moveTo>
                  <a:pt x="6634576" y="0"/>
                </a:moveTo>
                <a:lnTo>
                  <a:pt x="10141833" y="0"/>
                </a:lnTo>
                <a:lnTo>
                  <a:pt x="10200259" y="112226"/>
                </a:lnTo>
                <a:cubicBezTo>
                  <a:pt x="10410238" y="575267"/>
                  <a:pt x="10394871" y="1153566"/>
                  <a:pt x="9914574" y="1675664"/>
                </a:cubicBezTo>
                <a:cubicBezTo>
                  <a:pt x="9716855" y="1890647"/>
                  <a:pt x="9539637" y="2125050"/>
                  <a:pt x="9361608" y="2357295"/>
                </a:cubicBezTo>
                <a:cubicBezTo>
                  <a:pt x="9193291" y="2576999"/>
                  <a:pt x="9188571" y="2830555"/>
                  <a:pt x="9334634" y="3068329"/>
                </a:cubicBezTo>
                <a:cubicBezTo>
                  <a:pt x="9495669" y="3329572"/>
                  <a:pt x="9683003" y="3577867"/>
                  <a:pt x="9815041" y="3852733"/>
                </a:cubicBezTo>
                <a:cubicBezTo>
                  <a:pt x="10050524" y="4342849"/>
                  <a:pt x="9955574" y="4825683"/>
                  <a:pt x="9376175" y="5163128"/>
                </a:cubicBezTo>
                <a:cubicBezTo>
                  <a:pt x="8901028" y="5439881"/>
                  <a:pt x="8396076" y="5450671"/>
                  <a:pt x="7869812" y="5397802"/>
                </a:cubicBezTo>
                <a:cubicBezTo>
                  <a:pt x="7414763" y="5352215"/>
                  <a:pt x="6924916" y="5316880"/>
                  <a:pt x="6545391" y="5591204"/>
                </a:cubicBezTo>
                <a:cubicBezTo>
                  <a:pt x="6238293" y="5813470"/>
                  <a:pt x="6024794" y="6166020"/>
                  <a:pt x="5772722" y="6463273"/>
                </a:cubicBezTo>
                <a:cubicBezTo>
                  <a:pt x="5693284" y="6557075"/>
                  <a:pt x="5618532" y="6655327"/>
                  <a:pt x="5542128" y="6751894"/>
                </a:cubicBezTo>
                <a:lnTo>
                  <a:pt x="5455474" y="6858000"/>
                </a:lnTo>
                <a:lnTo>
                  <a:pt x="3884321" y="6858000"/>
                </a:lnTo>
                <a:lnTo>
                  <a:pt x="3874161" y="6844415"/>
                </a:lnTo>
                <a:cubicBezTo>
                  <a:pt x="3769501" y="6682571"/>
                  <a:pt x="3725803" y="6471500"/>
                  <a:pt x="3692625" y="6276208"/>
                </a:cubicBezTo>
                <a:cubicBezTo>
                  <a:pt x="3594979" y="5704765"/>
                  <a:pt x="2996562" y="5529974"/>
                  <a:pt x="2561203" y="5655807"/>
                </a:cubicBezTo>
                <a:cubicBezTo>
                  <a:pt x="1295583" y="6024676"/>
                  <a:pt x="405172" y="5378784"/>
                  <a:pt x="69616" y="4277707"/>
                </a:cubicBezTo>
                <a:cubicBezTo>
                  <a:pt x="12162" y="4089023"/>
                  <a:pt x="22817" y="3880246"/>
                  <a:pt x="1642" y="3679829"/>
                </a:cubicBezTo>
                <a:cubicBezTo>
                  <a:pt x="-11845" y="3246492"/>
                  <a:pt x="53163" y="2840534"/>
                  <a:pt x="368893" y="2516307"/>
                </a:cubicBezTo>
                <a:cubicBezTo>
                  <a:pt x="570253" y="2309552"/>
                  <a:pt x="826642" y="2227146"/>
                  <a:pt x="1113509" y="2192619"/>
                </a:cubicBezTo>
                <a:cubicBezTo>
                  <a:pt x="1425464" y="2154856"/>
                  <a:pt x="1739170" y="2099965"/>
                  <a:pt x="2037232" y="2005556"/>
                </a:cubicBezTo>
                <a:cubicBezTo>
                  <a:pt x="2313447" y="1917890"/>
                  <a:pt x="2430109" y="1649903"/>
                  <a:pt x="2547311" y="1405116"/>
                </a:cubicBezTo>
                <a:cubicBezTo>
                  <a:pt x="2839303" y="794963"/>
                  <a:pt x="3300289" y="490428"/>
                  <a:pt x="3900863" y="578768"/>
                </a:cubicBezTo>
                <a:cubicBezTo>
                  <a:pt x="4133784" y="613024"/>
                  <a:pt x="4362118" y="739802"/>
                  <a:pt x="4571571" y="860779"/>
                </a:cubicBezTo>
                <a:cubicBezTo>
                  <a:pt x="5133169" y="1185277"/>
                  <a:pt x="5641898" y="1029502"/>
                  <a:pt x="6039225" y="631501"/>
                </a:cubicBezTo>
                <a:cubicBezTo>
                  <a:pt x="6180164" y="489888"/>
                  <a:pt x="6313483" y="339980"/>
                  <a:pt x="6449432" y="1932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EA512-B3EF-2F64-BD88-5A93AB06EB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3374" y="2239001"/>
            <a:ext cx="7125252" cy="2391879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800">
                <a:latin typeface="Arial"/>
                <a:cs typeface="Arial"/>
              </a:rPr>
              <a:t>You can't get a sexually transmitted infection (STI) from oral sex.</a:t>
            </a:r>
          </a:p>
        </p:txBody>
      </p:sp>
    </p:spTree>
    <p:extLst>
      <p:ext uri="{BB962C8B-B14F-4D97-AF65-F5344CB8AC3E}">
        <p14:creationId xmlns:p14="http://schemas.microsoft.com/office/powerpoint/2010/main" val="1140044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EAA54B-B322-4943-83DF-6B95378DA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7181C69-1FEA-47A3-8E1A-C3573A136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8" cy="6858000"/>
          </a:xfrm>
          <a:custGeom>
            <a:avLst/>
            <a:gdLst>
              <a:gd name="connsiteX0" fmla="*/ 7169275 w 10615628"/>
              <a:gd name="connsiteY0" fmla="*/ 5665108 h 6858000"/>
              <a:gd name="connsiteX1" fmla="*/ 7514896 w 10615628"/>
              <a:gd name="connsiteY1" fmla="*/ 6010729 h 6858000"/>
              <a:gd name="connsiteX2" fmla="*/ 7169275 w 10615628"/>
              <a:gd name="connsiteY2" fmla="*/ 6356350 h 6858000"/>
              <a:gd name="connsiteX3" fmla="*/ 6823654 w 10615628"/>
              <a:gd name="connsiteY3" fmla="*/ 6010729 h 6858000"/>
              <a:gd name="connsiteX4" fmla="*/ 7169275 w 10615628"/>
              <a:gd name="connsiteY4" fmla="*/ 5665108 h 6858000"/>
              <a:gd name="connsiteX5" fmla="*/ 10010445 w 10615628"/>
              <a:gd name="connsiteY5" fmla="*/ 2285547 h 6858000"/>
              <a:gd name="connsiteX6" fmla="*/ 10456759 w 10615628"/>
              <a:gd name="connsiteY6" fmla="*/ 2731861 h 6858000"/>
              <a:gd name="connsiteX7" fmla="*/ 10010445 w 10615628"/>
              <a:gd name="connsiteY7" fmla="*/ 3178175 h 6858000"/>
              <a:gd name="connsiteX8" fmla="*/ 9564131 w 10615628"/>
              <a:gd name="connsiteY8" fmla="*/ 2731861 h 6858000"/>
              <a:gd name="connsiteX9" fmla="*/ 10010445 w 10615628"/>
              <a:gd name="connsiteY9" fmla="*/ 2285547 h 6858000"/>
              <a:gd name="connsiteX10" fmla="*/ 10354144 w 10615628"/>
              <a:gd name="connsiteY10" fmla="*/ 1626055 h 6858000"/>
              <a:gd name="connsiteX11" fmla="*/ 10615628 w 10615628"/>
              <a:gd name="connsiteY11" fmla="*/ 1887539 h 6858000"/>
              <a:gd name="connsiteX12" fmla="*/ 10354144 w 10615628"/>
              <a:gd name="connsiteY12" fmla="*/ 2149023 h 6858000"/>
              <a:gd name="connsiteX13" fmla="*/ 10092660 w 10615628"/>
              <a:gd name="connsiteY13" fmla="*/ 1887539 h 6858000"/>
              <a:gd name="connsiteX14" fmla="*/ 10354144 w 10615628"/>
              <a:gd name="connsiteY14" fmla="*/ 1626055 h 6858000"/>
              <a:gd name="connsiteX15" fmla="*/ 1458900 w 10615628"/>
              <a:gd name="connsiteY15" fmla="*/ 620486 h 6858000"/>
              <a:gd name="connsiteX16" fmla="*/ 1905214 w 10615628"/>
              <a:gd name="connsiteY16" fmla="*/ 1066801 h 6858000"/>
              <a:gd name="connsiteX17" fmla="*/ 1458900 w 10615628"/>
              <a:gd name="connsiteY17" fmla="*/ 1513115 h 6858000"/>
              <a:gd name="connsiteX18" fmla="*/ 1012586 w 10615628"/>
              <a:gd name="connsiteY18" fmla="*/ 1066801 h 6858000"/>
              <a:gd name="connsiteX19" fmla="*/ 1458900 w 10615628"/>
              <a:gd name="connsiteY19" fmla="*/ 620486 h 6858000"/>
              <a:gd name="connsiteX20" fmla="*/ 6634576 w 10615628"/>
              <a:gd name="connsiteY20" fmla="*/ 0 h 6858000"/>
              <a:gd name="connsiteX21" fmla="*/ 10141833 w 10615628"/>
              <a:gd name="connsiteY21" fmla="*/ 0 h 6858000"/>
              <a:gd name="connsiteX22" fmla="*/ 10200259 w 10615628"/>
              <a:gd name="connsiteY22" fmla="*/ 112226 h 6858000"/>
              <a:gd name="connsiteX23" fmla="*/ 9914574 w 10615628"/>
              <a:gd name="connsiteY23" fmla="*/ 1675664 h 6858000"/>
              <a:gd name="connsiteX24" fmla="*/ 9361608 w 10615628"/>
              <a:gd name="connsiteY24" fmla="*/ 2357295 h 6858000"/>
              <a:gd name="connsiteX25" fmla="*/ 9334634 w 10615628"/>
              <a:gd name="connsiteY25" fmla="*/ 3068329 h 6858000"/>
              <a:gd name="connsiteX26" fmla="*/ 9815041 w 10615628"/>
              <a:gd name="connsiteY26" fmla="*/ 3852733 h 6858000"/>
              <a:gd name="connsiteX27" fmla="*/ 9376175 w 10615628"/>
              <a:gd name="connsiteY27" fmla="*/ 5163128 h 6858000"/>
              <a:gd name="connsiteX28" fmla="*/ 7869812 w 10615628"/>
              <a:gd name="connsiteY28" fmla="*/ 5397802 h 6858000"/>
              <a:gd name="connsiteX29" fmla="*/ 6545391 w 10615628"/>
              <a:gd name="connsiteY29" fmla="*/ 5591204 h 6858000"/>
              <a:gd name="connsiteX30" fmla="*/ 5772722 w 10615628"/>
              <a:gd name="connsiteY30" fmla="*/ 6463273 h 6858000"/>
              <a:gd name="connsiteX31" fmla="*/ 5542128 w 10615628"/>
              <a:gd name="connsiteY31" fmla="*/ 6751894 h 6858000"/>
              <a:gd name="connsiteX32" fmla="*/ 5455474 w 10615628"/>
              <a:gd name="connsiteY32" fmla="*/ 6858000 h 6858000"/>
              <a:gd name="connsiteX33" fmla="*/ 3884321 w 10615628"/>
              <a:gd name="connsiteY33" fmla="*/ 6858000 h 6858000"/>
              <a:gd name="connsiteX34" fmla="*/ 3874161 w 10615628"/>
              <a:gd name="connsiteY34" fmla="*/ 6844415 h 6858000"/>
              <a:gd name="connsiteX35" fmla="*/ 3692625 w 10615628"/>
              <a:gd name="connsiteY35" fmla="*/ 6276208 h 6858000"/>
              <a:gd name="connsiteX36" fmla="*/ 2561203 w 10615628"/>
              <a:gd name="connsiteY36" fmla="*/ 5655807 h 6858000"/>
              <a:gd name="connsiteX37" fmla="*/ 69616 w 10615628"/>
              <a:gd name="connsiteY37" fmla="*/ 4277707 h 6858000"/>
              <a:gd name="connsiteX38" fmla="*/ 1642 w 10615628"/>
              <a:gd name="connsiteY38" fmla="*/ 3679829 h 6858000"/>
              <a:gd name="connsiteX39" fmla="*/ 368893 w 10615628"/>
              <a:gd name="connsiteY39" fmla="*/ 2516307 h 6858000"/>
              <a:gd name="connsiteX40" fmla="*/ 1113509 w 10615628"/>
              <a:gd name="connsiteY40" fmla="*/ 2192619 h 6858000"/>
              <a:gd name="connsiteX41" fmla="*/ 2037232 w 10615628"/>
              <a:gd name="connsiteY41" fmla="*/ 2005556 h 6858000"/>
              <a:gd name="connsiteX42" fmla="*/ 2547311 w 10615628"/>
              <a:gd name="connsiteY42" fmla="*/ 1405116 h 6858000"/>
              <a:gd name="connsiteX43" fmla="*/ 3900863 w 10615628"/>
              <a:gd name="connsiteY43" fmla="*/ 578768 h 6858000"/>
              <a:gd name="connsiteX44" fmla="*/ 4571571 w 10615628"/>
              <a:gd name="connsiteY44" fmla="*/ 860779 h 6858000"/>
              <a:gd name="connsiteX45" fmla="*/ 6039225 w 10615628"/>
              <a:gd name="connsiteY45" fmla="*/ 631501 h 6858000"/>
              <a:gd name="connsiteX46" fmla="*/ 6449432 w 10615628"/>
              <a:gd name="connsiteY46" fmla="*/ 1932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8" h="6858000">
                <a:moveTo>
                  <a:pt x="7169275" y="5665108"/>
                </a:moveTo>
                <a:cubicBezTo>
                  <a:pt x="7360156" y="5665108"/>
                  <a:pt x="7514896" y="5819848"/>
                  <a:pt x="7514896" y="6010729"/>
                </a:cubicBezTo>
                <a:cubicBezTo>
                  <a:pt x="7514896" y="6201610"/>
                  <a:pt x="7360156" y="6356350"/>
                  <a:pt x="7169275" y="6356350"/>
                </a:cubicBezTo>
                <a:cubicBezTo>
                  <a:pt x="6978394" y="6356350"/>
                  <a:pt x="6823654" y="6201610"/>
                  <a:pt x="6823654" y="6010729"/>
                </a:cubicBezTo>
                <a:cubicBezTo>
                  <a:pt x="6823654" y="5819848"/>
                  <a:pt x="6978394" y="5665108"/>
                  <a:pt x="7169275" y="5665108"/>
                </a:cubicBezTo>
                <a:close/>
                <a:moveTo>
                  <a:pt x="10010445" y="2285547"/>
                </a:moveTo>
                <a:cubicBezTo>
                  <a:pt x="10256937" y="2285547"/>
                  <a:pt x="10456759" y="2485369"/>
                  <a:pt x="10456759" y="2731861"/>
                </a:cubicBezTo>
                <a:cubicBezTo>
                  <a:pt x="10456759" y="2978353"/>
                  <a:pt x="10256937" y="3178175"/>
                  <a:pt x="10010445" y="3178175"/>
                </a:cubicBezTo>
                <a:cubicBezTo>
                  <a:pt x="9763953" y="3178175"/>
                  <a:pt x="9564131" y="2978353"/>
                  <a:pt x="9564131" y="2731861"/>
                </a:cubicBezTo>
                <a:cubicBezTo>
                  <a:pt x="9564131" y="2485369"/>
                  <a:pt x="9763953" y="2285547"/>
                  <a:pt x="10010445" y="2285547"/>
                </a:cubicBezTo>
                <a:close/>
                <a:moveTo>
                  <a:pt x="10354144" y="1626055"/>
                </a:moveTo>
                <a:cubicBezTo>
                  <a:pt x="10498558" y="1626055"/>
                  <a:pt x="10615628" y="1743125"/>
                  <a:pt x="10615628" y="1887539"/>
                </a:cubicBezTo>
                <a:cubicBezTo>
                  <a:pt x="10615628" y="2031953"/>
                  <a:pt x="10498558" y="2149023"/>
                  <a:pt x="10354144" y="2149023"/>
                </a:cubicBezTo>
                <a:cubicBezTo>
                  <a:pt x="10209730" y="2149023"/>
                  <a:pt x="10092660" y="2031953"/>
                  <a:pt x="10092660" y="1887539"/>
                </a:cubicBezTo>
                <a:cubicBezTo>
                  <a:pt x="10092660" y="1743125"/>
                  <a:pt x="10209730" y="1626055"/>
                  <a:pt x="10354144" y="1626055"/>
                </a:cubicBezTo>
                <a:close/>
                <a:moveTo>
                  <a:pt x="1458900" y="620486"/>
                </a:moveTo>
                <a:cubicBezTo>
                  <a:pt x="1705392" y="620486"/>
                  <a:pt x="1905214" y="820308"/>
                  <a:pt x="1905214" y="1066801"/>
                </a:cubicBezTo>
                <a:cubicBezTo>
                  <a:pt x="1905214" y="1313293"/>
                  <a:pt x="1705392" y="1513115"/>
                  <a:pt x="1458900" y="1513115"/>
                </a:cubicBezTo>
                <a:cubicBezTo>
                  <a:pt x="1212408" y="1513115"/>
                  <a:pt x="1012586" y="1313293"/>
                  <a:pt x="1012586" y="1066801"/>
                </a:cubicBezTo>
                <a:cubicBezTo>
                  <a:pt x="1012586" y="820308"/>
                  <a:pt x="1212408" y="620486"/>
                  <a:pt x="1458900" y="620486"/>
                </a:cubicBezTo>
                <a:close/>
                <a:moveTo>
                  <a:pt x="6634576" y="0"/>
                </a:moveTo>
                <a:lnTo>
                  <a:pt x="10141833" y="0"/>
                </a:lnTo>
                <a:lnTo>
                  <a:pt x="10200259" y="112226"/>
                </a:lnTo>
                <a:cubicBezTo>
                  <a:pt x="10410238" y="575267"/>
                  <a:pt x="10394871" y="1153566"/>
                  <a:pt x="9914574" y="1675664"/>
                </a:cubicBezTo>
                <a:cubicBezTo>
                  <a:pt x="9716855" y="1890647"/>
                  <a:pt x="9539637" y="2125050"/>
                  <a:pt x="9361608" y="2357295"/>
                </a:cubicBezTo>
                <a:cubicBezTo>
                  <a:pt x="9193291" y="2576999"/>
                  <a:pt x="9188571" y="2830555"/>
                  <a:pt x="9334634" y="3068329"/>
                </a:cubicBezTo>
                <a:cubicBezTo>
                  <a:pt x="9495669" y="3329572"/>
                  <a:pt x="9683003" y="3577867"/>
                  <a:pt x="9815041" y="3852733"/>
                </a:cubicBezTo>
                <a:cubicBezTo>
                  <a:pt x="10050524" y="4342849"/>
                  <a:pt x="9955574" y="4825683"/>
                  <a:pt x="9376175" y="5163128"/>
                </a:cubicBezTo>
                <a:cubicBezTo>
                  <a:pt x="8901028" y="5439881"/>
                  <a:pt x="8396076" y="5450671"/>
                  <a:pt x="7869812" y="5397802"/>
                </a:cubicBezTo>
                <a:cubicBezTo>
                  <a:pt x="7414763" y="5352215"/>
                  <a:pt x="6924916" y="5316880"/>
                  <a:pt x="6545391" y="5591204"/>
                </a:cubicBezTo>
                <a:cubicBezTo>
                  <a:pt x="6238293" y="5813470"/>
                  <a:pt x="6024794" y="6166020"/>
                  <a:pt x="5772722" y="6463273"/>
                </a:cubicBezTo>
                <a:cubicBezTo>
                  <a:pt x="5693284" y="6557075"/>
                  <a:pt x="5618532" y="6655327"/>
                  <a:pt x="5542128" y="6751894"/>
                </a:cubicBezTo>
                <a:lnTo>
                  <a:pt x="5455474" y="6858000"/>
                </a:lnTo>
                <a:lnTo>
                  <a:pt x="3884321" y="6858000"/>
                </a:lnTo>
                <a:lnTo>
                  <a:pt x="3874161" y="6844415"/>
                </a:lnTo>
                <a:cubicBezTo>
                  <a:pt x="3769501" y="6682571"/>
                  <a:pt x="3725803" y="6471500"/>
                  <a:pt x="3692625" y="6276208"/>
                </a:cubicBezTo>
                <a:cubicBezTo>
                  <a:pt x="3594979" y="5704765"/>
                  <a:pt x="2996562" y="5529974"/>
                  <a:pt x="2561203" y="5655807"/>
                </a:cubicBezTo>
                <a:cubicBezTo>
                  <a:pt x="1295583" y="6024676"/>
                  <a:pt x="405172" y="5378784"/>
                  <a:pt x="69616" y="4277707"/>
                </a:cubicBezTo>
                <a:cubicBezTo>
                  <a:pt x="12162" y="4089023"/>
                  <a:pt x="22817" y="3880246"/>
                  <a:pt x="1642" y="3679829"/>
                </a:cubicBezTo>
                <a:cubicBezTo>
                  <a:pt x="-11845" y="3246492"/>
                  <a:pt x="53163" y="2840534"/>
                  <a:pt x="368893" y="2516307"/>
                </a:cubicBezTo>
                <a:cubicBezTo>
                  <a:pt x="570253" y="2309552"/>
                  <a:pt x="826642" y="2227146"/>
                  <a:pt x="1113509" y="2192619"/>
                </a:cubicBezTo>
                <a:cubicBezTo>
                  <a:pt x="1425464" y="2154856"/>
                  <a:pt x="1739170" y="2099965"/>
                  <a:pt x="2037232" y="2005556"/>
                </a:cubicBezTo>
                <a:cubicBezTo>
                  <a:pt x="2313447" y="1917890"/>
                  <a:pt x="2430109" y="1649903"/>
                  <a:pt x="2547311" y="1405116"/>
                </a:cubicBezTo>
                <a:cubicBezTo>
                  <a:pt x="2839303" y="794963"/>
                  <a:pt x="3300289" y="490428"/>
                  <a:pt x="3900863" y="578768"/>
                </a:cubicBezTo>
                <a:cubicBezTo>
                  <a:pt x="4133784" y="613024"/>
                  <a:pt x="4362118" y="739802"/>
                  <a:pt x="4571571" y="860779"/>
                </a:cubicBezTo>
                <a:cubicBezTo>
                  <a:pt x="5133169" y="1185277"/>
                  <a:pt x="5641898" y="1029502"/>
                  <a:pt x="6039225" y="631501"/>
                </a:cubicBezTo>
                <a:cubicBezTo>
                  <a:pt x="6180164" y="489888"/>
                  <a:pt x="6313483" y="339980"/>
                  <a:pt x="6449432" y="1932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2B3D9-2B85-25C8-2196-B96432DE5D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5551" y="2295031"/>
            <a:ext cx="8918193" cy="227982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800" dirty="0">
                <a:latin typeface="Arial"/>
                <a:ea typeface="+mn-lt"/>
                <a:cs typeface="+mn-lt"/>
              </a:rPr>
              <a:t>STIs only affect certain groups of people.</a:t>
            </a:r>
          </a:p>
        </p:txBody>
      </p:sp>
    </p:spTree>
    <p:extLst>
      <p:ext uri="{BB962C8B-B14F-4D97-AF65-F5344CB8AC3E}">
        <p14:creationId xmlns:p14="http://schemas.microsoft.com/office/powerpoint/2010/main" val="33483622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6BDF4D-4826-490A-8307-7247A295E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E0FF4CF-25CB-4537-9BBF-28B36C76BE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65328" y="1352190"/>
            <a:ext cx="7823624" cy="5505810"/>
          </a:xfrm>
          <a:custGeom>
            <a:avLst/>
            <a:gdLst>
              <a:gd name="connsiteX0" fmla="*/ 7676365 w 7823624"/>
              <a:gd name="connsiteY0" fmla="*/ 583688 h 5505810"/>
              <a:gd name="connsiteX1" fmla="*/ 7807957 w 7823624"/>
              <a:gd name="connsiteY1" fmla="*/ 609260 h 5505810"/>
              <a:gd name="connsiteX2" fmla="*/ 7823624 w 7823624"/>
              <a:gd name="connsiteY2" fmla="*/ 618028 h 5505810"/>
              <a:gd name="connsiteX3" fmla="*/ 7823624 w 7823624"/>
              <a:gd name="connsiteY3" fmla="*/ 1356037 h 5505810"/>
              <a:gd name="connsiteX4" fmla="*/ 7783921 w 7823624"/>
              <a:gd name="connsiteY4" fmla="*/ 1367061 h 5505810"/>
              <a:gd name="connsiteX5" fmla="*/ 7685829 w 7823624"/>
              <a:gd name="connsiteY5" fmla="*/ 1364631 h 5505810"/>
              <a:gd name="connsiteX6" fmla="*/ 7556041 w 7823624"/>
              <a:gd name="connsiteY6" fmla="*/ 1308528 h 5505810"/>
              <a:gd name="connsiteX7" fmla="*/ 7412440 w 7823624"/>
              <a:gd name="connsiteY7" fmla="*/ 765688 h 5505810"/>
              <a:gd name="connsiteX8" fmla="*/ 7676365 w 7823624"/>
              <a:gd name="connsiteY8" fmla="*/ 583688 h 5505810"/>
              <a:gd name="connsiteX9" fmla="*/ 7062857 w 7823624"/>
              <a:gd name="connsiteY9" fmla="*/ 396783 h 5505810"/>
              <a:gd name="connsiteX10" fmla="*/ 7127059 w 7823624"/>
              <a:gd name="connsiteY10" fmla="*/ 424535 h 5505810"/>
              <a:gd name="connsiteX11" fmla="*/ 7198094 w 7823624"/>
              <a:gd name="connsiteY11" fmla="*/ 693059 h 5505810"/>
              <a:gd name="connsiteX12" fmla="*/ 7099157 w 7823624"/>
              <a:gd name="connsiteY12" fmla="*/ 778505 h 5505810"/>
              <a:gd name="connsiteX13" fmla="*/ 7034998 w 7823624"/>
              <a:gd name="connsiteY13" fmla="*/ 780480 h 5505810"/>
              <a:gd name="connsiteX14" fmla="*/ 6970795 w 7823624"/>
              <a:gd name="connsiteY14" fmla="*/ 752727 h 5505810"/>
              <a:gd name="connsiteX15" fmla="*/ 6899760 w 7823624"/>
              <a:gd name="connsiteY15" fmla="*/ 484203 h 5505810"/>
              <a:gd name="connsiteX16" fmla="*/ 7062857 w 7823624"/>
              <a:gd name="connsiteY16" fmla="*/ 396783 h 5505810"/>
              <a:gd name="connsiteX17" fmla="*/ 1780739 w 7823624"/>
              <a:gd name="connsiteY17" fmla="*/ 1190 h 5505810"/>
              <a:gd name="connsiteX18" fmla="*/ 2850847 w 7823624"/>
              <a:gd name="connsiteY18" fmla="*/ 384530 h 5505810"/>
              <a:gd name="connsiteX19" fmla="*/ 3809413 w 7823624"/>
              <a:gd name="connsiteY19" fmla="*/ 1153764 h 5505810"/>
              <a:gd name="connsiteX20" fmla="*/ 5160376 w 7823624"/>
              <a:gd name="connsiteY20" fmla="*/ 1003825 h 5505810"/>
              <a:gd name="connsiteX21" fmla="*/ 5677238 w 7823624"/>
              <a:gd name="connsiteY21" fmla="*/ 480424 h 5505810"/>
              <a:gd name="connsiteX22" fmla="*/ 7082965 w 7823624"/>
              <a:gd name="connsiteY22" fmla="*/ 1065272 h 5505810"/>
              <a:gd name="connsiteX23" fmla="*/ 7687818 w 7823624"/>
              <a:gd name="connsiteY23" fmla="*/ 1625585 h 5505810"/>
              <a:gd name="connsiteX24" fmla="*/ 7823624 w 7823624"/>
              <a:gd name="connsiteY24" fmla="*/ 1633445 h 5505810"/>
              <a:gd name="connsiteX25" fmla="*/ 7823624 w 7823624"/>
              <a:gd name="connsiteY25" fmla="*/ 5505810 h 5505810"/>
              <a:gd name="connsiteX26" fmla="*/ 1419133 w 7823624"/>
              <a:gd name="connsiteY26" fmla="*/ 5505810 h 5505810"/>
              <a:gd name="connsiteX27" fmla="*/ 1422753 w 7823624"/>
              <a:gd name="connsiteY27" fmla="*/ 5488656 h 5505810"/>
              <a:gd name="connsiteX28" fmla="*/ 1543078 w 7823624"/>
              <a:gd name="connsiteY28" fmla="*/ 4961644 h 5505810"/>
              <a:gd name="connsiteX29" fmla="*/ 1334564 w 7823624"/>
              <a:gd name="connsiteY29" fmla="*/ 4133160 h 5505810"/>
              <a:gd name="connsiteX30" fmla="*/ 670875 w 7823624"/>
              <a:gd name="connsiteY30" fmla="*/ 3489628 h 5505810"/>
              <a:gd name="connsiteX31" fmla="*/ 499515 w 7823624"/>
              <a:gd name="connsiteY31" fmla="*/ 578153 h 5505810"/>
              <a:gd name="connsiteX32" fmla="*/ 1780739 w 7823624"/>
              <a:gd name="connsiteY32" fmla="*/ 1190 h 550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823624" h="5505810">
                <a:moveTo>
                  <a:pt x="7676365" y="583688"/>
                </a:moveTo>
                <a:cubicBezTo>
                  <a:pt x="7719804" y="582304"/>
                  <a:pt x="7764489" y="590613"/>
                  <a:pt x="7807957" y="609260"/>
                </a:cubicBezTo>
                <a:lnTo>
                  <a:pt x="7823624" y="618028"/>
                </a:lnTo>
                <a:lnTo>
                  <a:pt x="7823624" y="1356037"/>
                </a:lnTo>
                <a:lnTo>
                  <a:pt x="7783921" y="1367061"/>
                </a:lnTo>
                <a:cubicBezTo>
                  <a:pt x="7751926" y="1371702"/>
                  <a:pt x="7718882" y="1370985"/>
                  <a:pt x="7685829" y="1364631"/>
                </a:cubicBezTo>
                <a:cubicBezTo>
                  <a:pt x="7641760" y="1356162"/>
                  <a:pt x="7597675" y="1337676"/>
                  <a:pt x="7556041" y="1308528"/>
                </a:cubicBezTo>
                <a:cubicBezTo>
                  <a:pt x="7389499" y="1191936"/>
                  <a:pt x="7325207" y="948898"/>
                  <a:pt x="7412440" y="765688"/>
                </a:cubicBezTo>
                <a:cubicBezTo>
                  <a:pt x="7466961" y="651183"/>
                  <a:pt x="7567768" y="587147"/>
                  <a:pt x="7676365" y="583688"/>
                </a:cubicBezTo>
                <a:close/>
                <a:moveTo>
                  <a:pt x="7062857" y="396783"/>
                </a:moveTo>
                <a:cubicBezTo>
                  <a:pt x="7084657" y="400973"/>
                  <a:pt x="7106463" y="410117"/>
                  <a:pt x="7127059" y="424535"/>
                </a:cubicBezTo>
                <a:cubicBezTo>
                  <a:pt x="7209442" y="482209"/>
                  <a:pt x="7241245" y="602433"/>
                  <a:pt x="7198094" y="693059"/>
                </a:cubicBezTo>
                <a:cubicBezTo>
                  <a:pt x="7176519" y="738373"/>
                  <a:pt x="7140289" y="767709"/>
                  <a:pt x="7099157" y="778505"/>
                </a:cubicBezTo>
                <a:cubicBezTo>
                  <a:pt x="7078590" y="783905"/>
                  <a:pt x="7056797" y="784670"/>
                  <a:pt x="7034998" y="780480"/>
                </a:cubicBezTo>
                <a:cubicBezTo>
                  <a:pt x="7013198" y="776289"/>
                  <a:pt x="6991391" y="767146"/>
                  <a:pt x="6970795" y="752727"/>
                </a:cubicBezTo>
                <a:cubicBezTo>
                  <a:pt x="6888412" y="695052"/>
                  <a:pt x="6856608" y="574829"/>
                  <a:pt x="6899760" y="484203"/>
                </a:cubicBezTo>
                <a:cubicBezTo>
                  <a:pt x="6932124" y="416232"/>
                  <a:pt x="6997458" y="384213"/>
                  <a:pt x="7062857" y="396783"/>
                </a:cubicBezTo>
                <a:close/>
                <a:moveTo>
                  <a:pt x="1780739" y="1190"/>
                </a:moveTo>
                <a:cubicBezTo>
                  <a:pt x="2129768" y="14988"/>
                  <a:pt x="2488852" y="148495"/>
                  <a:pt x="2850847" y="384530"/>
                </a:cubicBezTo>
                <a:cubicBezTo>
                  <a:pt x="3184362" y="601036"/>
                  <a:pt x="3487788" y="901267"/>
                  <a:pt x="3809413" y="1153764"/>
                </a:cubicBezTo>
                <a:cubicBezTo>
                  <a:pt x="4262448" y="1508236"/>
                  <a:pt x="4750558" y="1545992"/>
                  <a:pt x="5160376" y="1003825"/>
                </a:cubicBezTo>
                <a:cubicBezTo>
                  <a:pt x="5313232" y="801671"/>
                  <a:pt x="5481196" y="587300"/>
                  <a:pt x="5677238" y="480424"/>
                </a:cubicBezTo>
                <a:cubicBezTo>
                  <a:pt x="6182723" y="204840"/>
                  <a:pt x="6667481" y="431193"/>
                  <a:pt x="7082965" y="1065272"/>
                </a:cubicBezTo>
                <a:cubicBezTo>
                  <a:pt x="7249706" y="1319645"/>
                  <a:pt x="7421998" y="1601453"/>
                  <a:pt x="7687818" y="1625585"/>
                </a:cubicBezTo>
                <a:lnTo>
                  <a:pt x="7823624" y="1633445"/>
                </a:lnTo>
                <a:lnTo>
                  <a:pt x="7823624" y="5505810"/>
                </a:lnTo>
                <a:lnTo>
                  <a:pt x="1419133" y="5505810"/>
                </a:lnTo>
                <a:lnTo>
                  <a:pt x="1422753" y="5488656"/>
                </a:lnTo>
                <a:cubicBezTo>
                  <a:pt x="1462649" y="5312984"/>
                  <a:pt x="1506176" y="5138278"/>
                  <a:pt x="1543078" y="4961644"/>
                </a:cubicBezTo>
                <a:cubicBezTo>
                  <a:pt x="1609806" y="4640258"/>
                  <a:pt x="1539760" y="4343419"/>
                  <a:pt x="1334564" y="4133160"/>
                </a:cubicBezTo>
                <a:cubicBezTo>
                  <a:pt x="1117562" y="3910930"/>
                  <a:pt x="900716" y="3685928"/>
                  <a:pt x="670875" y="3489628"/>
                </a:cubicBezTo>
                <a:cubicBezTo>
                  <a:pt x="-321639" y="2642174"/>
                  <a:pt x="-67393" y="1165752"/>
                  <a:pt x="499515" y="578153"/>
                </a:cubicBezTo>
                <a:cubicBezTo>
                  <a:pt x="899852" y="163598"/>
                  <a:pt x="1331986" y="-16550"/>
                  <a:pt x="1780739" y="119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43E925-5368-EE7B-F389-E1AB912D2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3"/>
            <a:ext cx="8941335" cy="1626833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US" sz="3400" dirty="0">
                <a:latin typeface="Arial"/>
                <a:cs typeface="Arial"/>
              </a:rPr>
            </a:br>
            <a:br>
              <a:rPr lang="en-US" sz="3400" dirty="0">
                <a:latin typeface="Arial"/>
                <a:cs typeface="Arial"/>
              </a:rPr>
            </a:br>
            <a:br>
              <a:rPr lang="en-US" sz="3400" dirty="0">
                <a:latin typeface="Arial"/>
                <a:cs typeface="Arial"/>
              </a:rPr>
            </a:br>
            <a:br>
              <a:rPr lang="en-US" sz="3400" dirty="0">
                <a:latin typeface="Arial"/>
                <a:cs typeface="Arial"/>
              </a:rPr>
            </a:br>
            <a:r>
              <a:rPr lang="en-US" sz="4800" dirty="0">
                <a:latin typeface="Arial"/>
                <a:cs typeface="Arial"/>
              </a:rPr>
              <a:t>Intercourse</a:t>
            </a:r>
            <a:endParaRPr lang="en-US" sz="4800" dirty="0"/>
          </a:p>
          <a:p>
            <a:pPr>
              <a:lnSpc>
                <a:spcPct val="90000"/>
              </a:lnSpc>
            </a:pPr>
            <a:br>
              <a:rPr lang="en-US" sz="3400" dirty="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18250-35B6-2794-69E3-4796A2A419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1214349"/>
            <a:ext cx="5715213" cy="502368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endParaRPr lang="en-US" sz="2400" b="1"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Physical contact with genitals.</a:t>
            </a:r>
            <a:br>
              <a:rPr lang="en-US" sz="2400" dirty="0">
                <a:latin typeface="Arial"/>
                <a:cs typeface="Arial"/>
              </a:rPr>
            </a:br>
            <a:endParaRPr lang="en-US" sz="2400"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Includes vaginal, anal or oral sex.</a:t>
            </a:r>
          </a:p>
          <a:p>
            <a:pPr marL="285750" indent="-285750">
              <a:lnSpc>
                <a:spcPct val="100000"/>
              </a:lnSpc>
              <a:buFont typeface="Arial" panose="020B0504020202020204" pitchFamily="34" charset="0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Can happen between people of any gender.</a:t>
            </a:r>
            <a:endParaRPr lang="en-US" sz="2400" dirty="0">
              <a:latin typeface="Avenir Next LT Pro"/>
              <a:cs typeface="Arial"/>
            </a:endParaRPr>
          </a:p>
          <a:p>
            <a:pPr marL="285750" indent="-285750">
              <a:lnSpc>
                <a:spcPct val="100000"/>
              </a:lnSpc>
              <a:buFont typeface="Arial" panose="020B0504020202020204" pitchFamily="34" charset="0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Vaginal intercourse is when sperm from a penis meets an egg in the vagina, which can lead to pregnancy.</a:t>
            </a:r>
          </a:p>
          <a:p>
            <a:pPr>
              <a:lnSpc>
                <a:spcPct val="100000"/>
              </a:lnSpc>
            </a:pPr>
            <a:endParaRPr lang="en-US"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lang="en-US" sz="1800">
              <a:latin typeface="Arial"/>
              <a:cs typeface="Arial"/>
            </a:endParaRPr>
          </a:p>
        </p:txBody>
      </p:sp>
      <p:pic>
        <p:nvPicPr>
          <p:cNvPr id="4" name="Picture 3" descr="A person looking at a picture of a uterus&#10;&#10;Description automatically generated">
            <a:extLst>
              <a:ext uri="{FF2B5EF4-FFF2-40B4-BE49-F238E27FC236}">
                <a16:creationId xmlns:a16="http://schemas.microsoft.com/office/drawing/2014/main" id="{AE5A209B-2F35-1319-844D-D2956A8002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3055" y="1471265"/>
            <a:ext cx="5963456" cy="41736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EF5D8D-2CBB-0F51-4FE3-70393480ECD5}"/>
              </a:ext>
            </a:extLst>
          </p:cNvPr>
          <p:cNvSpPr txBox="1"/>
          <p:nvPr/>
        </p:nvSpPr>
        <p:spPr>
          <a:xfrm>
            <a:off x="8995823" y="5900851"/>
            <a:ext cx="278887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(Stock.Adobe.com, n.d.)</a:t>
            </a:r>
            <a:endParaRPr lang="en-US" dirty="0"/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87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31C2FCB-6778-4E27-B50C-7C9F15E71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3110DF80-7755-48B5-8B8F-47C1B9CE5B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2140699"/>
            <a:ext cx="12192000" cy="4717301"/>
          </a:xfrm>
          <a:custGeom>
            <a:avLst/>
            <a:gdLst>
              <a:gd name="connsiteX0" fmla="*/ 8930642 w 12192000"/>
              <a:gd name="connsiteY0" fmla="*/ 4273734 h 4717301"/>
              <a:gd name="connsiteX1" fmla="*/ 9143134 w 12192000"/>
              <a:gd name="connsiteY1" fmla="*/ 4396362 h 4717301"/>
              <a:gd name="connsiteX2" fmla="*/ 9043549 w 12192000"/>
              <a:gd name="connsiteY2" fmla="*/ 4693978 h 4717301"/>
              <a:gd name="connsiteX3" fmla="*/ 8745984 w 12192000"/>
              <a:gd name="connsiteY3" fmla="*/ 4594249 h 4717301"/>
              <a:gd name="connsiteX4" fmla="*/ 8845568 w 12192000"/>
              <a:gd name="connsiteY4" fmla="*/ 4296634 h 4717301"/>
              <a:gd name="connsiteX5" fmla="*/ 8930642 w 12192000"/>
              <a:gd name="connsiteY5" fmla="*/ 4273734 h 4717301"/>
              <a:gd name="connsiteX6" fmla="*/ 9842642 w 12192000"/>
              <a:gd name="connsiteY6" fmla="*/ 3718743 h 4717301"/>
              <a:gd name="connsiteX7" fmla="*/ 10272210 w 12192000"/>
              <a:gd name="connsiteY7" fmla="*/ 3966645 h 4717301"/>
              <a:gd name="connsiteX8" fmla="*/ 10070896 w 12192000"/>
              <a:gd name="connsiteY8" fmla="*/ 4568292 h 4717301"/>
              <a:gd name="connsiteX9" fmla="*/ 9469346 w 12192000"/>
              <a:gd name="connsiteY9" fmla="*/ 4366686 h 4717301"/>
              <a:gd name="connsiteX10" fmla="*/ 9670660 w 12192000"/>
              <a:gd name="connsiteY10" fmla="*/ 3765038 h 4717301"/>
              <a:gd name="connsiteX11" fmla="*/ 9842642 w 12192000"/>
              <a:gd name="connsiteY11" fmla="*/ 3718743 h 4717301"/>
              <a:gd name="connsiteX12" fmla="*/ 0 w 12192000"/>
              <a:gd name="connsiteY12" fmla="*/ 0 h 4717301"/>
              <a:gd name="connsiteX13" fmla="*/ 12192000 w 12192000"/>
              <a:gd name="connsiteY13" fmla="*/ 0 h 4717301"/>
              <a:gd name="connsiteX14" fmla="*/ 12192000 w 12192000"/>
              <a:gd name="connsiteY14" fmla="*/ 3369891 h 4717301"/>
              <a:gd name="connsiteX15" fmla="*/ 12124015 w 12192000"/>
              <a:gd name="connsiteY15" fmla="*/ 3410713 h 4717301"/>
              <a:gd name="connsiteX16" fmla="*/ 11077457 w 12192000"/>
              <a:gd name="connsiteY16" fmla="*/ 3501725 h 4717301"/>
              <a:gd name="connsiteX17" fmla="*/ 9867246 w 12192000"/>
              <a:gd name="connsiteY17" fmla="*/ 3351592 h 4717301"/>
              <a:gd name="connsiteX18" fmla="*/ 8994802 w 12192000"/>
              <a:gd name="connsiteY18" fmla="*/ 3878378 h 4717301"/>
              <a:gd name="connsiteX19" fmla="*/ 6994655 w 12192000"/>
              <a:gd name="connsiteY19" fmla="*/ 4335637 h 4717301"/>
              <a:gd name="connsiteX20" fmla="*/ 6287534 w 12192000"/>
              <a:gd name="connsiteY20" fmla="*/ 3714199 h 4717301"/>
              <a:gd name="connsiteX21" fmla="*/ 4392596 w 12192000"/>
              <a:gd name="connsiteY21" fmla="*/ 3392344 h 4717301"/>
              <a:gd name="connsiteX22" fmla="*/ 3014500 w 12192000"/>
              <a:gd name="connsiteY22" fmla="*/ 4100222 h 4717301"/>
              <a:gd name="connsiteX23" fmla="*/ 86414 w 12192000"/>
              <a:gd name="connsiteY23" fmla="*/ 3903305 h 4717301"/>
              <a:gd name="connsiteX24" fmla="*/ 0 w 12192000"/>
              <a:gd name="connsiteY24" fmla="*/ 3840566 h 4717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2192000" h="4717301">
                <a:moveTo>
                  <a:pt x="8930642" y="4273734"/>
                </a:moveTo>
                <a:cubicBezTo>
                  <a:pt x="9016941" y="4268381"/>
                  <a:pt x="9102130" y="4314070"/>
                  <a:pt x="9143134" y="4396362"/>
                </a:cubicBezTo>
                <a:cubicBezTo>
                  <a:pt x="9197806" y="4506087"/>
                  <a:pt x="9153221" y="4639333"/>
                  <a:pt x="9043549" y="4693978"/>
                </a:cubicBezTo>
                <a:cubicBezTo>
                  <a:pt x="8933879" y="4748622"/>
                  <a:pt x="8800655" y="4703973"/>
                  <a:pt x="8745984" y="4594249"/>
                </a:cubicBezTo>
                <a:cubicBezTo>
                  <a:pt x="8691311" y="4484525"/>
                  <a:pt x="8735897" y="4351279"/>
                  <a:pt x="8845568" y="4296634"/>
                </a:cubicBezTo>
                <a:cubicBezTo>
                  <a:pt x="8872986" y="4282973"/>
                  <a:pt x="8901875" y="4275517"/>
                  <a:pt x="8930642" y="4273734"/>
                </a:cubicBezTo>
                <a:close/>
                <a:moveTo>
                  <a:pt x="9842642" y="3718743"/>
                </a:moveTo>
                <a:cubicBezTo>
                  <a:pt x="10017101" y="3707923"/>
                  <a:pt x="10189318" y="3800286"/>
                  <a:pt x="10272210" y="3966645"/>
                </a:cubicBezTo>
                <a:cubicBezTo>
                  <a:pt x="10382732" y="4188458"/>
                  <a:pt x="10292600" y="4457825"/>
                  <a:pt x="10070896" y="4568292"/>
                </a:cubicBezTo>
                <a:cubicBezTo>
                  <a:pt x="9849191" y="4678760"/>
                  <a:pt x="9579867" y="4588498"/>
                  <a:pt x="9469346" y="4366686"/>
                </a:cubicBezTo>
                <a:cubicBezTo>
                  <a:pt x="9358824" y="4144873"/>
                  <a:pt x="9448956" y="3875506"/>
                  <a:pt x="9670660" y="3765038"/>
                </a:cubicBezTo>
                <a:cubicBezTo>
                  <a:pt x="9726087" y="3737421"/>
                  <a:pt x="9784490" y="3722349"/>
                  <a:pt x="9842642" y="3718743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3369891"/>
                </a:lnTo>
                <a:lnTo>
                  <a:pt x="12124015" y="3410713"/>
                </a:lnTo>
                <a:cubicBezTo>
                  <a:pt x="11792041" y="3581538"/>
                  <a:pt x="11443617" y="3577252"/>
                  <a:pt x="11077457" y="3501725"/>
                </a:cubicBezTo>
                <a:cubicBezTo>
                  <a:pt x="10679189" y="3419860"/>
                  <a:pt x="10271734" y="3358281"/>
                  <a:pt x="9867246" y="3351592"/>
                </a:cubicBezTo>
                <a:cubicBezTo>
                  <a:pt x="9492336" y="3345611"/>
                  <a:pt x="9239136" y="3626329"/>
                  <a:pt x="8994802" y="3878378"/>
                </a:cubicBezTo>
                <a:cubicBezTo>
                  <a:pt x="8385954" y="4506678"/>
                  <a:pt x="7695268" y="4690742"/>
                  <a:pt x="6994655" y="4335637"/>
                </a:cubicBezTo>
                <a:cubicBezTo>
                  <a:pt x="6722938" y="4197922"/>
                  <a:pt x="6494843" y="3948626"/>
                  <a:pt x="6287534" y="3714199"/>
                </a:cubicBezTo>
                <a:cubicBezTo>
                  <a:pt x="5731733" y="3085491"/>
                  <a:pt x="5043559" y="3067499"/>
                  <a:pt x="4392596" y="3392344"/>
                </a:cubicBezTo>
                <a:cubicBezTo>
                  <a:pt x="3930423" y="3623867"/>
                  <a:pt x="3492022" y="3908604"/>
                  <a:pt x="3014500" y="4100222"/>
                </a:cubicBezTo>
                <a:cubicBezTo>
                  <a:pt x="1977820" y="4518409"/>
                  <a:pt x="973242" y="4499486"/>
                  <a:pt x="86414" y="3903305"/>
                </a:cubicBezTo>
                <a:lnTo>
                  <a:pt x="0" y="38405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ouple of silhouettes of a child&#10;&#10;Description automatically generated">
            <a:extLst>
              <a:ext uri="{FF2B5EF4-FFF2-40B4-BE49-F238E27FC236}">
                <a16:creationId xmlns:a16="http://schemas.microsoft.com/office/drawing/2014/main" id="{5BF858E1-5588-25D1-DB73-1B30D198C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037" y="4250713"/>
            <a:ext cx="2504507" cy="2269790"/>
          </a:xfrm>
          <a:prstGeom prst="rect">
            <a:avLst/>
          </a:prstGeom>
        </p:spPr>
      </p:pic>
      <p:pic>
        <p:nvPicPr>
          <p:cNvPr id="5" name="Graphic 4" descr="Pregnant lady with solid fill">
            <a:extLst>
              <a:ext uri="{FF2B5EF4-FFF2-40B4-BE49-F238E27FC236}">
                <a16:creationId xmlns:a16="http://schemas.microsoft.com/office/drawing/2014/main" id="{693131B3-2951-F671-287D-E6CD0639B7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32270" y="4252102"/>
            <a:ext cx="2661053" cy="2260001"/>
          </a:xfrm>
          <a:prstGeom prst="rect">
            <a:avLst/>
          </a:prstGeom>
        </p:spPr>
      </p:pic>
      <p:pic>
        <p:nvPicPr>
          <p:cNvPr id="2" name="Picture 1" descr="A group of signs with text&#10;&#10;Description automatically generated">
            <a:extLst>
              <a:ext uri="{FF2B5EF4-FFF2-40B4-BE49-F238E27FC236}">
                <a16:creationId xmlns:a16="http://schemas.microsoft.com/office/drawing/2014/main" id="{4F05FE01-D081-2CE4-558F-A3D1D3F669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37884" y="4278276"/>
            <a:ext cx="3699625" cy="2250386"/>
          </a:xfrm>
          <a:prstGeom prst="rect">
            <a:avLst/>
          </a:prstGeom>
        </p:spPr>
      </p:pic>
      <p:pic>
        <p:nvPicPr>
          <p:cNvPr id="10" name="Picture 9" descr="Free illustration: Hiv, Disease, Bless You - Free Image on Pixabay - 218541">
            <a:extLst>
              <a:ext uri="{FF2B5EF4-FFF2-40B4-BE49-F238E27FC236}">
                <a16:creationId xmlns:a16="http://schemas.microsoft.com/office/drawing/2014/main" id="{BF16AFD6-BC8E-BFFC-304C-1EA66257CF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266" y="4240781"/>
            <a:ext cx="2958060" cy="228768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8187159-756C-AC4F-BBBB-F0FC14A4D683}"/>
              </a:ext>
            </a:extLst>
          </p:cNvPr>
          <p:cNvSpPr txBox="1"/>
          <p:nvPr/>
        </p:nvSpPr>
        <p:spPr>
          <a:xfrm>
            <a:off x="634766" y="406823"/>
            <a:ext cx="10696909" cy="40626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It only takes ONCE when not practiced safely!</a:t>
            </a:r>
          </a:p>
          <a:p>
            <a:pPr marL="342900" indent="-342900"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Unprotected vaginal intercourse can lead to pregnancy.</a:t>
            </a:r>
          </a:p>
          <a:p>
            <a:pPr marL="342900" indent="-342900"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All types of intercourse can spread sexually transmitted infections (STIs) and HIV if protection isn't used.</a:t>
            </a:r>
          </a:p>
          <a:p>
            <a:pPr marL="342900" indent="-342900"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Talk openly with your partner, respect each other's boundaries. </a:t>
            </a:r>
            <a:br>
              <a:rPr lang="en-US" sz="2400" dirty="0">
                <a:latin typeface="Arial"/>
                <a:cs typeface="Arial"/>
              </a:rPr>
            </a:br>
            <a:endParaRPr lang="en-US" sz="2400">
              <a:latin typeface="Arial"/>
              <a:ea typeface="+mn-lt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Arial"/>
                <a:ea typeface="+mn-lt"/>
                <a:cs typeface="+mn-lt"/>
              </a:rPr>
              <a:t>It's important to talk about consent.</a:t>
            </a:r>
            <a:endParaRPr lang="en-US" sz="2400" dirty="0">
              <a:latin typeface="Arial"/>
            </a:endParaRPr>
          </a:p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6798EA-5388-3A13-DE42-F6754AE07D62}"/>
              </a:ext>
            </a:extLst>
          </p:cNvPr>
          <p:cNvSpPr txBox="1"/>
          <p:nvPr/>
        </p:nvSpPr>
        <p:spPr>
          <a:xfrm>
            <a:off x="3899633" y="6488947"/>
            <a:ext cx="21469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(Amani UK, n.d.)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EDD9EF-3659-612A-D105-301D06601AC8}"/>
              </a:ext>
            </a:extLst>
          </p:cNvPr>
          <p:cNvSpPr txBox="1"/>
          <p:nvPr/>
        </p:nvSpPr>
        <p:spPr>
          <a:xfrm>
            <a:off x="5978765" y="6482209"/>
            <a:ext cx="284430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(Stock images Word, </a:t>
            </a:r>
            <a:r>
              <a:rPr lang="en-US" dirty="0" err="1"/>
              <a:t>n.d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297997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7B8C8D-303A-4A32-9B89-7D0C614A9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C9AE6B-F5CC-89AD-0D21-EFA37BBDD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1493" y="155617"/>
            <a:ext cx="7428470" cy="1156230"/>
          </a:xfrm>
        </p:spPr>
        <p:txBody>
          <a:bodyPr>
            <a:noAutofit/>
          </a:bodyPr>
          <a:lstStyle/>
          <a:p>
            <a:r>
              <a:rPr lang="en-US" sz="4800">
                <a:latin typeface="Arial"/>
                <a:cs typeface="Posterama"/>
              </a:rPr>
              <a:t>Prevention and Protection</a:t>
            </a:r>
            <a:endParaRPr lang="en-US" sz="4800">
              <a:latin typeface="Arial"/>
            </a:endParaRPr>
          </a:p>
        </p:txBody>
      </p:sp>
      <p:pic>
        <p:nvPicPr>
          <p:cNvPr id="5" name="Picture 4" descr="A group of condoms&#10;&#10;Description automatically generated">
            <a:extLst>
              <a:ext uri="{FF2B5EF4-FFF2-40B4-BE49-F238E27FC236}">
                <a16:creationId xmlns:a16="http://schemas.microsoft.com/office/drawing/2014/main" id="{C429375B-6144-0B8F-92B1-ADD61F4CB0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686" b="-4"/>
          <a:stretch/>
        </p:blipFill>
        <p:spPr>
          <a:xfrm>
            <a:off x="1" y="3407693"/>
            <a:ext cx="4874885" cy="3450307"/>
          </a:xfrm>
          <a:custGeom>
            <a:avLst/>
            <a:gdLst/>
            <a:ahLst/>
            <a:cxnLst/>
            <a:rect l="l" t="t" r="r" b="b"/>
            <a:pathLst>
              <a:path w="4874885" h="3450307">
                <a:moveTo>
                  <a:pt x="4532754" y="1351027"/>
                </a:moveTo>
                <a:cubicBezTo>
                  <a:pt x="4708691" y="1351027"/>
                  <a:pt x="4851318" y="1493653"/>
                  <a:pt x="4851318" y="1669590"/>
                </a:cubicBezTo>
                <a:cubicBezTo>
                  <a:pt x="4851318" y="1845527"/>
                  <a:pt x="4708691" y="1988153"/>
                  <a:pt x="4532754" y="1988153"/>
                </a:cubicBezTo>
                <a:cubicBezTo>
                  <a:pt x="4356817" y="1988153"/>
                  <a:pt x="4214192" y="1845527"/>
                  <a:pt x="4214192" y="1669590"/>
                </a:cubicBezTo>
                <a:cubicBezTo>
                  <a:pt x="4214192" y="1493653"/>
                  <a:pt x="4356817" y="1351027"/>
                  <a:pt x="4532754" y="1351027"/>
                </a:cubicBezTo>
                <a:close/>
                <a:moveTo>
                  <a:pt x="0" y="0"/>
                </a:moveTo>
                <a:lnTo>
                  <a:pt x="4856689" y="0"/>
                </a:lnTo>
                <a:lnTo>
                  <a:pt x="4870434" y="84681"/>
                </a:lnTo>
                <a:cubicBezTo>
                  <a:pt x="4883002" y="213833"/>
                  <a:pt x="4869945" y="349640"/>
                  <a:pt x="4818595" y="498581"/>
                </a:cubicBezTo>
                <a:cubicBezTo>
                  <a:pt x="4635545" y="1029670"/>
                  <a:pt x="4177089" y="1186904"/>
                  <a:pt x="4130801" y="1581479"/>
                </a:cubicBezTo>
                <a:cubicBezTo>
                  <a:pt x="4074635" y="2056713"/>
                  <a:pt x="4591392" y="2220122"/>
                  <a:pt x="4573797" y="2766116"/>
                </a:cubicBezTo>
                <a:cubicBezTo>
                  <a:pt x="4566496" y="2988878"/>
                  <a:pt x="4471921" y="3227871"/>
                  <a:pt x="4326108" y="3414524"/>
                </a:cubicBezTo>
                <a:lnTo>
                  <a:pt x="4294346" y="3450307"/>
                </a:lnTo>
                <a:lnTo>
                  <a:pt x="0" y="3450307"/>
                </a:lnTo>
                <a:close/>
              </a:path>
            </a:pathLst>
          </a:custGeom>
        </p:spPr>
      </p:pic>
      <p:pic>
        <p:nvPicPr>
          <p:cNvPr id="4" name="Picture 3" descr="A close-up of a product&#10;&#10;Description automatically generated">
            <a:extLst>
              <a:ext uri="{FF2B5EF4-FFF2-40B4-BE49-F238E27FC236}">
                <a16:creationId xmlns:a16="http://schemas.microsoft.com/office/drawing/2014/main" id="{ED57D35A-623C-E03E-0CC2-4B66439DD0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140" b="3"/>
          <a:stretch/>
        </p:blipFill>
        <p:spPr>
          <a:xfrm>
            <a:off x="20" y="10"/>
            <a:ext cx="4863586" cy="3450297"/>
          </a:xfrm>
          <a:custGeom>
            <a:avLst/>
            <a:gdLst/>
            <a:ahLst/>
            <a:cxnLst/>
            <a:rect l="l" t="t" r="r" b="b"/>
            <a:pathLst>
              <a:path w="4863606" h="3450307">
                <a:moveTo>
                  <a:pt x="4591342" y="1822824"/>
                </a:moveTo>
                <a:cubicBezTo>
                  <a:pt x="4734922" y="1822824"/>
                  <a:pt x="4851318" y="1939219"/>
                  <a:pt x="4851318" y="2082800"/>
                </a:cubicBezTo>
                <a:cubicBezTo>
                  <a:pt x="4851318" y="2226381"/>
                  <a:pt x="4734922" y="2342776"/>
                  <a:pt x="4591342" y="2342776"/>
                </a:cubicBezTo>
                <a:cubicBezTo>
                  <a:pt x="4447760" y="2342776"/>
                  <a:pt x="4331366" y="2226381"/>
                  <a:pt x="4331366" y="2082800"/>
                </a:cubicBezTo>
                <a:cubicBezTo>
                  <a:pt x="4331366" y="1939219"/>
                  <a:pt x="4447760" y="1822824"/>
                  <a:pt x="4591342" y="1822824"/>
                </a:cubicBezTo>
                <a:close/>
                <a:moveTo>
                  <a:pt x="4548524" y="1354515"/>
                </a:moveTo>
                <a:cubicBezTo>
                  <a:pt x="4640145" y="1354515"/>
                  <a:pt x="4714417" y="1428787"/>
                  <a:pt x="4714417" y="1520407"/>
                </a:cubicBezTo>
                <a:cubicBezTo>
                  <a:pt x="4714417" y="1612027"/>
                  <a:pt x="4640145" y="1686299"/>
                  <a:pt x="4548524" y="1686299"/>
                </a:cubicBezTo>
                <a:cubicBezTo>
                  <a:pt x="4456904" y="1686299"/>
                  <a:pt x="4382633" y="1612027"/>
                  <a:pt x="4382633" y="1520407"/>
                </a:cubicBezTo>
                <a:cubicBezTo>
                  <a:pt x="4382633" y="1428787"/>
                  <a:pt x="4456904" y="1354515"/>
                  <a:pt x="4548524" y="1354515"/>
                </a:cubicBezTo>
                <a:close/>
                <a:moveTo>
                  <a:pt x="0" y="0"/>
                </a:moveTo>
                <a:lnTo>
                  <a:pt x="153671" y="0"/>
                </a:lnTo>
                <a:lnTo>
                  <a:pt x="909477" y="0"/>
                </a:lnTo>
                <a:lnTo>
                  <a:pt x="2112567" y="0"/>
                </a:lnTo>
                <a:lnTo>
                  <a:pt x="2477521" y="0"/>
                </a:lnTo>
                <a:lnTo>
                  <a:pt x="4026565" y="0"/>
                </a:lnTo>
                <a:lnTo>
                  <a:pt x="4318929" y="0"/>
                </a:lnTo>
                <a:lnTo>
                  <a:pt x="4347748" y="26006"/>
                </a:lnTo>
                <a:cubicBezTo>
                  <a:pt x="4576020" y="265828"/>
                  <a:pt x="4547105" y="605203"/>
                  <a:pt x="4412376" y="981453"/>
                </a:cubicBezTo>
                <a:cubicBezTo>
                  <a:pt x="4407458" y="994267"/>
                  <a:pt x="4401397" y="1006625"/>
                  <a:pt x="4394268" y="1018429"/>
                </a:cubicBezTo>
                <a:cubicBezTo>
                  <a:pt x="4302616" y="1213511"/>
                  <a:pt x="3914486" y="2128752"/>
                  <a:pt x="4471063" y="2621388"/>
                </a:cubicBezTo>
                <a:cubicBezTo>
                  <a:pt x="4474502" y="2624417"/>
                  <a:pt x="4477530" y="2627394"/>
                  <a:pt x="4480254" y="2630331"/>
                </a:cubicBezTo>
                <a:cubicBezTo>
                  <a:pt x="4539798" y="2687655"/>
                  <a:pt x="4597630" y="2763073"/>
                  <a:pt x="4652690" y="2872062"/>
                </a:cubicBezTo>
                <a:cubicBezTo>
                  <a:pt x="4736423" y="3038692"/>
                  <a:pt x="4812133" y="3197951"/>
                  <a:pt x="4849792" y="3365199"/>
                </a:cubicBezTo>
                <a:lnTo>
                  <a:pt x="4863606" y="3450307"/>
                </a:lnTo>
                <a:lnTo>
                  <a:pt x="0" y="3450307"/>
                </a:ln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3D02F6-0511-F295-4C5C-BF91A77A47D6}"/>
              </a:ext>
            </a:extLst>
          </p:cNvPr>
          <p:cNvSpPr txBox="1"/>
          <p:nvPr/>
        </p:nvSpPr>
        <p:spPr>
          <a:xfrm>
            <a:off x="5170356" y="2436172"/>
            <a:ext cx="6711013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>
                <a:latin typeface="Arial"/>
                <a:cs typeface="Arial"/>
              </a:rPr>
              <a:t>There are different methods to help prevent unplanned pregnancies and reduce STIs.</a:t>
            </a:r>
            <a:endParaRPr lang="en-US"/>
          </a:p>
          <a:p>
            <a:pPr marL="342900" indent="-342900"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latin typeface="Arial"/>
                <a:cs typeface="Arial"/>
              </a:rPr>
              <a:t>Condoms protect against both pregnancies and STIs.</a:t>
            </a:r>
          </a:p>
          <a:p>
            <a:pPr marL="342900" indent="-342900"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latin typeface="Arial"/>
                <a:cs typeface="Arial"/>
              </a:rPr>
              <a:t>It's everyone's responsibility to use condoms not just one person.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435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DF2C54-BE6A-B4E7-FD27-24530606F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826" y="-114923"/>
            <a:ext cx="5008277" cy="6262892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sz="2400">
              <a:latin typeface="Arial"/>
              <a:cs typeface="Arial"/>
            </a:endParaRPr>
          </a:p>
          <a:p>
            <a:pPr>
              <a:buFont typeface="Arial" panose="020B0504020202020204" pitchFamily="34" charset="0"/>
              <a:buChar char="•"/>
            </a:pPr>
            <a:r>
              <a:rPr lang="en-US" sz="2400">
                <a:ea typeface="+mn-lt"/>
                <a:cs typeface="+mn-lt"/>
              </a:rPr>
              <a:t>Reduce the risk of catching and passing STIs during sexual activities.</a:t>
            </a:r>
            <a:endParaRPr lang="en-US"/>
          </a:p>
          <a:p>
            <a:endParaRPr lang="en-US" sz="2400" b="1"/>
          </a:p>
          <a:p>
            <a:pPr>
              <a:buFont typeface="Arial" panose="020B0504020202020204" pitchFamily="34" charset="0"/>
              <a:buChar char="•"/>
            </a:pPr>
            <a:r>
              <a:rPr lang="en-US" sz="2400">
                <a:ea typeface="+mn-lt"/>
                <a:cs typeface="+mn-lt"/>
              </a:rPr>
              <a:t>STI checks are important if you have unprotected sex or have more than one partner.</a:t>
            </a:r>
            <a:endParaRPr lang="en-US" sz="2400"/>
          </a:p>
          <a:p>
            <a:pPr>
              <a:buFont typeface="Arial" panose="020B0504020202020204" pitchFamily="34" charset="0"/>
              <a:buChar char="•"/>
            </a:pPr>
            <a:endParaRPr lang="en-US" sz="2400" b="1"/>
          </a:p>
          <a:p>
            <a:pPr>
              <a:buFont typeface="Arial" panose="020B0504020202020204" pitchFamily="34" charset="0"/>
              <a:buChar char="•"/>
            </a:pPr>
            <a:r>
              <a:rPr lang="en-US" sz="2400">
                <a:ea typeface="+mn-lt"/>
                <a:cs typeface="+mn-lt"/>
              </a:rPr>
              <a:t>Talk with partners openly about boundaries, consent, sexual health and STIs to build trust and safety.</a:t>
            </a:r>
            <a:endParaRPr lang="en-US"/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endParaRPr lang="en-US" sz="2400">
              <a:latin typeface="Arial"/>
              <a:cs typeface="Arial"/>
            </a:endParaRPr>
          </a:p>
        </p:txBody>
      </p:sp>
      <p:pic>
        <p:nvPicPr>
          <p:cNvPr id="2" name="Picture 1" descr="A hand holding a box of medical supplies&#10;&#10;Description automatically generated">
            <a:extLst>
              <a:ext uri="{FF2B5EF4-FFF2-40B4-BE49-F238E27FC236}">
                <a16:creationId xmlns:a16="http://schemas.microsoft.com/office/drawing/2014/main" id="{E26C7627-03F3-A7C0-4070-D478710C0BE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335" r="18791" b="1"/>
          <a:stretch/>
        </p:blipFill>
        <p:spPr>
          <a:xfrm>
            <a:off x="5879198" y="490264"/>
            <a:ext cx="6312802" cy="6367736"/>
          </a:xfrm>
          <a:custGeom>
            <a:avLst/>
            <a:gdLst/>
            <a:ahLst/>
            <a:cxnLst/>
            <a:rect l="l" t="t" r="r" b="b"/>
            <a:pathLst>
              <a:path w="6312802" h="6367736">
                <a:moveTo>
                  <a:pt x="789715" y="708127"/>
                </a:moveTo>
                <a:cubicBezTo>
                  <a:pt x="845978" y="711650"/>
                  <a:pt x="901296" y="724302"/>
                  <a:pt x="953475" y="745602"/>
                </a:cubicBezTo>
                <a:cubicBezTo>
                  <a:pt x="1173612" y="834890"/>
                  <a:pt x="1309905" y="1073925"/>
                  <a:pt x="1278834" y="1315681"/>
                </a:cubicBezTo>
                <a:cubicBezTo>
                  <a:pt x="1233750" y="1669869"/>
                  <a:pt x="880524" y="1881517"/>
                  <a:pt x="560369" y="1747304"/>
                </a:cubicBezTo>
                <a:cubicBezTo>
                  <a:pt x="338151" y="1654256"/>
                  <a:pt x="204742" y="1408974"/>
                  <a:pt x="242538" y="1164574"/>
                </a:cubicBezTo>
                <a:cubicBezTo>
                  <a:pt x="286421" y="880774"/>
                  <a:pt x="529219" y="692590"/>
                  <a:pt x="789715" y="708127"/>
                </a:cubicBezTo>
                <a:close/>
                <a:moveTo>
                  <a:pt x="2877121" y="364348"/>
                </a:moveTo>
                <a:cubicBezTo>
                  <a:pt x="2901561" y="365790"/>
                  <a:pt x="2925601" y="371235"/>
                  <a:pt x="2948310" y="380363"/>
                </a:cubicBezTo>
                <a:cubicBezTo>
                  <a:pt x="3044405" y="419202"/>
                  <a:pt x="3103503" y="523063"/>
                  <a:pt x="3089970" y="628607"/>
                </a:cubicBezTo>
                <a:cubicBezTo>
                  <a:pt x="3070190" y="782758"/>
                  <a:pt x="2916600" y="874848"/>
                  <a:pt x="2777343" y="816472"/>
                </a:cubicBezTo>
                <a:cubicBezTo>
                  <a:pt x="2680608" y="775952"/>
                  <a:pt x="2622552" y="669287"/>
                  <a:pt x="2639048" y="562863"/>
                </a:cubicBezTo>
                <a:cubicBezTo>
                  <a:pt x="2658106" y="439382"/>
                  <a:pt x="2763810" y="357542"/>
                  <a:pt x="2877121" y="364348"/>
                </a:cubicBezTo>
                <a:close/>
                <a:moveTo>
                  <a:pt x="5725514" y="29060"/>
                </a:moveTo>
                <a:lnTo>
                  <a:pt x="5748657" y="29701"/>
                </a:lnTo>
                <a:cubicBezTo>
                  <a:pt x="5935681" y="36387"/>
                  <a:pt x="6081789" y="65616"/>
                  <a:pt x="6194082" y="113315"/>
                </a:cubicBezTo>
                <a:lnTo>
                  <a:pt x="6312802" y="183322"/>
                </a:lnTo>
                <a:lnTo>
                  <a:pt x="6312802" y="6367736"/>
                </a:lnTo>
                <a:lnTo>
                  <a:pt x="3171877" y="6367736"/>
                </a:lnTo>
                <a:lnTo>
                  <a:pt x="3171635" y="6367591"/>
                </a:lnTo>
                <a:lnTo>
                  <a:pt x="2683232" y="6367591"/>
                </a:lnTo>
                <a:lnTo>
                  <a:pt x="2683031" y="6367736"/>
                </a:lnTo>
                <a:lnTo>
                  <a:pt x="1006759" y="6367736"/>
                </a:lnTo>
                <a:lnTo>
                  <a:pt x="1017798" y="6253705"/>
                </a:lnTo>
                <a:cubicBezTo>
                  <a:pt x="1043303" y="6019815"/>
                  <a:pt x="1065826" y="5776617"/>
                  <a:pt x="897420" y="5565130"/>
                </a:cubicBezTo>
                <a:cubicBezTo>
                  <a:pt x="700507" y="5318087"/>
                  <a:pt x="491822" y="5428997"/>
                  <a:pt x="271526" y="5130943"/>
                </a:cubicBezTo>
                <a:cubicBezTo>
                  <a:pt x="108646" y="4910648"/>
                  <a:pt x="-26366" y="4708290"/>
                  <a:pt x="39940" y="4415201"/>
                </a:cubicBezTo>
                <a:cubicBezTo>
                  <a:pt x="128666" y="4023216"/>
                  <a:pt x="467878" y="3870268"/>
                  <a:pt x="464356" y="3587268"/>
                </a:cubicBezTo>
                <a:cubicBezTo>
                  <a:pt x="460351" y="3247094"/>
                  <a:pt x="43943" y="3178950"/>
                  <a:pt x="3183" y="2791128"/>
                </a:cubicBezTo>
                <a:cubicBezTo>
                  <a:pt x="-23403" y="2538162"/>
                  <a:pt x="118896" y="2235225"/>
                  <a:pt x="343758" y="2095087"/>
                </a:cubicBezTo>
                <a:cubicBezTo>
                  <a:pt x="758163" y="1836512"/>
                  <a:pt x="1225342" y="2272862"/>
                  <a:pt x="1543093" y="2013487"/>
                </a:cubicBezTo>
                <a:cubicBezTo>
                  <a:pt x="1732879" y="1858534"/>
                  <a:pt x="1763790" y="1542064"/>
                  <a:pt x="1726873" y="1342749"/>
                </a:cubicBezTo>
                <a:cubicBezTo>
                  <a:pt x="1656484" y="963255"/>
                  <a:pt x="1345299" y="901114"/>
                  <a:pt x="1356831" y="612032"/>
                </a:cubicBezTo>
                <a:cubicBezTo>
                  <a:pt x="1365319" y="397180"/>
                  <a:pt x="1547578" y="171600"/>
                  <a:pt x="1773239" y="121551"/>
                </a:cubicBezTo>
                <a:cubicBezTo>
                  <a:pt x="1804789" y="114503"/>
                  <a:pt x="1837013" y="110980"/>
                  <a:pt x="1869333" y="110980"/>
                </a:cubicBezTo>
                <a:cubicBezTo>
                  <a:pt x="2087466" y="110980"/>
                  <a:pt x="2259155" y="271137"/>
                  <a:pt x="2312167" y="320866"/>
                </a:cubicBezTo>
                <a:cubicBezTo>
                  <a:pt x="2563133" y="555255"/>
                  <a:pt x="2364538" y="842498"/>
                  <a:pt x="2568899" y="1194363"/>
                </a:cubicBezTo>
                <a:cubicBezTo>
                  <a:pt x="2600650" y="1246494"/>
                  <a:pt x="2637078" y="1295662"/>
                  <a:pt x="2677726" y="1341226"/>
                </a:cubicBezTo>
                <a:cubicBezTo>
                  <a:pt x="2757804" y="1432276"/>
                  <a:pt x="2906990" y="1416261"/>
                  <a:pt x="2964327" y="1310316"/>
                </a:cubicBezTo>
                <a:cubicBezTo>
                  <a:pt x="3059059" y="1135183"/>
                  <a:pt x="3149628" y="938831"/>
                  <a:pt x="3333248" y="887741"/>
                </a:cubicBezTo>
                <a:cubicBezTo>
                  <a:pt x="3690239" y="788365"/>
                  <a:pt x="3902767" y="1378543"/>
                  <a:pt x="4272730" y="1307994"/>
                </a:cubicBezTo>
                <a:cubicBezTo>
                  <a:pt x="4426320" y="1278686"/>
                  <a:pt x="4515368" y="1152802"/>
                  <a:pt x="4596327" y="996810"/>
                </a:cubicBezTo>
                <a:cubicBezTo>
                  <a:pt x="4618829" y="953326"/>
                  <a:pt x="4640770" y="907521"/>
                  <a:pt x="4663272" y="860676"/>
                </a:cubicBezTo>
                <a:cubicBezTo>
                  <a:pt x="4732781" y="613153"/>
                  <a:pt x="4835282" y="115946"/>
                  <a:pt x="5572324" y="40189"/>
                </a:cubicBezTo>
                <a:cubicBezTo>
                  <a:pt x="5622910" y="31543"/>
                  <a:pt x="5674208" y="27859"/>
                  <a:pt x="5725514" y="29060"/>
                </a:cubicBezTo>
                <a:close/>
                <a:moveTo>
                  <a:pt x="4169348" y="793"/>
                </a:moveTo>
                <a:cubicBezTo>
                  <a:pt x="4219966" y="3995"/>
                  <a:pt x="4269734" y="15368"/>
                  <a:pt x="4316693" y="34505"/>
                </a:cubicBezTo>
                <a:cubicBezTo>
                  <a:pt x="4514808" y="114584"/>
                  <a:pt x="4637488" y="329676"/>
                  <a:pt x="4609540" y="547569"/>
                </a:cubicBezTo>
                <a:cubicBezTo>
                  <a:pt x="4568620" y="865801"/>
                  <a:pt x="4251108" y="1055907"/>
                  <a:pt x="3962986" y="935790"/>
                </a:cubicBezTo>
                <a:cubicBezTo>
                  <a:pt x="3762790" y="852028"/>
                  <a:pt x="3642672" y="631491"/>
                  <a:pt x="3676946" y="411355"/>
                </a:cubicBezTo>
                <a:cubicBezTo>
                  <a:pt x="3716424" y="155985"/>
                  <a:pt x="3934959" y="-13061"/>
                  <a:pt x="4169348" y="79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865706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C94545C-4ABF-4439-EB70-AE69C3F753E8}"/>
              </a:ext>
            </a:extLst>
          </p:cNvPr>
          <p:cNvSpPr>
            <a:spLocks noGrp="1"/>
          </p:cNvSpPr>
          <p:nvPr/>
        </p:nvSpPr>
        <p:spPr>
          <a:xfrm>
            <a:off x="330978" y="3677793"/>
            <a:ext cx="10980201" cy="294333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accent5"/>
              </a:buClr>
              <a:buFont typeface="Avenir Next LT Pro" panose="020B05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solidFill>
                  <a:srgbClr val="262626"/>
                </a:solidFill>
                <a:latin typeface="Arial"/>
                <a:cs typeface="Arial"/>
              </a:rPr>
              <a:t>Important to use condoms correctly to reduce the risks of STIs and HIV.</a:t>
            </a:r>
            <a:endParaRPr lang="en-US" dirty="0">
              <a:solidFill>
                <a:srgbClr val="262626"/>
              </a:solidFill>
              <a:latin typeface="Arial"/>
              <a:cs typeface="Arial"/>
            </a:endParaRPr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solidFill>
                  <a:srgbClr val="262626"/>
                </a:solidFill>
                <a:latin typeface="Arial"/>
                <a:cs typeface="Arial"/>
              </a:rPr>
              <a:t>Consent needs to come from both individuals.</a:t>
            </a:r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solidFill>
                  <a:srgbClr val="262626"/>
                </a:solidFill>
                <a:latin typeface="Arial"/>
                <a:cs typeface="Arial"/>
              </a:rPr>
              <a:t>Check expiry date.</a:t>
            </a:r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solidFill>
                  <a:srgbClr val="262626"/>
                </a:solidFill>
                <a:latin typeface="Arial"/>
                <a:cs typeface="Arial"/>
              </a:rPr>
              <a:t>Check package next for air bubbles, don't use if you can't feel any as the packaging could be punctured and not safe to use.</a:t>
            </a:r>
          </a:p>
          <a:p>
            <a:pPr marL="285750" indent="-285750">
              <a:lnSpc>
                <a:spcPct val="100000"/>
              </a:lnSpc>
              <a:buFont typeface="Arial"/>
              <a:buChar char="•"/>
            </a:pPr>
            <a:endParaRPr lang="en-US" dirty="0">
              <a:solidFill>
                <a:srgbClr val="FF000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lang="en-US"/>
          </a:p>
        </p:txBody>
      </p:sp>
      <p:pic>
        <p:nvPicPr>
          <p:cNvPr id="5" name="Picture 4" descr="A group of hands holding a banana and condom&#10;&#10;Description automatically generated">
            <a:extLst>
              <a:ext uri="{FF2B5EF4-FFF2-40B4-BE49-F238E27FC236}">
                <a16:creationId xmlns:a16="http://schemas.microsoft.com/office/drawing/2014/main" id="{DCBF82E3-4559-0D2B-1E16-3A989B205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137"/>
            <a:ext cx="6118412" cy="3281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19C23A8-BF43-F52B-1215-19FF77329383}"/>
              </a:ext>
            </a:extLst>
          </p:cNvPr>
          <p:cNvSpPr txBox="1"/>
          <p:nvPr/>
        </p:nvSpPr>
        <p:spPr>
          <a:xfrm>
            <a:off x="565657" y="671920"/>
            <a:ext cx="496227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dirty="0">
                <a:latin typeface="Arial"/>
                <a:cs typeface="Arial"/>
              </a:rPr>
              <a:t>Condom Banana Activity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0407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E93C60-A086-4EB6-997B-F78044FDF9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0957AC0-CA82-4B58-8CFA-47F452660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62299" y="0"/>
            <a:ext cx="5726653" cy="6858000"/>
          </a:xfrm>
          <a:custGeom>
            <a:avLst/>
            <a:gdLst>
              <a:gd name="connsiteX0" fmla="*/ 4847302 w 5726653"/>
              <a:gd name="connsiteY0" fmla="*/ 0 h 6858000"/>
              <a:gd name="connsiteX1" fmla="*/ 5712110 w 5726653"/>
              <a:gd name="connsiteY1" fmla="*/ 0 h 6858000"/>
              <a:gd name="connsiteX2" fmla="*/ 5722419 w 5726653"/>
              <a:gd name="connsiteY2" fmla="*/ 42969 h 6858000"/>
              <a:gd name="connsiteX3" fmla="*/ 5711334 w 5726653"/>
              <a:gd name="connsiteY3" fmla="*/ 219852 h 6858000"/>
              <a:gd name="connsiteX4" fmla="*/ 5164713 w 5726653"/>
              <a:gd name="connsiteY4" fmla="*/ 535443 h 6858000"/>
              <a:gd name="connsiteX5" fmla="*/ 4834600 w 5726653"/>
              <a:gd name="connsiteY5" fmla="*/ 78052 h 6858000"/>
              <a:gd name="connsiteX6" fmla="*/ 0 w 5726653"/>
              <a:gd name="connsiteY6" fmla="*/ 0 h 6858000"/>
              <a:gd name="connsiteX7" fmla="*/ 561809 w 5726653"/>
              <a:gd name="connsiteY7" fmla="*/ 0 h 6858000"/>
              <a:gd name="connsiteX8" fmla="*/ 4228873 w 5726653"/>
              <a:gd name="connsiteY8" fmla="*/ 0 h 6858000"/>
              <a:gd name="connsiteX9" fmla="*/ 4220749 w 5726653"/>
              <a:gd name="connsiteY9" fmla="*/ 184996 h 6858000"/>
              <a:gd name="connsiteX10" fmla="*/ 4223776 w 5726653"/>
              <a:gd name="connsiteY10" fmla="*/ 419995 h 6858000"/>
              <a:gd name="connsiteX11" fmla="*/ 4671738 w 5726653"/>
              <a:gd name="connsiteY11" fmla="*/ 1068099 h 6858000"/>
              <a:gd name="connsiteX12" fmla="*/ 5119605 w 5726653"/>
              <a:gd name="connsiteY12" fmla="*/ 2589405 h 6858000"/>
              <a:gd name="connsiteX13" fmla="*/ 4673612 w 5726653"/>
              <a:gd name="connsiteY13" fmla="*/ 3164269 h 6858000"/>
              <a:gd name="connsiteX14" fmla="*/ 4515220 w 5726653"/>
              <a:gd name="connsiteY14" fmla="*/ 4641255 h 6858000"/>
              <a:gd name="connsiteX15" fmla="*/ 5126951 w 5726653"/>
              <a:gd name="connsiteY15" fmla="*/ 5670858 h 6858000"/>
              <a:gd name="connsiteX16" fmla="*/ 5412523 w 5726653"/>
              <a:gd name="connsiteY16" fmla="*/ 6707670 h 6858000"/>
              <a:gd name="connsiteX17" fmla="*/ 5414896 w 5726653"/>
              <a:gd name="connsiteY17" fmla="*/ 6858000 h 6858000"/>
              <a:gd name="connsiteX18" fmla="*/ 0 w 5726653"/>
              <a:gd name="connsiteY1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726653" h="6858000">
                <a:moveTo>
                  <a:pt x="4847302" y="0"/>
                </a:moveTo>
                <a:lnTo>
                  <a:pt x="5712110" y="0"/>
                </a:lnTo>
                <a:lnTo>
                  <a:pt x="5722419" y="42969"/>
                </a:lnTo>
                <a:cubicBezTo>
                  <a:pt x="5730415" y="100391"/>
                  <a:pt x="5727284" y="160329"/>
                  <a:pt x="5711334" y="219852"/>
                </a:cubicBezTo>
                <a:cubicBezTo>
                  <a:pt x="5647537" y="457945"/>
                  <a:pt x="5402807" y="599240"/>
                  <a:pt x="5164713" y="535443"/>
                </a:cubicBezTo>
                <a:cubicBezTo>
                  <a:pt x="4956382" y="479621"/>
                  <a:pt x="4822161" y="285271"/>
                  <a:pt x="4834600" y="78052"/>
                </a:cubicBezTo>
                <a:close/>
                <a:moveTo>
                  <a:pt x="0" y="0"/>
                </a:moveTo>
                <a:lnTo>
                  <a:pt x="561809" y="0"/>
                </a:lnTo>
                <a:lnTo>
                  <a:pt x="4228873" y="0"/>
                </a:lnTo>
                <a:lnTo>
                  <a:pt x="4220749" y="184996"/>
                </a:lnTo>
                <a:cubicBezTo>
                  <a:pt x="4219391" y="263520"/>
                  <a:pt x="4220264" y="341910"/>
                  <a:pt x="4223776" y="419995"/>
                </a:cubicBezTo>
                <a:cubicBezTo>
                  <a:pt x="4236965" y="709488"/>
                  <a:pt x="4465626" y="891535"/>
                  <a:pt x="4671738" y="1068099"/>
                </a:cubicBezTo>
                <a:cubicBezTo>
                  <a:pt x="5185528" y="1508061"/>
                  <a:pt x="5360374" y="2032158"/>
                  <a:pt x="5119605" y="2589405"/>
                </a:cubicBezTo>
                <a:cubicBezTo>
                  <a:pt x="5026231" y="2805523"/>
                  <a:pt x="4844676" y="2993264"/>
                  <a:pt x="4673612" y="3164269"/>
                </a:cubicBezTo>
                <a:cubicBezTo>
                  <a:pt x="4214818" y="3622744"/>
                  <a:pt x="4233617" y="4154456"/>
                  <a:pt x="4515220" y="4641255"/>
                </a:cubicBezTo>
                <a:cubicBezTo>
                  <a:pt x="4715840" y="4986832"/>
                  <a:pt x="4956396" y="5311556"/>
                  <a:pt x="5126951" y="5670858"/>
                </a:cubicBezTo>
                <a:cubicBezTo>
                  <a:pt x="5293002" y="6019042"/>
                  <a:pt x="5391521" y="6366409"/>
                  <a:pt x="5412523" y="6707670"/>
                </a:cubicBezTo>
                <a:lnTo>
                  <a:pt x="541489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0E104E-698B-B857-13A7-E4061FEC9AB7}"/>
              </a:ext>
            </a:extLst>
          </p:cNvPr>
          <p:cNvSpPr txBox="1"/>
          <p:nvPr/>
        </p:nvSpPr>
        <p:spPr>
          <a:xfrm>
            <a:off x="760367" y="2058632"/>
            <a:ext cx="8401163" cy="570930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Open – DON’T use your teeth in case of puncturing. </a:t>
            </a:r>
            <a:endParaRPr lang="en-US" dirty="0"/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Push to one side and peel down on tethered edge.</a:t>
            </a: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Push out to the open side.</a:t>
            </a:r>
          </a:p>
          <a:p>
            <a:pPr marL="3429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To make sure it’s the right way up, blow into it gently. The rim should roll outward to look like a little hat. </a:t>
            </a: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Use a new one If you accidentally touch it more than you need to or roll it the wrong way.</a:t>
            </a:r>
            <a:endParaRPr lang="en-US" dirty="0"/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>
              <a:latin typeface="Arial"/>
              <a:cs typeface="Arial"/>
            </a:endParaRPr>
          </a:p>
          <a:p>
            <a:pPr marL="285750">
              <a:spcAft>
                <a:spcPts val="600"/>
              </a:spcAft>
              <a:buClr>
                <a:schemeClr val="accent5"/>
              </a:buClr>
            </a:pPr>
            <a:endParaRPr lang="en-US" sz="1500"/>
          </a:p>
          <a:p>
            <a:pPr marL="342900">
              <a:spcAft>
                <a:spcPts val="600"/>
              </a:spcAft>
              <a:buClr>
                <a:schemeClr val="accent5"/>
              </a:buClr>
            </a:pPr>
            <a:endParaRPr lang="en-US" sz="1500"/>
          </a:p>
          <a:p>
            <a:pPr>
              <a:spcAft>
                <a:spcPts val="600"/>
              </a:spcAft>
              <a:buClr>
                <a:schemeClr val="accent5"/>
              </a:buClr>
            </a:pPr>
            <a:endParaRPr lang="en-US" sz="1500"/>
          </a:p>
        </p:txBody>
      </p:sp>
      <p:pic>
        <p:nvPicPr>
          <p:cNvPr id="10" name="Picture 9" descr="A person holding a condom&#10;&#10;Description automatically generated">
            <a:extLst>
              <a:ext uri="{FF2B5EF4-FFF2-40B4-BE49-F238E27FC236}">
                <a16:creationId xmlns:a16="http://schemas.microsoft.com/office/drawing/2014/main" id="{0BDC7F02-A3F2-E7E2-E2E1-78E1E3FCC4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4414" y="2177143"/>
            <a:ext cx="2557031" cy="2264228"/>
          </a:xfrm>
          <a:prstGeom prst="rect">
            <a:avLst/>
          </a:prstGeom>
        </p:spPr>
      </p:pic>
      <p:pic>
        <p:nvPicPr>
          <p:cNvPr id="15" name="Picture 14" descr="A close up of a condom&#10;&#10;Description automatically generated">
            <a:extLst>
              <a:ext uri="{FF2B5EF4-FFF2-40B4-BE49-F238E27FC236}">
                <a16:creationId xmlns:a16="http://schemas.microsoft.com/office/drawing/2014/main" id="{6C6CA905-0481-09DC-DDFA-A7B9CC01F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1867" y="4362449"/>
            <a:ext cx="2540094" cy="2318659"/>
          </a:xfrm>
          <a:prstGeom prst="rect">
            <a:avLst/>
          </a:prstGeom>
        </p:spPr>
      </p:pic>
      <p:pic>
        <p:nvPicPr>
          <p:cNvPr id="16" name="Picture 15" descr="A person holding a condom in her mouth&#10;&#10;Description automatically generated">
            <a:extLst>
              <a:ext uri="{FF2B5EF4-FFF2-40B4-BE49-F238E27FC236}">
                <a16:creationId xmlns:a16="http://schemas.microsoft.com/office/drawing/2014/main" id="{AA1196B0-7093-CF06-C637-C9DE827914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3511" y="-10885"/>
            <a:ext cx="2547951" cy="2177143"/>
          </a:xfrm>
          <a:prstGeom prst="rect">
            <a:avLst/>
          </a:prstGeom>
        </p:spPr>
      </p:pic>
      <p:pic>
        <p:nvPicPr>
          <p:cNvPr id="2" name="Graphic 1" descr="Add outline">
            <a:extLst>
              <a:ext uri="{FF2B5EF4-FFF2-40B4-BE49-F238E27FC236}">
                <a16:creationId xmlns:a16="http://schemas.microsoft.com/office/drawing/2014/main" id="{AB61BA09-21A9-FE21-C8B6-50A674E6F7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580000">
            <a:off x="9223870" y="-595424"/>
            <a:ext cx="3368488" cy="33348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A969A44-6DFF-6EC9-ECD2-A73798495286}"/>
              </a:ext>
            </a:extLst>
          </p:cNvPr>
          <p:cNvSpPr txBox="1"/>
          <p:nvPr/>
        </p:nvSpPr>
        <p:spPr>
          <a:xfrm>
            <a:off x="9445103" y="1690863"/>
            <a:ext cx="29433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</a:t>
            </a:r>
            <a:r>
              <a:rPr lang="en-US" dirty="0" err="1">
                <a:ea typeface="+mn-lt"/>
                <a:cs typeface="+mn-lt"/>
              </a:rPr>
              <a:t>Dreamstime</a:t>
            </a:r>
            <a:r>
              <a:rPr lang="en-US" dirty="0">
                <a:ea typeface="+mn-lt"/>
                <a:cs typeface="+mn-lt"/>
              </a:rPr>
              <a:t>, n.d.)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3EE0D2-71F2-FBA6-C85D-F0046F8FAC1A}"/>
              </a:ext>
            </a:extLst>
          </p:cNvPr>
          <p:cNvSpPr txBox="1"/>
          <p:nvPr/>
        </p:nvSpPr>
        <p:spPr>
          <a:xfrm>
            <a:off x="9548116" y="4069674"/>
            <a:ext cx="283094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(GMG Pharmacies, n.d.)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34F30-B83F-3541-8854-0D322949FB2D}"/>
              </a:ext>
            </a:extLst>
          </p:cNvPr>
          <p:cNvSpPr txBox="1"/>
          <p:nvPr/>
        </p:nvSpPr>
        <p:spPr>
          <a:xfrm>
            <a:off x="9571278" y="6312035"/>
            <a:ext cx="26743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(Adobe Stock, n.d.)</a:t>
            </a:r>
          </a:p>
        </p:txBody>
      </p:sp>
    </p:spTree>
    <p:extLst>
      <p:ext uri="{BB962C8B-B14F-4D97-AF65-F5344CB8AC3E}">
        <p14:creationId xmlns:p14="http://schemas.microsoft.com/office/powerpoint/2010/main" val="9598351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1F6A43-5147-4A61-8748-FD92A6E199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D2A7158-AE1C-414C-941B-E328B3840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313874" y="-1"/>
            <a:ext cx="4875077" cy="6838171"/>
            <a:chOff x="7313874" y="-1"/>
            <a:chExt cx="4875077" cy="6838171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79F3AB5-50BE-4043-8357-9BE8E9CAEC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8058328" y="-1"/>
              <a:ext cx="4130623" cy="3497803"/>
            </a:xfrm>
            <a:custGeom>
              <a:avLst/>
              <a:gdLst>
                <a:gd name="connsiteX0" fmla="*/ 2092838 w 4523394"/>
                <a:gd name="connsiteY0" fmla="*/ 3063020 h 3830400"/>
                <a:gd name="connsiteX1" fmla="*/ 2343161 w 4523394"/>
                <a:gd name="connsiteY1" fmla="*/ 3219444 h 3830400"/>
                <a:gd name="connsiteX2" fmla="*/ 2228118 w 4523394"/>
                <a:gd name="connsiteY2" fmla="*/ 3648794 h 3830400"/>
                <a:gd name="connsiteX3" fmla="*/ 1798766 w 4523394"/>
                <a:gd name="connsiteY3" fmla="*/ 3533750 h 3830400"/>
                <a:gd name="connsiteX4" fmla="*/ 1913810 w 4523394"/>
                <a:gd name="connsiteY4" fmla="*/ 3104399 h 3830400"/>
                <a:gd name="connsiteX5" fmla="*/ 2092838 w 4523394"/>
                <a:gd name="connsiteY5" fmla="*/ 3063020 h 3830400"/>
                <a:gd name="connsiteX6" fmla="*/ 4021903 w 4523394"/>
                <a:gd name="connsiteY6" fmla="*/ 1290343 h 3830400"/>
                <a:gd name="connsiteX7" fmla="*/ 4399099 w 4523394"/>
                <a:gd name="connsiteY7" fmla="*/ 1526047 h 3830400"/>
                <a:gd name="connsiteX8" fmla="*/ 4225746 w 4523394"/>
                <a:gd name="connsiteY8" fmla="*/ 2173007 h 3830400"/>
                <a:gd name="connsiteX9" fmla="*/ 3578786 w 4523394"/>
                <a:gd name="connsiteY9" fmla="*/ 1999655 h 3830400"/>
                <a:gd name="connsiteX10" fmla="*/ 3752138 w 4523394"/>
                <a:gd name="connsiteY10" fmla="*/ 1352694 h 3830400"/>
                <a:gd name="connsiteX11" fmla="*/ 4021903 w 4523394"/>
                <a:gd name="connsiteY11" fmla="*/ 1290343 h 3830400"/>
                <a:gd name="connsiteX12" fmla="*/ 0 w 4523394"/>
                <a:gd name="connsiteY12" fmla="*/ 0 h 3830400"/>
                <a:gd name="connsiteX13" fmla="*/ 4496979 w 4523394"/>
                <a:gd name="connsiteY13" fmla="*/ 0 h 3830400"/>
                <a:gd name="connsiteX14" fmla="*/ 4503678 w 4523394"/>
                <a:gd name="connsiteY14" fmla="*/ 25146 h 3830400"/>
                <a:gd name="connsiteX15" fmla="*/ 4424081 w 4523394"/>
                <a:gd name="connsiteY15" fmla="*/ 648848 h 3830400"/>
                <a:gd name="connsiteX16" fmla="*/ 3172963 w 4523394"/>
                <a:gd name="connsiteY16" fmla="*/ 1488410 h 3830400"/>
                <a:gd name="connsiteX17" fmla="*/ 3391126 w 4523394"/>
                <a:gd name="connsiteY17" fmla="*/ 2327151 h 3830400"/>
                <a:gd name="connsiteX18" fmla="*/ 4247887 w 4523394"/>
                <a:gd name="connsiteY18" fmla="*/ 2883393 h 3830400"/>
                <a:gd name="connsiteX19" fmla="*/ 4101114 w 4523394"/>
                <a:gd name="connsiteY19" fmla="*/ 3673646 h 3830400"/>
                <a:gd name="connsiteX20" fmla="*/ 4003376 w 4523394"/>
                <a:gd name="connsiteY20" fmla="*/ 3745292 h 3830400"/>
                <a:gd name="connsiteX21" fmla="*/ 4003825 w 4523394"/>
                <a:gd name="connsiteY21" fmla="*/ 3745865 h 3830400"/>
                <a:gd name="connsiteX22" fmla="*/ 3392396 w 4523394"/>
                <a:gd name="connsiteY22" fmla="*/ 3797004 h 3830400"/>
                <a:gd name="connsiteX23" fmla="*/ 2569691 w 4523394"/>
                <a:gd name="connsiteY23" fmla="*/ 3015770 h 3830400"/>
                <a:gd name="connsiteX24" fmla="*/ 1724277 w 4523394"/>
                <a:gd name="connsiteY24" fmla="*/ 2873737 h 3830400"/>
                <a:gd name="connsiteX25" fmla="*/ 523060 w 4523394"/>
                <a:gd name="connsiteY25" fmla="*/ 3653103 h 3830400"/>
                <a:gd name="connsiteX26" fmla="*/ 8341 w 4523394"/>
                <a:gd name="connsiteY26" fmla="*/ 3554360 h 3830400"/>
                <a:gd name="connsiteX27" fmla="*/ 0 w 4523394"/>
                <a:gd name="connsiteY27" fmla="*/ 3549611 h 38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523394" h="3830400">
                  <a:moveTo>
                    <a:pt x="2092838" y="3063020"/>
                  </a:moveTo>
                  <a:cubicBezTo>
                    <a:pt x="2193485" y="3070133"/>
                    <a:pt x="2288915" y="3125487"/>
                    <a:pt x="2343161" y="3219444"/>
                  </a:cubicBezTo>
                  <a:cubicBezTo>
                    <a:pt x="2429954" y="3369774"/>
                    <a:pt x="2378449" y="3562000"/>
                    <a:pt x="2228118" y="3648794"/>
                  </a:cubicBezTo>
                  <a:cubicBezTo>
                    <a:pt x="2077786" y="3735588"/>
                    <a:pt x="1885559" y="3684081"/>
                    <a:pt x="1798766" y="3533750"/>
                  </a:cubicBezTo>
                  <a:cubicBezTo>
                    <a:pt x="1711974" y="3383419"/>
                    <a:pt x="1763479" y="3191193"/>
                    <a:pt x="1913810" y="3104399"/>
                  </a:cubicBezTo>
                  <a:cubicBezTo>
                    <a:pt x="1970185" y="3071852"/>
                    <a:pt x="2032451" y="3058753"/>
                    <a:pt x="2092838" y="3063020"/>
                  </a:cubicBezTo>
                  <a:close/>
                  <a:moveTo>
                    <a:pt x="4021903" y="1290343"/>
                  </a:moveTo>
                  <a:cubicBezTo>
                    <a:pt x="4173560" y="1301062"/>
                    <a:pt x="4317359" y="1384470"/>
                    <a:pt x="4399099" y="1526047"/>
                  </a:cubicBezTo>
                  <a:cubicBezTo>
                    <a:pt x="4529882" y="1752570"/>
                    <a:pt x="4452269" y="2042224"/>
                    <a:pt x="4225746" y="2173007"/>
                  </a:cubicBezTo>
                  <a:cubicBezTo>
                    <a:pt x="3999223" y="2303790"/>
                    <a:pt x="3709569" y="2226178"/>
                    <a:pt x="3578786" y="1999655"/>
                  </a:cubicBezTo>
                  <a:cubicBezTo>
                    <a:pt x="3448003" y="1773132"/>
                    <a:pt x="3525615" y="1483478"/>
                    <a:pt x="3752138" y="1352694"/>
                  </a:cubicBezTo>
                  <a:cubicBezTo>
                    <a:pt x="3837084" y="1303651"/>
                    <a:pt x="3930908" y="1283912"/>
                    <a:pt x="4021903" y="1290343"/>
                  </a:cubicBezTo>
                  <a:close/>
                  <a:moveTo>
                    <a:pt x="0" y="0"/>
                  </a:moveTo>
                  <a:lnTo>
                    <a:pt x="4496979" y="0"/>
                  </a:lnTo>
                  <a:lnTo>
                    <a:pt x="4503678" y="25146"/>
                  </a:lnTo>
                  <a:cubicBezTo>
                    <a:pt x="4545364" y="235150"/>
                    <a:pt x="4521916" y="466040"/>
                    <a:pt x="4424081" y="648848"/>
                  </a:cubicBezTo>
                  <a:cubicBezTo>
                    <a:pt x="4135114" y="1187460"/>
                    <a:pt x="3356321" y="1009462"/>
                    <a:pt x="3172963" y="1488410"/>
                  </a:cubicBezTo>
                  <a:cubicBezTo>
                    <a:pt x="3063420" y="1774578"/>
                    <a:pt x="3226876" y="2135329"/>
                    <a:pt x="3391126" y="2327151"/>
                  </a:cubicBezTo>
                  <a:cubicBezTo>
                    <a:pt x="3703899" y="2692408"/>
                    <a:pt x="4080095" y="2564143"/>
                    <a:pt x="4247887" y="2883393"/>
                  </a:cubicBezTo>
                  <a:cubicBezTo>
                    <a:pt x="4372467" y="3120590"/>
                    <a:pt x="4314876" y="3477586"/>
                    <a:pt x="4101114" y="3673646"/>
                  </a:cubicBezTo>
                  <a:cubicBezTo>
                    <a:pt x="4071248" y="3700994"/>
                    <a:pt x="4038507" y="3725009"/>
                    <a:pt x="4003376" y="3745292"/>
                  </a:cubicBezTo>
                  <a:lnTo>
                    <a:pt x="4003825" y="3745865"/>
                  </a:lnTo>
                  <a:cubicBezTo>
                    <a:pt x="3767079" y="3882551"/>
                    <a:pt x="3480891" y="3817248"/>
                    <a:pt x="3392396" y="3797004"/>
                  </a:cubicBezTo>
                  <a:cubicBezTo>
                    <a:pt x="2974033" y="3701486"/>
                    <a:pt x="3010744" y="3267137"/>
                    <a:pt x="2569691" y="3015770"/>
                  </a:cubicBezTo>
                  <a:cubicBezTo>
                    <a:pt x="2538732" y="2997977"/>
                    <a:pt x="2156724" y="2787303"/>
                    <a:pt x="1724277" y="2873737"/>
                  </a:cubicBezTo>
                  <a:cubicBezTo>
                    <a:pt x="1105663" y="2997269"/>
                    <a:pt x="1057399" y="3593444"/>
                    <a:pt x="523060" y="3653103"/>
                  </a:cubicBezTo>
                  <a:cubicBezTo>
                    <a:pt x="354178" y="3671957"/>
                    <a:pt x="170589" y="3633468"/>
                    <a:pt x="8341" y="3554360"/>
                  </a:cubicBezTo>
                  <a:lnTo>
                    <a:pt x="0" y="35496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ECC5279-E364-44E0-BA69-5E58B0CFE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13874" y="4000049"/>
              <a:ext cx="4850830" cy="2838121"/>
            </a:xfrm>
            <a:custGeom>
              <a:avLst/>
              <a:gdLst>
                <a:gd name="connsiteX0" fmla="*/ 1317554 w 6051230"/>
                <a:gd name="connsiteY0" fmla="*/ 241852 h 3395870"/>
                <a:gd name="connsiteX1" fmla="*/ 1738974 w 6051230"/>
                <a:gd name="connsiteY1" fmla="*/ 663272 h 3395870"/>
                <a:gd name="connsiteX2" fmla="*/ 1317554 w 6051230"/>
                <a:gd name="connsiteY2" fmla="*/ 1084692 h 3395870"/>
                <a:gd name="connsiteX3" fmla="*/ 896135 w 6051230"/>
                <a:gd name="connsiteY3" fmla="*/ 663272 h 3395870"/>
                <a:gd name="connsiteX4" fmla="*/ 1317554 w 6051230"/>
                <a:gd name="connsiteY4" fmla="*/ 241852 h 3395870"/>
                <a:gd name="connsiteX5" fmla="*/ 5744951 w 6051230"/>
                <a:gd name="connsiteY5" fmla="*/ 25092 h 3395870"/>
                <a:gd name="connsiteX6" fmla="*/ 5853136 w 6051230"/>
                <a:gd name="connsiteY6" fmla="*/ 38157 h 3395870"/>
                <a:gd name="connsiteX7" fmla="*/ 5986405 w 6051230"/>
                <a:gd name="connsiteY7" fmla="*/ 82706 h 3395870"/>
                <a:gd name="connsiteX8" fmla="*/ 6051230 w 6051230"/>
                <a:gd name="connsiteY8" fmla="*/ 119975 h 3395870"/>
                <a:gd name="connsiteX9" fmla="*/ 6051230 w 6051230"/>
                <a:gd name="connsiteY9" fmla="*/ 3395870 h 3395870"/>
                <a:gd name="connsiteX10" fmla="*/ 656731 w 6051230"/>
                <a:gd name="connsiteY10" fmla="*/ 3395870 h 3395870"/>
                <a:gd name="connsiteX11" fmla="*/ 653211 w 6051230"/>
                <a:gd name="connsiteY11" fmla="*/ 3385085 h 3395870"/>
                <a:gd name="connsiteX12" fmla="*/ 364 w 6051230"/>
                <a:gd name="connsiteY12" fmla="*/ 2254809 h 3395870"/>
                <a:gd name="connsiteX13" fmla="*/ 556515 w 6051230"/>
                <a:gd name="connsiteY13" fmla="*/ 1423552 h 3395870"/>
                <a:gd name="connsiteX14" fmla="*/ 1745273 w 6051230"/>
                <a:gd name="connsiteY14" fmla="*/ 1427778 h 3395870"/>
                <a:gd name="connsiteX15" fmla="*/ 2394059 w 6051230"/>
                <a:gd name="connsiteY15" fmla="*/ 417033 h 3395870"/>
                <a:gd name="connsiteX16" fmla="*/ 3343283 w 6051230"/>
                <a:gd name="connsiteY16" fmla="*/ 215877 h 3395870"/>
                <a:gd name="connsiteX17" fmla="*/ 4234022 w 6051230"/>
                <a:gd name="connsiteY17" fmla="*/ 639120 h 3395870"/>
                <a:gd name="connsiteX18" fmla="*/ 5744951 w 6051230"/>
                <a:gd name="connsiteY18" fmla="*/ 25092 h 3395870"/>
                <a:gd name="connsiteX19" fmla="*/ 4359592 w 6051230"/>
                <a:gd name="connsiteY19" fmla="*/ 0 h 3395870"/>
                <a:gd name="connsiteX20" fmla="*/ 4601444 w 6051230"/>
                <a:gd name="connsiteY20" fmla="*/ 241852 h 3395870"/>
                <a:gd name="connsiteX21" fmla="*/ 4359592 w 6051230"/>
                <a:gd name="connsiteY21" fmla="*/ 483704 h 3395870"/>
                <a:gd name="connsiteX22" fmla="*/ 4117740 w 6051230"/>
                <a:gd name="connsiteY22" fmla="*/ 241852 h 3395870"/>
                <a:gd name="connsiteX23" fmla="*/ 4359592 w 6051230"/>
                <a:gd name="connsiteY23" fmla="*/ 0 h 3395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51230" h="3395870">
                  <a:moveTo>
                    <a:pt x="1317554" y="241852"/>
                  </a:moveTo>
                  <a:cubicBezTo>
                    <a:pt x="1550298" y="241852"/>
                    <a:pt x="1738974" y="430528"/>
                    <a:pt x="1738974" y="663272"/>
                  </a:cubicBezTo>
                  <a:cubicBezTo>
                    <a:pt x="1738974" y="896016"/>
                    <a:pt x="1550298" y="1084692"/>
                    <a:pt x="1317554" y="1084692"/>
                  </a:cubicBezTo>
                  <a:cubicBezTo>
                    <a:pt x="1084811" y="1084692"/>
                    <a:pt x="896135" y="896016"/>
                    <a:pt x="896135" y="663272"/>
                  </a:cubicBezTo>
                  <a:cubicBezTo>
                    <a:pt x="896135" y="430528"/>
                    <a:pt x="1084811" y="241852"/>
                    <a:pt x="1317554" y="241852"/>
                  </a:cubicBezTo>
                  <a:close/>
                  <a:moveTo>
                    <a:pt x="5744951" y="25092"/>
                  </a:moveTo>
                  <a:cubicBezTo>
                    <a:pt x="5780114" y="26000"/>
                    <a:pt x="5816126" y="30200"/>
                    <a:pt x="5853136" y="38157"/>
                  </a:cubicBezTo>
                  <a:cubicBezTo>
                    <a:pt x="5898808" y="47996"/>
                    <a:pt x="5943333" y="63096"/>
                    <a:pt x="5986405" y="82706"/>
                  </a:cubicBezTo>
                  <a:lnTo>
                    <a:pt x="6051230" y="119975"/>
                  </a:lnTo>
                  <a:lnTo>
                    <a:pt x="6051230" y="3395870"/>
                  </a:lnTo>
                  <a:lnTo>
                    <a:pt x="656731" y="3395870"/>
                  </a:lnTo>
                  <a:lnTo>
                    <a:pt x="653211" y="3385085"/>
                  </a:lnTo>
                  <a:cubicBezTo>
                    <a:pt x="502956" y="3025600"/>
                    <a:pt x="-15658" y="2768546"/>
                    <a:pt x="364" y="2254809"/>
                  </a:cubicBezTo>
                  <a:cubicBezTo>
                    <a:pt x="11420" y="1911642"/>
                    <a:pt x="256854" y="1556695"/>
                    <a:pt x="556515" y="1423552"/>
                  </a:cubicBezTo>
                  <a:cubicBezTo>
                    <a:pt x="1016167" y="1219697"/>
                    <a:pt x="1362083" y="1643227"/>
                    <a:pt x="1745273" y="1427778"/>
                  </a:cubicBezTo>
                  <a:cubicBezTo>
                    <a:pt x="2063249" y="1248992"/>
                    <a:pt x="2013979" y="769367"/>
                    <a:pt x="2394059" y="417033"/>
                  </a:cubicBezTo>
                  <a:cubicBezTo>
                    <a:pt x="2678165" y="153583"/>
                    <a:pt x="2991680" y="174868"/>
                    <a:pt x="3343283" y="215877"/>
                  </a:cubicBezTo>
                  <a:cubicBezTo>
                    <a:pt x="3818364" y="271483"/>
                    <a:pt x="3830460" y="577169"/>
                    <a:pt x="4234022" y="639120"/>
                  </a:cubicBezTo>
                  <a:cubicBezTo>
                    <a:pt x="4881024" y="738546"/>
                    <a:pt x="5217500" y="11468"/>
                    <a:pt x="5744951" y="25092"/>
                  </a:cubicBezTo>
                  <a:close/>
                  <a:moveTo>
                    <a:pt x="4359592" y="0"/>
                  </a:moveTo>
                  <a:cubicBezTo>
                    <a:pt x="4493163" y="0"/>
                    <a:pt x="4601444" y="108281"/>
                    <a:pt x="4601444" y="241852"/>
                  </a:cubicBezTo>
                  <a:cubicBezTo>
                    <a:pt x="4601444" y="375423"/>
                    <a:pt x="4493163" y="483704"/>
                    <a:pt x="4359592" y="483704"/>
                  </a:cubicBezTo>
                  <a:cubicBezTo>
                    <a:pt x="4226021" y="483704"/>
                    <a:pt x="4117740" y="375423"/>
                    <a:pt x="4117740" y="241852"/>
                  </a:cubicBezTo>
                  <a:cubicBezTo>
                    <a:pt x="4117740" y="108281"/>
                    <a:pt x="4226021" y="0"/>
                    <a:pt x="43595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1F1DD6D-EC0D-7E88-1C30-00C67F0B178A}"/>
              </a:ext>
            </a:extLst>
          </p:cNvPr>
          <p:cNvSpPr txBox="1"/>
          <p:nvPr/>
        </p:nvSpPr>
        <p:spPr>
          <a:xfrm>
            <a:off x="429356" y="950373"/>
            <a:ext cx="7102426" cy="405005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685800" indent="-342900">
              <a:lnSpc>
                <a:spcPct val="110000"/>
              </a:lnSpc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Pinch the tip and roll the condom all the way down to the base of the Penis. </a:t>
            </a:r>
            <a:endParaRPr lang="en-US"/>
          </a:p>
          <a:p>
            <a:pPr marL="685800" indent="-342900">
              <a:lnSpc>
                <a:spcPct val="110000"/>
              </a:lnSpc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 marL="685800" indent="-342900">
              <a:lnSpc>
                <a:spcPct val="110000"/>
              </a:lnSpc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Pinching will leave room for the semen and will help to stop the condom breaking when being used.​</a:t>
            </a:r>
          </a:p>
          <a:p>
            <a:pPr marL="342900" indent="-342900">
              <a:lnSpc>
                <a:spcPct val="110000"/>
              </a:lnSpc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 marL="685800" indent="-342900">
              <a:lnSpc>
                <a:spcPct val="110000"/>
              </a:lnSpc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Now you're ready for action.​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chemeClr val="accent5"/>
              </a:buClr>
            </a:pPr>
            <a:endParaRPr lang="en-US"/>
          </a:p>
          <a:p>
            <a:pPr marL="342900">
              <a:lnSpc>
                <a:spcPct val="110000"/>
              </a:lnSpc>
              <a:spcAft>
                <a:spcPts val="600"/>
              </a:spcAft>
              <a:buClr>
                <a:schemeClr val="accent5"/>
              </a:buClr>
            </a:pPr>
            <a:endParaRPr lang="en-US"/>
          </a:p>
          <a:p>
            <a:pPr>
              <a:lnSpc>
                <a:spcPct val="110000"/>
              </a:lnSpc>
              <a:spcAft>
                <a:spcPts val="600"/>
              </a:spcAft>
              <a:buClr>
                <a:schemeClr val="accent5"/>
              </a:buClr>
            </a:pPr>
            <a:endParaRPr lang="en-US"/>
          </a:p>
        </p:txBody>
      </p:sp>
      <p:pic>
        <p:nvPicPr>
          <p:cNvPr id="2" name="Picture 1" descr="A hand holding a banana&#10;&#10;Description automatically generated">
            <a:extLst>
              <a:ext uri="{FF2B5EF4-FFF2-40B4-BE49-F238E27FC236}">
                <a16:creationId xmlns:a16="http://schemas.microsoft.com/office/drawing/2014/main" id="{A5D2BE2B-31BD-4A6C-7ADF-5144729C3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9227" y="3815293"/>
            <a:ext cx="2445835" cy="2745277"/>
          </a:xfrm>
          <a:prstGeom prst="rect">
            <a:avLst/>
          </a:prstGeom>
        </p:spPr>
      </p:pic>
      <p:pic>
        <p:nvPicPr>
          <p:cNvPr id="3" name="Picture 2" descr="A banana with a condom on it&#10;&#10;Description automatically generated">
            <a:extLst>
              <a:ext uri="{FF2B5EF4-FFF2-40B4-BE49-F238E27FC236}">
                <a16:creationId xmlns:a16="http://schemas.microsoft.com/office/drawing/2014/main" id="{5F3086AE-6EC1-8301-F7F8-69C356702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4725" y="479995"/>
            <a:ext cx="2806046" cy="24763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691DFD-11C4-A2ED-0F95-3C0E4C68DCAD}"/>
              </a:ext>
            </a:extLst>
          </p:cNvPr>
          <p:cNvSpPr txBox="1"/>
          <p:nvPr/>
        </p:nvSpPr>
        <p:spPr>
          <a:xfrm>
            <a:off x="9134933" y="2606331"/>
            <a:ext cx="27548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(Shutterstock, 2023)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9C7A10-CD80-EF43-8531-9D4E611F916B}"/>
              </a:ext>
            </a:extLst>
          </p:cNvPr>
          <p:cNvSpPr txBox="1"/>
          <p:nvPr/>
        </p:nvSpPr>
        <p:spPr>
          <a:xfrm>
            <a:off x="9254180" y="6218748"/>
            <a:ext cx="245515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(Shutterstock, 2023)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126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C48F90-AFD5-4232-AE7D-27B956BF7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C96EE1-9524-4300-BFAC-56AA55EB49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55747" y="-1"/>
            <a:ext cx="6336253" cy="6858001"/>
          </a:xfrm>
          <a:custGeom>
            <a:avLst/>
            <a:gdLst>
              <a:gd name="connsiteX0" fmla="*/ 5721063 w 6336253"/>
              <a:gd name="connsiteY0" fmla="*/ 3536635 h 6858001"/>
              <a:gd name="connsiteX1" fmla="*/ 6230651 w 6336253"/>
              <a:gd name="connsiteY1" fmla="*/ 4046223 h 6858001"/>
              <a:gd name="connsiteX2" fmla="*/ 5721063 w 6336253"/>
              <a:gd name="connsiteY2" fmla="*/ 4555811 h 6858001"/>
              <a:gd name="connsiteX3" fmla="*/ 5211475 w 6336253"/>
              <a:gd name="connsiteY3" fmla="*/ 4046223 h 6858001"/>
              <a:gd name="connsiteX4" fmla="*/ 5721063 w 6336253"/>
              <a:gd name="connsiteY4" fmla="*/ 3536635 h 6858001"/>
              <a:gd name="connsiteX5" fmla="*/ 5456902 w 6336253"/>
              <a:gd name="connsiteY5" fmla="*/ 0 h 6858001"/>
              <a:gd name="connsiteX6" fmla="*/ 6321710 w 6336253"/>
              <a:gd name="connsiteY6" fmla="*/ 0 h 6858001"/>
              <a:gd name="connsiteX7" fmla="*/ 6332019 w 6336253"/>
              <a:gd name="connsiteY7" fmla="*/ 42969 h 6858001"/>
              <a:gd name="connsiteX8" fmla="*/ 6320934 w 6336253"/>
              <a:gd name="connsiteY8" fmla="*/ 219852 h 6858001"/>
              <a:gd name="connsiteX9" fmla="*/ 5774313 w 6336253"/>
              <a:gd name="connsiteY9" fmla="*/ 535443 h 6858001"/>
              <a:gd name="connsiteX10" fmla="*/ 5444200 w 6336253"/>
              <a:gd name="connsiteY10" fmla="*/ 78052 h 6858001"/>
              <a:gd name="connsiteX11" fmla="*/ 609600 w 6336253"/>
              <a:gd name="connsiteY11" fmla="*/ 0 h 6858001"/>
              <a:gd name="connsiteX12" fmla="*/ 1171409 w 6336253"/>
              <a:gd name="connsiteY12" fmla="*/ 0 h 6858001"/>
              <a:gd name="connsiteX13" fmla="*/ 4838473 w 6336253"/>
              <a:gd name="connsiteY13" fmla="*/ 0 h 6858001"/>
              <a:gd name="connsiteX14" fmla="*/ 4830349 w 6336253"/>
              <a:gd name="connsiteY14" fmla="*/ 184996 h 6858001"/>
              <a:gd name="connsiteX15" fmla="*/ 4833376 w 6336253"/>
              <a:gd name="connsiteY15" fmla="*/ 419995 h 6858001"/>
              <a:gd name="connsiteX16" fmla="*/ 5281338 w 6336253"/>
              <a:gd name="connsiteY16" fmla="*/ 1068099 h 6858001"/>
              <a:gd name="connsiteX17" fmla="*/ 5729205 w 6336253"/>
              <a:gd name="connsiteY17" fmla="*/ 2589405 h 6858001"/>
              <a:gd name="connsiteX18" fmla="*/ 5283212 w 6336253"/>
              <a:gd name="connsiteY18" fmla="*/ 3164269 h 6858001"/>
              <a:gd name="connsiteX19" fmla="*/ 5124820 w 6336253"/>
              <a:gd name="connsiteY19" fmla="*/ 4641255 h 6858001"/>
              <a:gd name="connsiteX20" fmla="*/ 5736551 w 6336253"/>
              <a:gd name="connsiteY20" fmla="*/ 5670858 h 6858001"/>
              <a:gd name="connsiteX21" fmla="*/ 6022123 w 6336253"/>
              <a:gd name="connsiteY21" fmla="*/ 6707670 h 6858001"/>
              <a:gd name="connsiteX22" fmla="*/ 6024496 w 6336253"/>
              <a:gd name="connsiteY22" fmla="*/ 6858000 h 6858001"/>
              <a:gd name="connsiteX23" fmla="*/ 2242268 w 6336253"/>
              <a:gd name="connsiteY23" fmla="*/ 6858000 h 6858001"/>
              <a:gd name="connsiteX24" fmla="*/ 2242268 w 6336253"/>
              <a:gd name="connsiteY24" fmla="*/ 6858001 h 6858001"/>
              <a:gd name="connsiteX25" fmla="*/ 0 w 6336253"/>
              <a:gd name="connsiteY25" fmla="*/ 6858001 h 6858001"/>
              <a:gd name="connsiteX26" fmla="*/ 0 w 6336253"/>
              <a:gd name="connsiteY26" fmla="*/ 1 h 6858001"/>
              <a:gd name="connsiteX27" fmla="*/ 609600 w 6336253"/>
              <a:gd name="connsiteY27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36253" h="6858001">
                <a:moveTo>
                  <a:pt x="5721063" y="3536635"/>
                </a:moveTo>
                <a:cubicBezTo>
                  <a:pt x="6002501" y="3536635"/>
                  <a:pt x="6230651" y="3764785"/>
                  <a:pt x="6230651" y="4046223"/>
                </a:cubicBezTo>
                <a:cubicBezTo>
                  <a:pt x="6230651" y="4327661"/>
                  <a:pt x="6002501" y="4555811"/>
                  <a:pt x="5721063" y="4555811"/>
                </a:cubicBezTo>
                <a:cubicBezTo>
                  <a:pt x="5439625" y="4555811"/>
                  <a:pt x="5211475" y="4327661"/>
                  <a:pt x="5211475" y="4046223"/>
                </a:cubicBezTo>
                <a:cubicBezTo>
                  <a:pt x="5211475" y="3764785"/>
                  <a:pt x="5439625" y="3536635"/>
                  <a:pt x="5721063" y="3536635"/>
                </a:cubicBezTo>
                <a:close/>
                <a:moveTo>
                  <a:pt x="5456902" y="0"/>
                </a:moveTo>
                <a:lnTo>
                  <a:pt x="6321710" y="0"/>
                </a:lnTo>
                <a:lnTo>
                  <a:pt x="6332019" y="42969"/>
                </a:lnTo>
                <a:cubicBezTo>
                  <a:pt x="6340015" y="100391"/>
                  <a:pt x="6336884" y="160329"/>
                  <a:pt x="6320934" y="219852"/>
                </a:cubicBezTo>
                <a:cubicBezTo>
                  <a:pt x="6257137" y="457945"/>
                  <a:pt x="6012407" y="599240"/>
                  <a:pt x="5774313" y="535443"/>
                </a:cubicBezTo>
                <a:cubicBezTo>
                  <a:pt x="5565982" y="479621"/>
                  <a:pt x="5431761" y="285271"/>
                  <a:pt x="5444200" y="78052"/>
                </a:cubicBezTo>
                <a:close/>
                <a:moveTo>
                  <a:pt x="609600" y="0"/>
                </a:moveTo>
                <a:lnTo>
                  <a:pt x="1171409" y="0"/>
                </a:lnTo>
                <a:lnTo>
                  <a:pt x="4838473" y="0"/>
                </a:lnTo>
                <a:lnTo>
                  <a:pt x="4830349" y="184996"/>
                </a:lnTo>
                <a:cubicBezTo>
                  <a:pt x="4828991" y="263520"/>
                  <a:pt x="4829864" y="341910"/>
                  <a:pt x="4833376" y="419995"/>
                </a:cubicBezTo>
                <a:cubicBezTo>
                  <a:pt x="4846565" y="709488"/>
                  <a:pt x="5075226" y="891535"/>
                  <a:pt x="5281338" y="1068099"/>
                </a:cubicBezTo>
                <a:cubicBezTo>
                  <a:pt x="5795128" y="1508061"/>
                  <a:pt x="5969974" y="2032158"/>
                  <a:pt x="5729205" y="2589405"/>
                </a:cubicBezTo>
                <a:cubicBezTo>
                  <a:pt x="5635831" y="2805523"/>
                  <a:pt x="5454276" y="2993264"/>
                  <a:pt x="5283212" y="3164269"/>
                </a:cubicBezTo>
                <a:cubicBezTo>
                  <a:pt x="4824418" y="3622744"/>
                  <a:pt x="4843217" y="4154456"/>
                  <a:pt x="5124820" y="4641255"/>
                </a:cubicBezTo>
                <a:cubicBezTo>
                  <a:pt x="5325440" y="4986832"/>
                  <a:pt x="5565996" y="5311556"/>
                  <a:pt x="5736551" y="5670858"/>
                </a:cubicBezTo>
                <a:cubicBezTo>
                  <a:pt x="5902602" y="6019042"/>
                  <a:pt x="6001121" y="6366409"/>
                  <a:pt x="6022123" y="6707670"/>
                </a:cubicBezTo>
                <a:lnTo>
                  <a:pt x="6024496" y="6858000"/>
                </a:lnTo>
                <a:lnTo>
                  <a:pt x="2242268" y="6858000"/>
                </a:lnTo>
                <a:lnTo>
                  <a:pt x="2242268" y="6858001"/>
                </a:lnTo>
                <a:lnTo>
                  <a:pt x="0" y="6858001"/>
                </a:lnTo>
                <a:lnTo>
                  <a:pt x="0" y="1"/>
                </a:lnTo>
                <a:lnTo>
                  <a:pt x="609600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960510-D565-FDC7-C14C-8831D7914E03}"/>
              </a:ext>
            </a:extLst>
          </p:cNvPr>
          <p:cNvSpPr txBox="1"/>
          <p:nvPr/>
        </p:nvSpPr>
        <p:spPr>
          <a:xfrm>
            <a:off x="455141" y="437575"/>
            <a:ext cx="6101921" cy="526234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When you're ready to remove the condom, hold onto the condom when pulling out.</a:t>
            </a:r>
            <a:endParaRPr lang="en-US"/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Move away from your partners body and carefully remove it. </a:t>
            </a:r>
          </a:p>
          <a:p>
            <a:pPr marL="68580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 marL="62865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Tie a knot in it and throw it in the bin, not down the toilet or in the hedge. </a:t>
            </a:r>
          </a:p>
          <a:p>
            <a:pPr marL="62865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 marL="628650" indent="-34290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Read the instructions on the leaflet inside a condom packet if you're ever unsure.</a:t>
            </a:r>
          </a:p>
          <a:p>
            <a:pPr marL="571500" indent="-285750">
              <a:spcAft>
                <a:spcPts val="600"/>
              </a:spcAft>
              <a:buClr>
                <a:schemeClr val="accent5"/>
              </a:buClr>
              <a:buFont typeface="Arial"/>
              <a:buChar char="•"/>
            </a:pPr>
            <a:endParaRPr lang="en-US" sz="1500"/>
          </a:p>
        </p:txBody>
      </p:sp>
      <p:pic>
        <p:nvPicPr>
          <p:cNvPr id="2" name="Picture 1" descr="A diagram of a person holding a condom&#10;&#10;Description automatically generated">
            <a:extLst>
              <a:ext uri="{FF2B5EF4-FFF2-40B4-BE49-F238E27FC236}">
                <a16:creationId xmlns:a16="http://schemas.microsoft.com/office/drawing/2014/main" id="{32CE352A-92C2-4FA2-600E-2C5008F66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116" y="1207630"/>
            <a:ext cx="4289283" cy="42678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13B32E-868F-F2DB-1D90-DD45D435D096}"/>
              </a:ext>
            </a:extLst>
          </p:cNvPr>
          <p:cNvSpPr txBox="1"/>
          <p:nvPr/>
        </p:nvSpPr>
        <p:spPr>
          <a:xfrm>
            <a:off x="7462642" y="4967857"/>
            <a:ext cx="235138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(Shutterstock, 2023)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595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Warning with solid fill">
            <a:extLst>
              <a:ext uri="{FF2B5EF4-FFF2-40B4-BE49-F238E27FC236}">
                <a16:creationId xmlns:a16="http://schemas.microsoft.com/office/drawing/2014/main" id="{600AC28B-6CEE-74D7-A214-7475B8F90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0720" y="664825"/>
            <a:ext cx="3917576" cy="5533645"/>
          </a:xfrm>
          <a:prstGeom prst="rect">
            <a:avLst/>
          </a:prstGeom>
        </p:spPr>
      </p:pic>
      <p:pic>
        <p:nvPicPr>
          <p:cNvPr id="5" name="Picture 4" descr="No photo description available.">
            <a:extLst>
              <a:ext uri="{FF2B5EF4-FFF2-40B4-BE49-F238E27FC236}">
                <a16:creationId xmlns:a16="http://schemas.microsoft.com/office/drawing/2014/main" id="{90A88BE6-CF19-D041-D3CE-5385EA0D09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7684" y="1109618"/>
            <a:ext cx="6766111" cy="49955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2C2828F-9424-7235-DC3F-259DEF0695F9}"/>
              </a:ext>
            </a:extLst>
          </p:cNvPr>
          <p:cNvSpPr txBox="1"/>
          <p:nvPr/>
        </p:nvSpPr>
        <p:spPr>
          <a:xfrm>
            <a:off x="941615" y="5840186"/>
            <a:ext cx="317862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(Stock images Word, n.d)</a:t>
            </a:r>
            <a:r>
              <a:rPr lang="en-US">
                <a:solidFill>
                  <a:srgbClr val="000000"/>
                </a:solidFill>
              </a:rPr>
              <a:t>​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9EC0F0-8D60-94AB-9F77-BB97B0B245BA}"/>
              </a:ext>
            </a:extLst>
          </p:cNvPr>
          <p:cNvSpPr txBox="1"/>
          <p:nvPr/>
        </p:nvSpPr>
        <p:spPr>
          <a:xfrm>
            <a:off x="3122599" y="280543"/>
            <a:ext cx="436477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latin typeface="Arial"/>
                <a:cs typeface="Arial"/>
              </a:rPr>
              <a:t>STI Symptoms</a:t>
            </a:r>
          </a:p>
        </p:txBody>
      </p:sp>
    </p:spTree>
    <p:extLst>
      <p:ext uri="{BB962C8B-B14F-4D97-AF65-F5344CB8AC3E}">
        <p14:creationId xmlns:p14="http://schemas.microsoft.com/office/powerpoint/2010/main" val="23817968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379E2B-595E-A709-4F04-39A9E90FDB4A}"/>
              </a:ext>
            </a:extLst>
          </p:cNvPr>
          <p:cNvSpPr txBox="1"/>
          <p:nvPr/>
        </p:nvSpPr>
        <p:spPr>
          <a:xfrm>
            <a:off x="681604" y="829367"/>
            <a:ext cx="463642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latin typeface="Arial"/>
                <a:cs typeface="Arial"/>
              </a:rPr>
              <a:t>Chlamydia -</a:t>
            </a:r>
            <a:r>
              <a:rPr lang="en-US" sz="2400" dirty="0">
                <a:latin typeface="Arial"/>
                <a:cs typeface="Arial"/>
              </a:rPr>
              <a:t> is the most common. Often no symptoms but may cause pain when urinating , unusual discharge or pain in lower belly. Treatable with medication.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9A98BC-D6BF-8764-DFF9-1060DEAB22E2}"/>
              </a:ext>
            </a:extLst>
          </p:cNvPr>
          <p:cNvSpPr txBox="1"/>
          <p:nvPr/>
        </p:nvSpPr>
        <p:spPr>
          <a:xfrm>
            <a:off x="6723436" y="831249"/>
            <a:ext cx="4015255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latin typeface="Arial"/>
                <a:cs typeface="Arial"/>
              </a:rPr>
              <a:t>Gonorrhea - </a:t>
            </a:r>
            <a:r>
              <a:rPr lang="en-US" sz="2400" dirty="0">
                <a:latin typeface="Arial"/>
                <a:cs typeface="Arial"/>
              </a:rPr>
              <a:t>painful when urinating, unusual discharge or soreness in the genital or anal area. Sometimes no symptoms. Treatable with medication.</a:t>
            </a:r>
          </a:p>
        </p:txBody>
      </p:sp>
      <p:pic>
        <p:nvPicPr>
          <p:cNvPr id="8" name="Picture 7" descr="Close up of a person&amp;#39;s body&#10;&#10;Description automatically generated">
            <a:extLst>
              <a:ext uri="{FF2B5EF4-FFF2-40B4-BE49-F238E27FC236}">
                <a16:creationId xmlns:a16="http://schemas.microsoft.com/office/drawing/2014/main" id="{3F0D4F5A-47BF-17AD-7443-813143328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451" y="3518586"/>
            <a:ext cx="3520797" cy="2590803"/>
          </a:xfrm>
          <a:prstGeom prst="rect">
            <a:avLst/>
          </a:prstGeom>
        </p:spPr>
      </p:pic>
      <p:pic>
        <p:nvPicPr>
          <p:cNvPr id="9" name="Picture 8" descr="A diagram of a person&amp;#39;s body&#10;&#10;Description automatically generated">
            <a:extLst>
              <a:ext uri="{FF2B5EF4-FFF2-40B4-BE49-F238E27FC236}">
                <a16:creationId xmlns:a16="http://schemas.microsoft.com/office/drawing/2014/main" id="{BBB393F0-8B4A-798B-549F-0CCE1ADB3D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104" y="3522769"/>
            <a:ext cx="3534893" cy="268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4023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>
            <a:extLst>
              <a:ext uri="{FF2B5EF4-FFF2-40B4-BE49-F238E27FC236}">
                <a16:creationId xmlns:a16="http://schemas.microsoft.com/office/drawing/2014/main" id="{1832ACDE-810E-4C88-0838-5C100203351C}"/>
              </a:ext>
            </a:extLst>
          </p:cNvPr>
          <p:cNvSpPr txBox="1"/>
          <p:nvPr/>
        </p:nvSpPr>
        <p:spPr>
          <a:xfrm>
            <a:off x="593157" y="777525"/>
            <a:ext cx="3713353" cy="156966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latin typeface="Arial"/>
                <a:cs typeface="Arial"/>
              </a:rPr>
              <a:t>Genital warts –</a:t>
            </a:r>
            <a:r>
              <a:rPr lang="en-US" sz="2400" dirty="0">
                <a:latin typeface="Arial"/>
                <a:cs typeface="Arial"/>
              </a:rPr>
              <a:t> Small growths or bumps in the genital areas. Treatable (With injections) </a:t>
            </a:r>
            <a:endParaRPr lang="en-US" dirty="0"/>
          </a:p>
        </p:txBody>
      </p:sp>
      <p:pic>
        <p:nvPicPr>
          <p:cNvPr id="5" name="Picture 4" descr="Close-up of a person&amp;#39;s hand&#10;&#10;Description automatically generated">
            <a:extLst>
              <a:ext uri="{FF2B5EF4-FFF2-40B4-BE49-F238E27FC236}">
                <a16:creationId xmlns:a16="http://schemas.microsoft.com/office/drawing/2014/main" id="{774F77C6-D8CE-40CC-48EB-8808F1F02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137" y="3424363"/>
            <a:ext cx="4044076" cy="263006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13A90C8-FF9D-094D-877F-DD72A472F015}"/>
              </a:ext>
            </a:extLst>
          </p:cNvPr>
          <p:cNvSpPr txBox="1"/>
          <p:nvPr/>
        </p:nvSpPr>
        <p:spPr>
          <a:xfrm>
            <a:off x="6567247" y="666266"/>
            <a:ext cx="4744437" cy="2308324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latin typeface="Arial"/>
                <a:cs typeface="Arial"/>
              </a:rPr>
              <a:t>Genital herpes –</a:t>
            </a:r>
            <a:r>
              <a:rPr lang="en-US" sz="2400" dirty="0">
                <a:latin typeface="Arial"/>
                <a:cs typeface="Arial"/>
              </a:rPr>
              <a:t> Painful blisters or sores around the genitals, mouth or anus.  Symptoms come and go but the virus in your body for life. It can be managed with medication.</a:t>
            </a:r>
          </a:p>
        </p:txBody>
      </p:sp>
      <p:pic>
        <p:nvPicPr>
          <p:cNvPr id="8" name="Picture 7" descr="Close-up of several skin diseases&#10;&#10;Description automatically generated">
            <a:extLst>
              <a:ext uri="{FF2B5EF4-FFF2-40B4-BE49-F238E27FC236}">
                <a16:creationId xmlns:a16="http://schemas.microsoft.com/office/drawing/2014/main" id="{2A967598-657C-B52B-C901-FE3322BAB0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4110" y="3425123"/>
            <a:ext cx="3745732" cy="262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71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8BB9D12A-AEF8-20A7-987A-B5588FAFF3B1}"/>
              </a:ext>
            </a:extLst>
          </p:cNvPr>
          <p:cNvSpPr txBox="1"/>
          <p:nvPr/>
        </p:nvSpPr>
        <p:spPr>
          <a:xfrm>
            <a:off x="663653" y="481215"/>
            <a:ext cx="4293640" cy="2308324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latin typeface="Arial"/>
                <a:cs typeface="Arial"/>
              </a:rPr>
              <a:t>Syphilis –</a:t>
            </a:r>
            <a:r>
              <a:rPr lang="en-US" sz="2400" dirty="0">
                <a:latin typeface="Arial"/>
                <a:cs typeface="Arial"/>
              </a:rPr>
              <a:t> Starts painless sores or ulcers followed by a rash. Can cause serious health problems later in life if untreated. Treatable with right medical care.</a:t>
            </a: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2AD7BC3F-D6A7-84F9-538C-D574190E1492}"/>
              </a:ext>
            </a:extLst>
          </p:cNvPr>
          <p:cNvSpPr txBox="1"/>
          <p:nvPr/>
        </p:nvSpPr>
        <p:spPr>
          <a:xfrm>
            <a:off x="7139308" y="481829"/>
            <a:ext cx="4280982" cy="2308324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latin typeface="Arial"/>
                <a:cs typeface="Arial"/>
              </a:rPr>
              <a:t>Pubic Lice (crabs) -</a:t>
            </a:r>
            <a:r>
              <a:rPr lang="en-US" sz="2400" dirty="0">
                <a:latin typeface="Arial"/>
                <a:cs typeface="Arial"/>
              </a:rPr>
              <a:t> Persistent itching in the genital area and visible lice or eggs in the pubic hair. Treatable with special creams or shampoos. </a:t>
            </a:r>
          </a:p>
        </p:txBody>
      </p:sp>
      <p:pic>
        <p:nvPicPr>
          <p:cNvPr id="2" name="Picture 1" descr="A close-up of a human body&#10;&#10;Description automatically generated">
            <a:extLst>
              <a:ext uri="{FF2B5EF4-FFF2-40B4-BE49-F238E27FC236}">
                <a16:creationId xmlns:a16="http://schemas.microsoft.com/office/drawing/2014/main" id="{53F6BB84-3BF9-87C5-6023-1A5893AA0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712" y="3202660"/>
            <a:ext cx="2380203" cy="3363905"/>
          </a:xfrm>
          <a:prstGeom prst="rect">
            <a:avLst/>
          </a:prstGeom>
        </p:spPr>
      </p:pic>
      <p:pic>
        <p:nvPicPr>
          <p:cNvPr id="3" name="Picture 2" descr="Close-up of hair on a person&amp;#39;s skin&#10;&#10;Description automatically generated">
            <a:extLst>
              <a:ext uri="{FF2B5EF4-FFF2-40B4-BE49-F238E27FC236}">
                <a16:creationId xmlns:a16="http://schemas.microsoft.com/office/drawing/2014/main" id="{B7C54C6E-D132-9F0E-C74A-0C62F9482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1421" y="3204783"/>
            <a:ext cx="3152107" cy="3379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5856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>
            <a:extLst>
              <a:ext uri="{FF2B5EF4-FFF2-40B4-BE49-F238E27FC236}">
                <a16:creationId xmlns:a16="http://schemas.microsoft.com/office/drawing/2014/main" id="{54245E6A-E623-0E07-001F-DE4F404992BB}"/>
              </a:ext>
            </a:extLst>
          </p:cNvPr>
          <p:cNvSpPr txBox="1"/>
          <p:nvPr/>
        </p:nvSpPr>
        <p:spPr>
          <a:xfrm>
            <a:off x="1298017" y="2332618"/>
            <a:ext cx="4166849" cy="452431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HIV –</a:t>
            </a:r>
            <a:r>
              <a:rPr lang="en-US" sz="2400" dirty="0"/>
              <a:t> Fluey symptoms to start like a fever. It Is life changing but people can live longer, healthy lives with right treatment. </a:t>
            </a:r>
            <a:br>
              <a:rPr lang="en-US" sz="2400" dirty="0"/>
            </a:br>
            <a:r>
              <a:rPr lang="en-US" sz="2400" dirty="0"/>
              <a:t>Treatment also helps prevent the virus developing into</a:t>
            </a:r>
            <a:r>
              <a:rPr lang="en-US" sz="2400" b="1" dirty="0"/>
              <a:t> AIDS</a:t>
            </a:r>
            <a:r>
              <a:rPr lang="en-US" sz="2400" dirty="0"/>
              <a:t>. (Acquired Immune Deficiency Syndrome) Uncurable but can be kept under control .</a:t>
            </a:r>
            <a:endParaRPr lang="en-US" sz="2400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3D7A5D-5C46-2208-3B40-6BC9B85B84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253" y="3959524"/>
            <a:ext cx="4270591" cy="2892725"/>
          </a:xfrm>
          <a:prstGeom prst="rect">
            <a:avLst/>
          </a:prstGeom>
        </p:spPr>
      </p:pic>
      <p:pic>
        <p:nvPicPr>
          <p:cNvPr id="4" name="Picture 3" descr="A human body with organs&#10;&#10;Description automatically generated">
            <a:extLst>
              <a:ext uri="{FF2B5EF4-FFF2-40B4-BE49-F238E27FC236}">
                <a16:creationId xmlns:a16="http://schemas.microsoft.com/office/drawing/2014/main" id="{4C9C5E6A-204A-2528-6398-DF51F23942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6170" y="34506"/>
            <a:ext cx="4272754" cy="356846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E25EF4-BA80-8C93-4D2C-CC97386480A6}"/>
              </a:ext>
            </a:extLst>
          </p:cNvPr>
          <p:cNvSpPr txBox="1"/>
          <p:nvPr/>
        </p:nvSpPr>
        <p:spPr>
          <a:xfrm>
            <a:off x="8663192" y="3434584"/>
            <a:ext cx="203542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(Wikipedia, 2023)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2E8480-70AC-BB0F-3329-55295D24D69A}"/>
              </a:ext>
            </a:extLst>
          </p:cNvPr>
          <p:cNvSpPr txBox="1"/>
          <p:nvPr/>
        </p:nvSpPr>
        <p:spPr>
          <a:xfrm>
            <a:off x="7839460" y="6240958"/>
            <a:ext cx="1938608" cy="2550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AFCD10-BA8C-59D3-A50A-7E54F6CC7576}"/>
              </a:ext>
            </a:extLst>
          </p:cNvPr>
          <p:cNvSpPr txBox="1"/>
          <p:nvPr/>
        </p:nvSpPr>
        <p:spPr>
          <a:xfrm>
            <a:off x="7843033" y="6170308"/>
            <a:ext cx="200662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</a:t>
            </a:r>
            <a:r>
              <a:rPr lang="en-US" dirty="0" err="1">
                <a:ea typeface="+mn-lt"/>
                <a:cs typeface="+mn-lt"/>
              </a:rPr>
              <a:t>Ribdo</a:t>
            </a:r>
            <a:r>
              <a:rPr lang="en-US" dirty="0">
                <a:ea typeface="+mn-lt"/>
                <a:cs typeface="+mn-lt"/>
              </a:rPr>
              <a:t>, n.d.)</a:t>
            </a:r>
          </a:p>
        </p:txBody>
      </p:sp>
    </p:spTree>
    <p:extLst>
      <p:ext uri="{BB962C8B-B14F-4D97-AF65-F5344CB8AC3E}">
        <p14:creationId xmlns:p14="http://schemas.microsoft.com/office/powerpoint/2010/main" val="22447991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BBF2B-1D22-9B75-6004-A8E10C3C7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6750" y="5389"/>
            <a:ext cx="5537948" cy="787681"/>
          </a:xfrm>
        </p:spPr>
        <p:txBody>
          <a:bodyPr/>
          <a:lstStyle/>
          <a:p>
            <a:r>
              <a:rPr lang="en-US">
                <a:cs typeface="Posterama"/>
              </a:rPr>
              <a:t>Services Available </a:t>
            </a:r>
            <a:endParaRPr lang="en-US"/>
          </a:p>
        </p:txBody>
      </p:sp>
      <p:pic>
        <p:nvPicPr>
          <p:cNvPr id="4" name="Picture 3" descr="A close up of a sign&#10;&#10;AI-generated content may be incorrect.">
            <a:extLst>
              <a:ext uri="{FF2B5EF4-FFF2-40B4-BE49-F238E27FC236}">
                <a16:creationId xmlns:a16="http://schemas.microsoft.com/office/drawing/2014/main" id="{833551D0-D75D-D480-38C8-210573715E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8371" y="788879"/>
            <a:ext cx="2301726" cy="2283279"/>
          </a:xfrm>
          <a:prstGeom prst="rect">
            <a:avLst/>
          </a:prstGeom>
        </p:spPr>
      </p:pic>
      <p:pic>
        <p:nvPicPr>
          <p:cNvPr id="5" name="Picture 4" descr="A red ribbon and a syringe&#10;&#10;AI-generated content may be incorrect.">
            <a:extLst>
              <a:ext uri="{FF2B5EF4-FFF2-40B4-BE49-F238E27FC236}">
                <a16:creationId xmlns:a16="http://schemas.microsoft.com/office/drawing/2014/main" id="{FBDBF5E5-ABEF-4518-3691-E2CB58BD96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802" y="4373198"/>
            <a:ext cx="3201885" cy="2480346"/>
          </a:xfrm>
          <a:prstGeom prst="rect">
            <a:avLst/>
          </a:prstGeom>
        </p:spPr>
      </p:pic>
      <p:pic>
        <p:nvPicPr>
          <p:cNvPr id="6" name="Picture 5" descr="A person in blue scrubs holding a tablet&#10;&#10;AI-generated content may be incorrect.">
            <a:extLst>
              <a:ext uri="{FF2B5EF4-FFF2-40B4-BE49-F238E27FC236}">
                <a16:creationId xmlns:a16="http://schemas.microsoft.com/office/drawing/2014/main" id="{38C53B90-743A-39B5-54C7-4FED6A3CE7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712" y="4381204"/>
            <a:ext cx="2588214" cy="2479297"/>
          </a:xfrm>
          <a:prstGeom prst="rect">
            <a:avLst/>
          </a:prstGeom>
        </p:spPr>
      </p:pic>
      <p:pic>
        <p:nvPicPr>
          <p:cNvPr id="7" name="Picture 6" descr="A person in a white coat holding a clipboard&#10;&#10;AI-generated content may be incorrect.">
            <a:extLst>
              <a:ext uri="{FF2B5EF4-FFF2-40B4-BE49-F238E27FC236}">
                <a16:creationId xmlns:a16="http://schemas.microsoft.com/office/drawing/2014/main" id="{737D5805-93E0-6637-CA40-0D44905947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1766" y="794869"/>
            <a:ext cx="2421537" cy="2287720"/>
          </a:xfrm>
          <a:prstGeom prst="rect">
            <a:avLst/>
          </a:prstGeom>
        </p:spPr>
      </p:pic>
      <p:pic>
        <p:nvPicPr>
          <p:cNvPr id="8" name="Picture 7" descr="A pharmacy store front with a sign&#10;&#10;AI-generated content may be incorrect.">
            <a:extLst>
              <a:ext uri="{FF2B5EF4-FFF2-40B4-BE49-F238E27FC236}">
                <a16:creationId xmlns:a16="http://schemas.microsoft.com/office/drawing/2014/main" id="{4A2D0A4E-77B2-B6A0-33F4-84D1D4EA31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06848" y="4373674"/>
            <a:ext cx="2592245" cy="2486457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BDB9C660-127B-B647-C8F2-3D56875642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5351432"/>
              </p:ext>
            </p:extLst>
          </p:nvPr>
        </p:nvGraphicFramePr>
        <p:xfrm>
          <a:off x="-9921" y="2317559"/>
          <a:ext cx="12054590" cy="2670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93EAD476-B209-52CB-86E8-EB8763E07371}"/>
              </a:ext>
            </a:extLst>
          </p:cNvPr>
          <p:cNvSpPr txBox="1"/>
          <p:nvPr/>
        </p:nvSpPr>
        <p:spPr>
          <a:xfrm>
            <a:off x="2735913" y="2697718"/>
            <a:ext cx="2767007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(Bristol University, 2020)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D570B39-D261-F8AD-D59C-3E6FE6425240}"/>
              </a:ext>
            </a:extLst>
          </p:cNvPr>
          <p:cNvSpPr txBox="1"/>
          <p:nvPr/>
        </p:nvSpPr>
        <p:spPr>
          <a:xfrm>
            <a:off x="15430" y="4491246"/>
            <a:ext cx="282872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(LA Public Health, </a:t>
            </a:r>
            <a:r>
              <a:rPr lang="en-US" sz="1400" err="1"/>
              <a:t>n.d</a:t>
            </a:r>
            <a:r>
              <a:rPr lang="en-US" sz="1400" dirty="0"/>
              <a:t>)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00AB993-4C9C-8393-D3F8-5B637FE5D0A8}"/>
              </a:ext>
            </a:extLst>
          </p:cNvPr>
          <p:cNvSpPr txBox="1"/>
          <p:nvPr/>
        </p:nvSpPr>
        <p:spPr>
          <a:xfrm>
            <a:off x="4851576" y="6537402"/>
            <a:ext cx="231640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(Education HQ, </a:t>
            </a:r>
            <a:r>
              <a:rPr lang="en-US" sz="1400" err="1"/>
              <a:t>n.d</a:t>
            </a:r>
            <a:r>
              <a:rPr lang="en-US" sz="1400" dirty="0"/>
              <a:t>)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9DF099A-8AB2-5EEB-7B11-C50157BF38CD}"/>
              </a:ext>
            </a:extLst>
          </p:cNvPr>
          <p:cNvSpPr txBox="1"/>
          <p:nvPr/>
        </p:nvSpPr>
        <p:spPr>
          <a:xfrm>
            <a:off x="6742670" y="2695832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(Stock images Word, </a:t>
            </a:r>
            <a:r>
              <a:rPr lang="en-US" sz="1400" err="1"/>
              <a:t>n.d</a:t>
            </a:r>
            <a:r>
              <a:rPr lang="en-US" sz="1400" dirty="0"/>
              <a:t>)</a:t>
            </a:r>
            <a:r>
              <a:rPr lang="en-US" sz="1400" dirty="0">
                <a:solidFill>
                  <a:srgbClr val="000000"/>
                </a:solidFill>
              </a:rPr>
              <a:t>​</a:t>
            </a:r>
            <a:endParaRPr lang="en-US" sz="1400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727AAD7-5B71-5CB8-E005-8874DE98AAB5}"/>
              </a:ext>
            </a:extLst>
          </p:cNvPr>
          <p:cNvSpPr txBox="1"/>
          <p:nvPr/>
        </p:nvSpPr>
        <p:spPr>
          <a:xfrm>
            <a:off x="9471513" y="6576009"/>
            <a:ext cx="200754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(</a:t>
            </a:r>
            <a:r>
              <a:rPr lang="en-US" sz="1400" dirty="0" err="1"/>
              <a:t>Alamy</a:t>
            </a:r>
            <a:r>
              <a:rPr lang="en-US" sz="1400" dirty="0"/>
              <a:t>, 2013)</a:t>
            </a:r>
          </a:p>
        </p:txBody>
      </p:sp>
    </p:spTree>
    <p:extLst>
      <p:ext uri="{BB962C8B-B14F-4D97-AF65-F5344CB8AC3E}">
        <p14:creationId xmlns:p14="http://schemas.microsoft.com/office/powerpoint/2010/main" val="10187160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1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 descr="Bubble sheet test paper and pencil">
            <a:extLst>
              <a:ext uri="{FF2B5EF4-FFF2-40B4-BE49-F238E27FC236}">
                <a16:creationId xmlns:a16="http://schemas.microsoft.com/office/drawing/2014/main" id="{B1CC6910-6704-F7B7-ACB2-E9BA41B7824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5287" r="-1" b="8152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 useBgFill="1">
        <p:nvSpPr>
          <p:cNvPr id="33" name="Freeform: Shape 32">
            <a:extLst>
              <a:ext uri="{FF2B5EF4-FFF2-40B4-BE49-F238E27FC236}">
                <a16:creationId xmlns:a16="http://schemas.microsoft.com/office/drawing/2014/main" id="{389C36E1-2D95-402F-A472-3E6699BE2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35775" cy="6730860"/>
          </a:xfrm>
          <a:custGeom>
            <a:avLst/>
            <a:gdLst>
              <a:gd name="connsiteX0" fmla="*/ 1016151 w 5835775"/>
              <a:gd name="connsiteY0" fmla="*/ 6072484 h 6730860"/>
              <a:gd name="connsiteX1" fmla="*/ 1082018 w 5835775"/>
              <a:gd name="connsiteY1" fmla="*/ 6083111 h 6730860"/>
              <a:gd name="connsiteX2" fmla="*/ 1315484 w 5835775"/>
              <a:gd name="connsiteY2" fmla="*/ 6486206 h 6730860"/>
              <a:gd name="connsiteX3" fmla="*/ 912386 w 5835775"/>
              <a:gd name="connsiteY3" fmla="*/ 6719672 h 6730860"/>
              <a:gd name="connsiteX4" fmla="*/ 678923 w 5835775"/>
              <a:gd name="connsiteY4" fmla="*/ 6316576 h 6730860"/>
              <a:gd name="connsiteX5" fmla="*/ 1016151 w 5835775"/>
              <a:gd name="connsiteY5" fmla="*/ 6072484 h 6730860"/>
              <a:gd name="connsiteX6" fmla="*/ 4968517 w 5835775"/>
              <a:gd name="connsiteY6" fmla="*/ 3411427 h 6730860"/>
              <a:gd name="connsiteX7" fmla="*/ 5079176 w 5835775"/>
              <a:gd name="connsiteY7" fmla="*/ 3429280 h 6730860"/>
              <a:gd name="connsiteX8" fmla="*/ 5471396 w 5835775"/>
              <a:gd name="connsiteY8" fmla="*/ 4106482 h 6730860"/>
              <a:gd name="connsiteX9" fmla="*/ 4794194 w 5835775"/>
              <a:gd name="connsiteY9" fmla="*/ 4498704 h 6730860"/>
              <a:gd name="connsiteX10" fmla="*/ 4401974 w 5835775"/>
              <a:gd name="connsiteY10" fmla="*/ 3821503 h 6730860"/>
              <a:gd name="connsiteX11" fmla="*/ 4968517 w 5835775"/>
              <a:gd name="connsiteY11" fmla="*/ 3411427 h 6730860"/>
              <a:gd name="connsiteX12" fmla="*/ 4362805 w 5835775"/>
              <a:gd name="connsiteY12" fmla="*/ 855055 h 6730860"/>
              <a:gd name="connsiteX13" fmla="*/ 4428674 w 5835775"/>
              <a:gd name="connsiteY13" fmla="*/ 865682 h 6730860"/>
              <a:gd name="connsiteX14" fmla="*/ 4662139 w 5835775"/>
              <a:gd name="connsiteY14" fmla="*/ 1268778 h 6730860"/>
              <a:gd name="connsiteX15" fmla="*/ 4259044 w 5835775"/>
              <a:gd name="connsiteY15" fmla="*/ 1502244 h 6730860"/>
              <a:gd name="connsiteX16" fmla="*/ 4025578 w 5835775"/>
              <a:gd name="connsiteY16" fmla="*/ 1099146 h 6730860"/>
              <a:gd name="connsiteX17" fmla="*/ 4362805 w 5835775"/>
              <a:gd name="connsiteY17" fmla="*/ 855055 h 6730860"/>
              <a:gd name="connsiteX18" fmla="*/ 0 w 5835775"/>
              <a:gd name="connsiteY18" fmla="*/ 0 h 6730860"/>
              <a:gd name="connsiteX19" fmla="*/ 3267758 w 5835775"/>
              <a:gd name="connsiteY19" fmla="*/ 0 h 6730860"/>
              <a:gd name="connsiteX20" fmla="*/ 3305063 w 5835775"/>
              <a:gd name="connsiteY20" fmla="*/ 63726 h 6730860"/>
              <a:gd name="connsiteX21" fmla="*/ 3406985 w 5835775"/>
              <a:gd name="connsiteY21" fmla="*/ 462295 h 6730860"/>
              <a:gd name="connsiteX22" fmla="*/ 2970594 w 5835775"/>
              <a:gd name="connsiteY22" fmla="*/ 1557974 h 6730860"/>
              <a:gd name="connsiteX23" fmla="*/ 3515337 w 5835775"/>
              <a:gd name="connsiteY23" fmla="*/ 2066142 h 6730860"/>
              <a:gd name="connsiteX24" fmla="*/ 4650938 w 5835775"/>
              <a:gd name="connsiteY24" fmla="*/ 2132151 h 6730860"/>
              <a:gd name="connsiteX25" fmla="*/ 4897972 w 5835775"/>
              <a:gd name="connsiteY25" fmla="*/ 2795603 h 6730860"/>
              <a:gd name="connsiteX26" fmla="*/ 4062979 w 5835775"/>
              <a:gd name="connsiteY26" fmla="*/ 3417553 h 6730860"/>
              <a:gd name="connsiteX27" fmla="*/ 3501188 w 5835775"/>
              <a:gd name="connsiteY27" fmla="*/ 3937791 h 6730860"/>
              <a:gd name="connsiteX28" fmla="*/ 4449937 w 5835775"/>
              <a:gd name="connsiteY28" fmla="*/ 4695499 h 6730860"/>
              <a:gd name="connsiteX29" fmla="*/ 5440291 w 5835775"/>
              <a:gd name="connsiteY29" fmla="*/ 4956658 h 6730860"/>
              <a:gd name="connsiteX30" fmla="*/ 5762821 w 5835775"/>
              <a:gd name="connsiteY30" fmla="*/ 6073049 h 6730860"/>
              <a:gd name="connsiteX31" fmla="*/ 4438972 w 5835775"/>
              <a:gd name="connsiteY31" fmla="*/ 6432286 h 6730860"/>
              <a:gd name="connsiteX32" fmla="*/ 3687617 w 5835775"/>
              <a:gd name="connsiteY32" fmla="*/ 5512601 h 6730860"/>
              <a:gd name="connsiteX33" fmla="*/ 3137471 w 5835775"/>
              <a:gd name="connsiteY33" fmla="*/ 5228621 h 6730860"/>
              <a:gd name="connsiteX34" fmla="*/ 2219026 w 5835775"/>
              <a:gd name="connsiteY34" fmla="*/ 6103852 h 6730860"/>
              <a:gd name="connsiteX35" fmla="*/ 962609 w 5835775"/>
              <a:gd name="connsiteY35" fmla="*/ 5594024 h 6730860"/>
              <a:gd name="connsiteX36" fmla="*/ 9468 w 5835775"/>
              <a:gd name="connsiteY36" fmla="*/ 6709780 h 6730860"/>
              <a:gd name="connsiteX37" fmla="*/ 0 w 5835775"/>
              <a:gd name="connsiteY37" fmla="*/ 6715849 h 673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835775" h="6730860">
                <a:moveTo>
                  <a:pt x="1016151" y="6072484"/>
                </a:moveTo>
                <a:cubicBezTo>
                  <a:pt x="1037999" y="6073765"/>
                  <a:pt x="1060047" y="6077256"/>
                  <a:pt x="1082018" y="6083111"/>
                </a:cubicBezTo>
                <a:cubicBezTo>
                  <a:pt x="1257801" y="6129954"/>
                  <a:pt x="1362328" y="6310424"/>
                  <a:pt x="1315484" y="6486206"/>
                </a:cubicBezTo>
                <a:cubicBezTo>
                  <a:pt x="1268642" y="6661989"/>
                  <a:pt x="1088168" y="6766515"/>
                  <a:pt x="912386" y="6719672"/>
                </a:cubicBezTo>
                <a:cubicBezTo>
                  <a:pt x="736607" y="6672830"/>
                  <a:pt x="632080" y="6492357"/>
                  <a:pt x="678923" y="6316576"/>
                </a:cubicBezTo>
                <a:cubicBezTo>
                  <a:pt x="719910" y="6162766"/>
                  <a:pt x="863206" y="6063513"/>
                  <a:pt x="1016151" y="6072484"/>
                </a:cubicBezTo>
                <a:close/>
                <a:moveTo>
                  <a:pt x="4968517" y="3411427"/>
                </a:moveTo>
                <a:cubicBezTo>
                  <a:pt x="5005224" y="3413581"/>
                  <a:pt x="5042261" y="3419444"/>
                  <a:pt x="5079176" y="3429280"/>
                </a:cubicBezTo>
                <a:cubicBezTo>
                  <a:pt x="5374488" y="3507975"/>
                  <a:pt x="5550091" y="3811170"/>
                  <a:pt x="5471396" y="4106482"/>
                </a:cubicBezTo>
                <a:cubicBezTo>
                  <a:pt x="5392701" y="4401796"/>
                  <a:pt x="5089508" y="4577399"/>
                  <a:pt x="4794194" y="4498704"/>
                </a:cubicBezTo>
                <a:cubicBezTo>
                  <a:pt x="4498880" y="4420008"/>
                  <a:pt x="4323277" y="4116815"/>
                  <a:pt x="4401974" y="3821503"/>
                </a:cubicBezTo>
                <a:cubicBezTo>
                  <a:pt x="4470833" y="3563104"/>
                  <a:pt x="4711571" y="3396357"/>
                  <a:pt x="4968517" y="3411427"/>
                </a:cubicBezTo>
                <a:close/>
                <a:moveTo>
                  <a:pt x="4362805" y="855055"/>
                </a:moveTo>
                <a:cubicBezTo>
                  <a:pt x="4384656" y="856336"/>
                  <a:pt x="4406701" y="859827"/>
                  <a:pt x="4428674" y="865682"/>
                </a:cubicBezTo>
                <a:cubicBezTo>
                  <a:pt x="4604455" y="912524"/>
                  <a:pt x="4708982" y="1092997"/>
                  <a:pt x="4662139" y="1268778"/>
                </a:cubicBezTo>
                <a:cubicBezTo>
                  <a:pt x="4615296" y="1444559"/>
                  <a:pt x="4434824" y="1549086"/>
                  <a:pt x="4259044" y="1502244"/>
                </a:cubicBezTo>
                <a:cubicBezTo>
                  <a:pt x="4083261" y="1455402"/>
                  <a:pt x="3978736" y="1274928"/>
                  <a:pt x="4025578" y="1099146"/>
                </a:cubicBezTo>
                <a:cubicBezTo>
                  <a:pt x="4066564" y="945337"/>
                  <a:pt x="4209864" y="846084"/>
                  <a:pt x="4362805" y="855055"/>
                </a:cubicBezTo>
                <a:close/>
                <a:moveTo>
                  <a:pt x="0" y="0"/>
                </a:moveTo>
                <a:lnTo>
                  <a:pt x="3267758" y="0"/>
                </a:lnTo>
                <a:lnTo>
                  <a:pt x="3305063" y="63726"/>
                </a:lnTo>
                <a:cubicBezTo>
                  <a:pt x="3369183" y="191635"/>
                  <a:pt x="3406589" y="329370"/>
                  <a:pt x="3406985" y="462295"/>
                </a:cubicBezTo>
                <a:cubicBezTo>
                  <a:pt x="3408485" y="962453"/>
                  <a:pt x="2891543" y="1144904"/>
                  <a:pt x="2970594" y="1557974"/>
                </a:cubicBezTo>
                <a:cubicBezTo>
                  <a:pt x="3032280" y="1880398"/>
                  <a:pt x="3449119" y="2040925"/>
                  <a:pt x="3515337" y="2066142"/>
                </a:cubicBezTo>
                <a:cubicBezTo>
                  <a:pt x="4015284" y="2256630"/>
                  <a:pt x="4332227" y="1913363"/>
                  <a:pt x="4650938" y="2132151"/>
                </a:cubicBezTo>
                <a:cubicBezTo>
                  <a:pt x="4853731" y="2271360"/>
                  <a:pt x="4965324" y="2574996"/>
                  <a:pt x="4897972" y="2795603"/>
                </a:cubicBezTo>
                <a:cubicBezTo>
                  <a:pt x="4830989" y="3014971"/>
                  <a:pt x="4662056" y="3104561"/>
                  <a:pt x="4062979" y="3417553"/>
                </a:cubicBezTo>
                <a:cubicBezTo>
                  <a:pt x="3838920" y="3534602"/>
                  <a:pt x="3512702" y="3705038"/>
                  <a:pt x="3501188" y="3937791"/>
                </a:cubicBezTo>
                <a:cubicBezTo>
                  <a:pt x="3482029" y="4324932"/>
                  <a:pt x="4394257" y="4674655"/>
                  <a:pt x="4449937" y="4695499"/>
                </a:cubicBezTo>
                <a:cubicBezTo>
                  <a:pt x="4884270" y="4858160"/>
                  <a:pt x="5186431" y="4793445"/>
                  <a:pt x="5440291" y="4956658"/>
                </a:cubicBezTo>
                <a:cubicBezTo>
                  <a:pt x="5797237" y="5186171"/>
                  <a:pt x="5933047" y="5687465"/>
                  <a:pt x="5762821" y="6073049"/>
                </a:cubicBezTo>
                <a:cubicBezTo>
                  <a:pt x="5566196" y="6518425"/>
                  <a:pt x="4842241" y="6698608"/>
                  <a:pt x="4438972" y="6432286"/>
                </a:cubicBezTo>
                <a:cubicBezTo>
                  <a:pt x="4148514" y="6240453"/>
                  <a:pt x="4125510" y="5878795"/>
                  <a:pt x="3687617" y="5512601"/>
                </a:cubicBezTo>
                <a:cubicBezTo>
                  <a:pt x="3487248" y="5345038"/>
                  <a:pt x="3330804" y="5214736"/>
                  <a:pt x="3137471" y="5228621"/>
                </a:cubicBezTo>
                <a:cubicBezTo>
                  <a:pt x="2702082" y="5259873"/>
                  <a:pt x="2676865" y="5988253"/>
                  <a:pt x="2219026" y="6103852"/>
                </a:cubicBezTo>
                <a:cubicBezTo>
                  <a:pt x="1741606" y="6224379"/>
                  <a:pt x="1457366" y="5508411"/>
                  <a:pt x="962609" y="5594024"/>
                </a:cubicBezTo>
                <a:cubicBezTo>
                  <a:pt x="494464" y="5675021"/>
                  <a:pt x="474925" y="6363960"/>
                  <a:pt x="9468" y="6709780"/>
                </a:cubicBezTo>
                <a:lnTo>
                  <a:pt x="0" y="67158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9C442F-289F-D26F-1D03-110423CE5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20" y="663960"/>
            <a:ext cx="2987417" cy="32281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100"/>
              <a:t>Multiple Choice Questionnaire </a:t>
            </a:r>
          </a:p>
        </p:txBody>
      </p:sp>
    </p:spTree>
    <p:extLst>
      <p:ext uri="{BB962C8B-B14F-4D97-AF65-F5344CB8AC3E}">
        <p14:creationId xmlns:p14="http://schemas.microsoft.com/office/powerpoint/2010/main" val="479216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EAD0F86-42CA-426A-8E21-1ABFCA8FB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D1F383C-24DF-4CAA-9FEC-E0A9E8F28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1090"/>
            <a:ext cx="5544176" cy="6646910"/>
          </a:xfrm>
          <a:custGeom>
            <a:avLst/>
            <a:gdLst>
              <a:gd name="connsiteX0" fmla="*/ 4779974 w 5544176"/>
              <a:gd name="connsiteY0" fmla="*/ 685250 h 6646910"/>
              <a:gd name="connsiteX1" fmla="*/ 5309474 w 5544176"/>
              <a:gd name="connsiteY1" fmla="*/ 1126951 h 6646910"/>
              <a:gd name="connsiteX2" fmla="*/ 5001910 w 5544176"/>
              <a:gd name="connsiteY2" fmla="*/ 1690856 h 6646910"/>
              <a:gd name="connsiteX3" fmla="*/ 4306656 w 5544176"/>
              <a:gd name="connsiteY3" fmla="*/ 1273177 h 6646910"/>
              <a:gd name="connsiteX4" fmla="*/ 4621504 w 5544176"/>
              <a:gd name="connsiteY4" fmla="*/ 721515 h 6646910"/>
              <a:gd name="connsiteX5" fmla="*/ 4779974 w 5544176"/>
              <a:gd name="connsiteY5" fmla="*/ 685250 h 6646910"/>
              <a:gd name="connsiteX6" fmla="*/ 2760003 w 5544176"/>
              <a:gd name="connsiteY6" fmla="*/ 352577 h 6646910"/>
              <a:gd name="connsiteX7" fmla="*/ 2990385 w 5544176"/>
              <a:gd name="connsiteY7" fmla="*/ 544679 h 6646910"/>
              <a:gd name="connsiteX8" fmla="*/ 2856557 w 5544176"/>
              <a:gd name="connsiteY8" fmla="*/ 790095 h 6646910"/>
              <a:gd name="connsiteX9" fmla="*/ 2554030 w 5544176"/>
              <a:gd name="connsiteY9" fmla="*/ 608299 h 6646910"/>
              <a:gd name="connsiteX10" fmla="*/ 2691113 w 5544176"/>
              <a:gd name="connsiteY10" fmla="*/ 368075 h 6646910"/>
              <a:gd name="connsiteX11" fmla="*/ 2760003 w 5544176"/>
              <a:gd name="connsiteY11" fmla="*/ 352577 h 6646910"/>
              <a:gd name="connsiteX12" fmla="*/ 3630 w 5544176"/>
              <a:gd name="connsiteY12" fmla="*/ 28121 h 6646910"/>
              <a:gd name="connsiteX13" fmla="*/ 151871 w 5544176"/>
              <a:gd name="connsiteY13" fmla="*/ 38891 h 6646910"/>
              <a:gd name="connsiteX14" fmla="*/ 1031555 w 5544176"/>
              <a:gd name="connsiteY14" fmla="*/ 832871 h 6646910"/>
              <a:gd name="connsiteX15" fmla="*/ 1096338 w 5544176"/>
              <a:gd name="connsiteY15" fmla="*/ 964607 h 6646910"/>
              <a:gd name="connsiteX16" fmla="*/ 1409481 w 5544176"/>
              <a:gd name="connsiteY16" fmla="*/ 1265738 h 6646910"/>
              <a:gd name="connsiteX17" fmla="*/ 2318612 w 5544176"/>
              <a:gd name="connsiteY17" fmla="*/ 859062 h 6646910"/>
              <a:gd name="connsiteX18" fmla="*/ 2675615 w 5544176"/>
              <a:gd name="connsiteY18" fmla="*/ 1267985 h 6646910"/>
              <a:gd name="connsiteX19" fmla="*/ 2952957 w 5544176"/>
              <a:gd name="connsiteY19" fmla="*/ 1297896 h 6646910"/>
              <a:gd name="connsiteX20" fmla="*/ 3058268 w 5544176"/>
              <a:gd name="connsiteY20" fmla="*/ 1155778 h 6646910"/>
              <a:gd name="connsiteX21" fmla="*/ 3306706 w 5544176"/>
              <a:gd name="connsiteY21" fmla="*/ 310500 h 6646910"/>
              <a:gd name="connsiteX22" fmla="*/ 3735234 w 5544176"/>
              <a:gd name="connsiteY22" fmla="*/ 107395 h 6646910"/>
              <a:gd name="connsiteX23" fmla="*/ 3828224 w 5544176"/>
              <a:gd name="connsiteY23" fmla="*/ 117624 h 6646910"/>
              <a:gd name="connsiteX24" fmla="*/ 4231180 w 5544176"/>
              <a:gd name="connsiteY24" fmla="*/ 592260 h 6646910"/>
              <a:gd name="connsiteX25" fmla="*/ 3873092 w 5544176"/>
              <a:gd name="connsiteY25" fmla="*/ 1299370 h 6646910"/>
              <a:gd name="connsiteX26" fmla="*/ 4050935 w 5544176"/>
              <a:gd name="connsiteY26" fmla="*/ 1948439 h 6646910"/>
              <a:gd name="connsiteX27" fmla="*/ 5211525 w 5544176"/>
              <a:gd name="connsiteY27" fmla="*/ 2027402 h 6646910"/>
              <a:gd name="connsiteX28" fmla="*/ 5541097 w 5544176"/>
              <a:gd name="connsiteY28" fmla="*/ 2700958 h 6646910"/>
              <a:gd name="connsiteX29" fmla="*/ 5094823 w 5544176"/>
              <a:gd name="connsiteY29" fmla="*/ 3471378 h 6646910"/>
              <a:gd name="connsiteX30" fmla="*/ 5505528 w 5544176"/>
              <a:gd name="connsiteY30" fmla="*/ 4272564 h 6646910"/>
              <a:gd name="connsiteX31" fmla="*/ 5281423 w 5544176"/>
              <a:gd name="connsiteY31" fmla="*/ 4965183 h 6646910"/>
              <a:gd name="connsiteX32" fmla="*/ 4675749 w 5544176"/>
              <a:gd name="connsiteY32" fmla="*/ 5385343 h 6646910"/>
              <a:gd name="connsiteX33" fmla="*/ 4508838 w 5544176"/>
              <a:gd name="connsiteY33" fmla="*/ 6598516 h 6646910"/>
              <a:gd name="connsiteX34" fmla="*/ 4472787 w 5544176"/>
              <a:gd name="connsiteY34" fmla="*/ 6646910 h 6646910"/>
              <a:gd name="connsiteX35" fmla="*/ 3367517 w 5544176"/>
              <a:gd name="connsiteY35" fmla="*/ 6646910 h 6646910"/>
              <a:gd name="connsiteX36" fmla="*/ 2998981 w 5544176"/>
              <a:gd name="connsiteY36" fmla="*/ 6646910 h 6646910"/>
              <a:gd name="connsiteX37" fmla="*/ 2648733 w 5544176"/>
              <a:gd name="connsiteY37" fmla="*/ 6646910 h 6646910"/>
              <a:gd name="connsiteX38" fmla="*/ 0 w 5544176"/>
              <a:gd name="connsiteY38" fmla="*/ 6646910 h 6646910"/>
              <a:gd name="connsiteX39" fmla="*/ 0 w 5544176"/>
              <a:gd name="connsiteY39" fmla="*/ 28222 h 6646910"/>
              <a:gd name="connsiteX40" fmla="*/ 1509522 w 5544176"/>
              <a:gd name="connsiteY40" fmla="*/ 767 h 6646910"/>
              <a:gd name="connsiteX41" fmla="*/ 1986017 w 5544176"/>
              <a:gd name="connsiteY41" fmla="*/ 398066 h 6646910"/>
              <a:gd name="connsiteX42" fmla="*/ 1709217 w 5544176"/>
              <a:gd name="connsiteY42" fmla="*/ 905558 h 6646910"/>
              <a:gd name="connsiteX43" fmla="*/ 1083551 w 5544176"/>
              <a:gd name="connsiteY43" fmla="*/ 529879 h 6646910"/>
              <a:gd name="connsiteX44" fmla="*/ 1366937 w 5544176"/>
              <a:gd name="connsiteY44" fmla="*/ 33390 h 6646910"/>
              <a:gd name="connsiteX45" fmla="*/ 1509522 w 5544176"/>
              <a:gd name="connsiteY45" fmla="*/ 767 h 6646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544176" h="6646910">
                <a:moveTo>
                  <a:pt x="4779974" y="685250"/>
                </a:moveTo>
                <a:cubicBezTo>
                  <a:pt x="5032054" y="670215"/>
                  <a:pt x="5267008" y="852320"/>
                  <a:pt x="5309474" y="1126951"/>
                </a:cubicBezTo>
                <a:cubicBezTo>
                  <a:pt x="5346050" y="1363456"/>
                  <a:pt x="5216949" y="1600813"/>
                  <a:pt x="5001910" y="1690856"/>
                </a:cubicBezTo>
                <a:cubicBezTo>
                  <a:pt x="4692098" y="1820733"/>
                  <a:pt x="4350283" y="1615922"/>
                  <a:pt x="4306656" y="1273177"/>
                </a:cubicBezTo>
                <a:cubicBezTo>
                  <a:pt x="4276590" y="1039231"/>
                  <a:pt x="4408479" y="807918"/>
                  <a:pt x="4621504" y="721515"/>
                </a:cubicBezTo>
                <a:cubicBezTo>
                  <a:pt x="4671997" y="700903"/>
                  <a:pt x="4725528" y="688659"/>
                  <a:pt x="4779974" y="685250"/>
                </a:cubicBezTo>
                <a:close/>
                <a:moveTo>
                  <a:pt x="2760003" y="352577"/>
                </a:moveTo>
                <a:cubicBezTo>
                  <a:pt x="2869653" y="345991"/>
                  <a:pt x="2971942" y="425187"/>
                  <a:pt x="2990385" y="544679"/>
                </a:cubicBezTo>
                <a:cubicBezTo>
                  <a:pt x="3006348" y="647665"/>
                  <a:pt x="2950167" y="750884"/>
                  <a:pt x="2856557" y="790095"/>
                </a:cubicBezTo>
                <a:cubicBezTo>
                  <a:pt x="2721799" y="846585"/>
                  <a:pt x="2573171" y="757470"/>
                  <a:pt x="2554030" y="608299"/>
                </a:cubicBezTo>
                <a:cubicBezTo>
                  <a:pt x="2540934" y="506165"/>
                  <a:pt x="2598123" y="405659"/>
                  <a:pt x="2691113" y="368075"/>
                </a:cubicBezTo>
                <a:cubicBezTo>
                  <a:pt x="2713089" y="359242"/>
                  <a:pt x="2736352" y="353973"/>
                  <a:pt x="2760003" y="352577"/>
                </a:cubicBezTo>
                <a:close/>
                <a:moveTo>
                  <a:pt x="3630" y="28121"/>
                </a:moveTo>
                <a:cubicBezTo>
                  <a:pt x="53278" y="26959"/>
                  <a:pt x="102920" y="30524"/>
                  <a:pt x="151871" y="38891"/>
                </a:cubicBezTo>
                <a:cubicBezTo>
                  <a:pt x="865103" y="112200"/>
                  <a:pt x="964292" y="593344"/>
                  <a:pt x="1031555" y="832871"/>
                </a:cubicBezTo>
                <a:cubicBezTo>
                  <a:pt x="1053330" y="878203"/>
                  <a:pt x="1074563" y="922528"/>
                  <a:pt x="1096338" y="964607"/>
                </a:cubicBezTo>
                <a:cubicBezTo>
                  <a:pt x="1174682" y="1115560"/>
                  <a:pt x="1260852" y="1237377"/>
                  <a:pt x="1409481" y="1265738"/>
                </a:cubicBezTo>
                <a:cubicBezTo>
                  <a:pt x="1767492" y="1334008"/>
                  <a:pt x="1973154" y="762896"/>
                  <a:pt x="2318612" y="859062"/>
                </a:cubicBezTo>
                <a:cubicBezTo>
                  <a:pt x="2496300" y="908501"/>
                  <a:pt x="2583943" y="1098510"/>
                  <a:pt x="2675615" y="1267985"/>
                </a:cubicBezTo>
                <a:cubicBezTo>
                  <a:pt x="2731099" y="1370507"/>
                  <a:pt x="2875466" y="1386005"/>
                  <a:pt x="2952957" y="1297896"/>
                </a:cubicBezTo>
                <a:cubicBezTo>
                  <a:pt x="2992292" y="1253804"/>
                  <a:pt x="3027543" y="1206225"/>
                  <a:pt x="3058268" y="1155778"/>
                </a:cubicBezTo>
                <a:cubicBezTo>
                  <a:pt x="3256027" y="815280"/>
                  <a:pt x="3063848" y="537317"/>
                  <a:pt x="3306706" y="310500"/>
                </a:cubicBezTo>
                <a:cubicBezTo>
                  <a:pt x="3358006" y="262378"/>
                  <a:pt x="3524148" y="107395"/>
                  <a:pt x="3735234" y="107395"/>
                </a:cubicBezTo>
                <a:cubicBezTo>
                  <a:pt x="3766510" y="107395"/>
                  <a:pt x="3797693" y="110804"/>
                  <a:pt x="3828224" y="117624"/>
                </a:cubicBezTo>
                <a:cubicBezTo>
                  <a:pt x="4046595" y="166056"/>
                  <a:pt x="4222967" y="384349"/>
                  <a:pt x="4231180" y="592260"/>
                </a:cubicBezTo>
                <a:cubicBezTo>
                  <a:pt x="4242339" y="872003"/>
                  <a:pt x="3941207" y="932136"/>
                  <a:pt x="3873092" y="1299370"/>
                </a:cubicBezTo>
                <a:cubicBezTo>
                  <a:pt x="3837368" y="1492245"/>
                  <a:pt x="3867280" y="1798492"/>
                  <a:pt x="4050935" y="1948439"/>
                </a:cubicBezTo>
                <a:cubicBezTo>
                  <a:pt x="4358421" y="2199435"/>
                  <a:pt x="4810507" y="1777182"/>
                  <a:pt x="5211525" y="2027402"/>
                </a:cubicBezTo>
                <a:cubicBezTo>
                  <a:pt x="5429122" y="2163013"/>
                  <a:pt x="5566824" y="2456164"/>
                  <a:pt x="5541097" y="2700958"/>
                </a:cubicBezTo>
                <a:cubicBezTo>
                  <a:pt x="5501654" y="3076251"/>
                  <a:pt x="5098698" y="3142194"/>
                  <a:pt x="5094823" y="3471378"/>
                </a:cubicBezTo>
                <a:cubicBezTo>
                  <a:pt x="5091415" y="3745236"/>
                  <a:pt x="5419668" y="3893242"/>
                  <a:pt x="5505528" y="4272564"/>
                </a:cubicBezTo>
                <a:cubicBezTo>
                  <a:pt x="5569691" y="4556184"/>
                  <a:pt x="5439041" y="4752005"/>
                  <a:pt x="5281423" y="4965183"/>
                </a:cubicBezTo>
                <a:cubicBezTo>
                  <a:pt x="5068244" y="5253608"/>
                  <a:pt x="4866301" y="5146281"/>
                  <a:pt x="4675749" y="5385343"/>
                </a:cubicBezTo>
                <a:cubicBezTo>
                  <a:pt x="4370191" y="5769070"/>
                  <a:pt x="4714176" y="6260683"/>
                  <a:pt x="4508838" y="6598516"/>
                </a:cubicBezTo>
                <a:lnTo>
                  <a:pt x="4472787" y="6646910"/>
                </a:lnTo>
                <a:lnTo>
                  <a:pt x="3367517" y="6646910"/>
                </a:lnTo>
                <a:lnTo>
                  <a:pt x="2998981" y="6646910"/>
                </a:lnTo>
                <a:lnTo>
                  <a:pt x="2648733" y="6646910"/>
                </a:lnTo>
                <a:lnTo>
                  <a:pt x="0" y="6646910"/>
                </a:lnTo>
                <a:lnTo>
                  <a:pt x="0" y="28222"/>
                </a:lnTo>
                <a:close/>
                <a:moveTo>
                  <a:pt x="1509522" y="767"/>
                </a:moveTo>
                <a:cubicBezTo>
                  <a:pt x="1736339" y="-12639"/>
                  <a:pt x="1947814" y="150946"/>
                  <a:pt x="1986017" y="398066"/>
                </a:cubicBezTo>
                <a:cubicBezTo>
                  <a:pt x="2019183" y="611090"/>
                  <a:pt x="1902946" y="824502"/>
                  <a:pt x="1709217" y="905558"/>
                </a:cubicBezTo>
                <a:cubicBezTo>
                  <a:pt x="1430403" y="1021795"/>
                  <a:pt x="1123149" y="837830"/>
                  <a:pt x="1083551" y="529879"/>
                </a:cubicBezTo>
                <a:cubicBezTo>
                  <a:pt x="1056506" y="319025"/>
                  <a:pt x="1175223" y="110882"/>
                  <a:pt x="1366937" y="33390"/>
                </a:cubicBezTo>
                <a:cubicBezTo>
                  <a:pt x="1412379" y="14871"/>
                  <a:pt x="1460539" y="3866"/>
                  <a:pt x="1509522" y="7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65457D4C-1969-B33C-9583-6A665ACF5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6458" y="762194"/>
            <a:ext cx="5125941" cy="513505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Decrease in adolescent pregnancy in the last 10 years.</a:t>
            </a:r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STIs in Wales and how to protect yourself safely.</a:t>
            </a:r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Contraception like condoms.</a:t>
            </a:r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Services available for support.</a:t>
            </a:r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Next session will be adolescent pregnancy and more contraception methods.</a:t>
            </a:r>
          </a:p>
          <a:p>
            <a:pPr marL="342900" indent="-342900">
              <a:lnSpc>
                <a:spcPct val="100000"/>
              </a:lnSpc>
              <a:buFont typeface="Arial" panose="020B0504020202020204" pitchFamily="34" charset="0"/>
              <a:buChar char="•"/>
            </a:pPr>
            <a:endParaRPr lang="en-US"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/>
                <a:cs typeface="Arial"/>
              </a:rPr>
              <a:t> Thank you </a:t>
            </a:r>
          </a:p>
        </p:txBody>
      </p:sp>
      <p:pic>
        <p:nvPicPr>
          <p:cNvPr id="5" name="Picture 4" descr="A black and white sign with black text&#10;&#10;Description automatically generated">
            <a:extLst>
              <a:ext uri="{FF2B5EF4-FFF2-40B4-BE49-F238E27FC236}">
                <a16:creationId xmlns:a16="http://schemas.microsoft.com/office/drawing/2014/main" id="{99EDEB9D-A236-A34A-34F2-AA36BA8C0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" y="2280255"/>
            <a:ext cx="5005004" cy="2287207"/>
          </a:xfrm>
          <a:prstGeom prst="rect">
            <a:avLst/>
          </a:prstGeom>
        </p:spPr>
      </p:pic>
      <p:pic>
        <p:nvPicPr>
          <p:cNvPr id="31" name="Graphic 3" descr="Smiling face outline with solid fill">
            <a:extLst>
              <a:ext uri="{FF2B5EF4-FFF2-40B4-BE49-F238E27FC236}">
                <a16:creationId xmlns:a16="http://schemas.microsoft.com/office/drawing/2014/main" id="{116B56EC-6488-3CC4-6FA1-FCE8A17568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77084" y="4853998"/>
            <a:ext cx="710293" cy="7647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74CD4D-FE2D-960D-B198-6B028794F733}"/>
              </a:ext>
            </a:extLst>
          </p:cNvPr>
          <p:cNvSpPr txBox="1"/>
          <p:nvPr/>
        </p:nvSpPr>
        <p:spPr>
          <a:xfrm>
            <a:off x="416453" y="4573618"/>
            <a:ext cx="208711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(Stock images Word, </a:t>
            </a:r>
            <a:r>
              <a:rPr lang="en-US" sz="1200" err="1"/>
              <a:t>n.d</a:t>
            </a:r>
            <a:r>
              <a:rPr lang="en-US" sz="1200" dirty="0"/>
              <a:t>)</a:t>
            </a:r>
            <a:r>
              <a:rPr lang="en-US" sz="1200" dirty="0">
                <a:solidFill>
                  <a:srgbClr val="000000"/>
                </a:solidFill>
              </a:rPr>
              <a:t>​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971247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1ACEF-8CB3-FCBE-1DCE-4FC6A47E38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11502"/>
            <a:ext cx="10972800" cy="593123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Reference List</a:t>
            </a:r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8 types of icebreakers that work best [with templates] (2025)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Reply.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2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https://reply.io/blog/icebreakers/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13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12 common mistakes when using condoms (2024)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Brook.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4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https://www.brook.org.uk/your-life/condoms-common-mistakes/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13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Admin (2023)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About genital herpes, </a:t>
            </a:r>
            <a:r>
              <a:rPr lang="en-US" sz="900" i="1" err="1">
                <a:solidFill>
                  <a:srgbClr val="555555"/>
                </a:solidFill>
                <a:latin typeface="Verdana"/>
                <a:ea typeface="Verdana"/>
              </a:rPr>
              <a:t>Fekomi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 Herbals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5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https://fekomiherbals.com/2023/07/11/about-genital-herpes/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Best gonorrhea treatment in Butterworth - price guide &amp; reviews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err="1">
                <a:solidFill>
                  <a:srgbClr val="555555"/>
                </a:solidFill>
                <a:latin typeface="Verdana"/>
                <a:ea typeface="Verdana"/>
              </a:rPr>
              <a:t>Erufu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 Care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6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https://www.erufucare.com/clinics/gonorrhea-treatment/butterworth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By et al. (2024)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Piaget’s formal operational stage: Definition &amp; examples,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Simply Psychology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7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https://www.simplypsychology.org/formal-operational.html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11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Condom on banana copy space stock footage video (100% royalty-free) 511597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Shutterstock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8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https://www.shutterstock.com/video/clip-511597-condom-on-banana-copy-space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Durex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A beginner’s guide on how to use a condom,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Durex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9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https://www.durex.com.my/blogs/explore-sex/how-to-put-on-a-condom/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11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Editor, B. (2022)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Getting tested for an STI: Your guide to how it works,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UK Health Security Agency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0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https://ukhsa.blog.gov.uk/2022/10/05/getting-tested-for-an-sti-your-guide-to-how-it-works/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13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Feldstein Ewing, S.W., Ryman, S.G., Gillman, A.S. et al. (2016)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Developmental Cognitive Neuroscience of Adolescent Sexual Risk and Alcohol Use.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AIDS </a:t>
            </a:r>
            <a:r>
              <a:rPr lang="en-US" sz="900" i="1" err="1">
                <a:solidFill>
                  <a:srgbClr val="555555"/>
                </a:solidFill>
                <a:latin typeface="Verdana"/>
                <a:ea typeface="Verdana"/>
              </a:rPr>
              <a:t>Behav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, 20(Suppl 1), 97–108.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1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11"/>
              </a:rPr>
              <a:t>https://doi.org/10.1007/s10461-015-1155-2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FREE, C., MCCARTHY, O.L., PALMER, M.J., KNIGHT, R., EDWARDS, P., FRENCH, R., BARAITSER, P., FORD COLIN, I.H., WELLINGS, K., ROBERTS, I., BAILEY, J.V., HART, G., MICHIE, S., CLAYTON, T., PLOUBIDIS, G.B., CARPENTER, J.R., TURNER, K.M.E., DEVRIES, K. and POTTER, K. (2020)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err="1">
                <a:solidFill>
                  <a:srgbClr val="555555"/>
                </a:solidFill>
                <a:latin typeface="Verdana"/>
                <a:ea typeface="Verdana"/>
              </a:rPr>
              <a:t>Safetxt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: a safer sex intervention delivered by mobile phone messaging on sexually transmitted infections (STI) among young people in the UK - protocol for a </a:t>
            </a:r>
            <a:r>
              <a:rPr lang="en-US" sz="900" err="1">
                <a:solidFill>
                  <a:srgbClr val="555555"/>
                </a:solidFill>
                <a:latin typeface="Verdana"/>
                <a:ea typeface="Verdana"/>
              </a:rPr>
              <a:t>randomised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controlled trial,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BMJ Open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, 10(3).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1000" err="1">
                <a:solidFill>
                  <a:srgbClr val="222222"/>
                </a:solidFill>
                <a:latin typeface="Arial"/>
                <a:cs typeface="Arial"/>
              </a:rPr>
              <a:t>Gadotti</a:t>
            </a:r>
            <a:r>
              <a:rPr lang="en-US" sz="1000" dirty="0">
                <a:solidFill>
                  <a:srgbClr val="222222"/>
                </a:solidFill>
                <a:latin typeface="Arial"/>
                <a:cs typeface="Arial"/>
              </a:rPr>
              <a:t>, M. and Torres, C.A., 2009. Paulo Freire: education for development. </a:t>
            </a:r>
            <a:r>
              <a:rPr lang="en-US" sz="1000" i="1" dirty="0">
                <a:solidFill>
                  <a:srgbClr val="222222"/>
                </a:solidFill>
                <a:latin typeface="Arial"/>
                <a:cs typeface="Arial"/>
              </a:rPr>
              <a:t>Development and change</a:t>
            </a:r>
            <a:r>
              <a:rPr lang="en-US" sz="1000" dirty="0">
                <a:solidFill>
                  <a:srgbClr val="222222"/>
                </a:solidFill>
                <a:latin typeface="Arial"/>
                <a:cs typeface="Arial"/>
              </a:rPr>
              <a:t>, </a:t>
            </a:r>
            <a:r>
              <a:rPr lang="en-US" sz="1000" i="1" dirty="0">
                <a:solidFill>
                  <a:srgbClr val="222222"/>
                </a:solidFill>
                <a:latin typeface="Arial"/>
                <a:cs typeface="Arial"/>
              </a:rPr>
              <a:t>40</a:t>
            </a:r>
            <a:r>
              <a:rPr lang="en-US" sz="1000" dirty="0">
                <a:solidFill>
                  <a:srgbClr val="222222"/>
                </a:solidFill>
                <a:latin typeface="Arial"/>
                <a:cs typeface="Arial"/>
              </a:rPr>
              <a:t>(6), pp.1255-1267.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Genital warts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Foothill Dermatology Medical Center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2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https://www.foothillderm.com/blog/genital-warts-1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How to use a condom (and why)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YouTube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3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https://www.youtube.com/watch?v=fwc9vb3ZPac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08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How to use a condom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Centers for Disease Control and Prevention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4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https://www.cdc.gov/condom-use/resources/external.html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Human immunodeficiency virus infection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ScienceDirect Topics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3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https://www.sciencedirect.com/topics/medicine-and-dentistry/human-immunodeficiency-virus-infection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04 January 2025).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8497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F11BD-8225-8A6B-7197-8FCE91460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396853"/>
            <a:ext cx="10972800" cy="574588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Hrytsenko, A. (2016)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Woman opens condom stock photo, image of opening, safe - 81232944, </a:t>
            </a:r>
            <a:r>
              <a:rPr lang="en-US" sz="900" i="1" dirty="0" err="1">
                <a:solidFill>
                  <a:srgbClr val="555555"/>
                </a:solidFill>
                <a:latin typeface="Verdana"/>
                <a:ea typeface="Verdana"/>
              </a:rPr>
              <a:t>Dreamstime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2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https://www.dreamstime.com/stock-photo-woman-opens-condom-young-opening-teeth-package-closeup-image81232944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13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HIV/AIDS (2025)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Wikipedia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4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https://en.wikipedia.org/wiki/HIV/AIDS#/media/File:Symptoms_of_acute_HIV_infection.svg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  <a:hlinkClick r:id="rId5"/>
              </a:rPr>
              <a:t>https://www.shutterstock.com/image-vector/conclusion-text-on-white-background-2511645971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(no date)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NHS choices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 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6"/>
              </a:rPr>
              <a:t>https://www.nhs.uk/conditions/genital-warts/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13 January 2025). 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James Myhre &amp; Dennis </a:t>
            </a:r>
            <a:r>
              <a:rPr lang="en-US" sz="900" b="1" err="1">
                <a:solidFill>
                  <a:srgbClr val="555555"/>
                </a:solidFill>
                <a:latin typeface="Verdana"/>
                <a:ea typeface="Verdana"/>
              </a:rPr>
              <a:t>Sifris</a:t>
            </a: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, M.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HIV: Signs and symptoms to look out for, </a:t>
            </a:r>
            <a:r>
              <a:rPr lang="en-US" sz="900" i="1" err="1">
                <a:solidFill>
                  <a:srgbClr val="555555"/>
                </a:solidFill>
                <a:latin typeface="Verdana"/>
                <a:ea typeface="Verdana"/>
              </a:rPr>
              <a:t>Verywell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 Health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7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https://www.verywellhealth.com/hiv-aids-symptoms-4014373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Keep a girl in school (2022)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err="1">
                <a:solidFill>
                  <a:srgbClr val="555555"/>
                </a:solidFill>
                <a:latin typeface="Verdana"/>
                <a:ea typeface="Verdana"/>
              </a:rPr>
              <a:t>AmaniUK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8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https://www.amaniuk.org.uk/keep-a-girl-in-school/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Library, J.B.P.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Syphilis chancres on vulva, illustration - stock image - C050/7061,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Science Photo Library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9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https://www.sciencephoto.com/media/1156255/view/syphilis-chancres-on-vulva-illustration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1000" dirty="0">
                <a:solidFill>
                  <a:srgbClr val="222222"/>
                </a:solidFill>
                <a:latin typeface="Arial"/>
                <a:cs typeface="Arial"/>
              </a:rPr>
              <a:t>McLeod, S., 2011. Albert Bandura's social learning theory. </a:t>
            </a:r>
            <a:r>
              <a:rPr lang="en-US" sz="1000" i="1" dirty="0">
                <a:solidFill>
                  <a:srgbClr val="222222"/>
                </a:solidFill>
                <a:latin typeface="Arial"/>
                <a:cs typeface="Arial"/>
              </a:rPr>
              <a:t>Simply Psychology. London</a:t>
            </a:r>
            <a:r>
              <a:rPr lang="en-US" sz="1000" dirty="0">
                <a:solidFill>
                  <a:srgbClr val="222222"/>
                </a:solidFill>
                <a:latin typeface="Arial"/>
                <a:cs typeface="Arial"/>
              </a:rPr>
              <a:t>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Only one banana was harmed during the filming of this tik </a:t>
            </a:r>
            <a:r>
              <a:rPr lang="en-US" sz="900" b="1" err="1">
                <a:solidFill>
                  <a:srgbClr val="555555"/>
                </a:solidFill>
                <a:latin typeface="Verdana"/>
                <a:ea typeface="Verdana"/>
              </a:rPr>
              <a:t>tok</a:t>
            </a: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. [#videodescription: Demonstration of how to use an external condom. end video description.]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Facebook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0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https://www.facebook.com/watch/?v=3093466224262445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08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Penetration and sexual intercourse of penis and vagina, male and female sex organ have sex, semen and sperm are ejaculated into uterus, seminar, lecture, Healthcare Meeting, vector illustration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Adobe Stock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1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https://stock.adobe.com/vn/images/penetration-and-sexual-intercourse-of-penis-and-vagina-male-and-female-sex-organ-have-sex-semen-and-sperm-are-ejaculated-into-uterus-seminar-lecture-healthcare-meeting-vector-illustration/532944105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05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Primary Care Dermatology Society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Pubic lice (syn. pediculosis pubis),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Primary Care Dermatology Society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2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https://www.pcds.org.uk/clinical-guidance/pubic-lice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Ramiro, L., Reis, M., de Matos, M.G. et al. (2012)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Knowledge, Attitude and </a:t>
            </a:r>
            <a:r>
              <a:rPr lang="en-US" sz="900" err="1">
                <a:solidFill>
                  <a:srgbClr val="555555"/>
                </a:solidFill>
                <a:latin typeface="Verdana"/>
                <a:ea typeface="Verdana"/>
              </a:rPr>
              <a:t>Behaviour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Related to Sexually Transmitted Infections in Portuguese School (Adolescent) and College Students,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Sexually Transmitted Infections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, </a:t>
            </a:r>
            <a:r>
              <a:rPr lang="en-US" sz="900" err="1">
                <a:solidFill>
                  <a:srgbClr val="555555"/>
                </a:solidFill>
                <a:latin typeface="Verdana"/>
                <a:ea typeface="Verdana"/>
              </a:rPr>
              <a:t>InTech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3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13"/>
              </a:rPr>
              <a:t>http://dx.doi.org/10.5772/33185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Sexual health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Public Health Wales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4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https://phw.nhs.wales/topics/sexual-health/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09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Sexual health clinics - LA county department of public health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5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http://publichealth.lacounty.gov/chs/sexualhealthclinics/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09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Sexually transmitted infections (STIs) (no date a)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Centers for Disease Control and Prevention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6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https://www.cdc.gov/sti/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09 January 2025).</a:t>
            </a:r>
            <a:endParaRPr lang="en-US" dirty="0"/>
          </a:p>
          <a:p>
            <a:pPr marL="285750" indent="-285750">
              <a:buFont typeface="Arial" panose="020B0504020202020204" pitchFamily="34" charset="0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Sexually transmitted infections (STIs) (no date b)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World Health Organization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3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https://www.who.int/health-topics/sexually-transmitted-infections/#tab=tab_1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07 January 2025).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0528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A491B-45AB-E5C6-3506-B12F851B95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425322"/>
            <a:ext cx="10972800" cy="57174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Stock photos, royalty-free images, graphics, vectors &amp; videos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Adobe Stock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2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https://stock.adobe.com/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Tell us whether you accept cookies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Home - Office for National Statistics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4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https://www.ons.gov.uk/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04 January 2025).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The Humanistic Theory by CARL ROGERS - Simplest Explanation Ever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YouTube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5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https://www.youtube.com/watch?v=sL44CV2i6NQ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13 January 2025).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Trimmer-</a:t>
            </a:r>
            <a:r>
              <a:rPr lang="en-US" sz="900" b="1" dirty="0" err="1">
                <a:solidFill>
                  <a:srgbClr val="555555"/>
                </a:solidFill>
                <a:latin typeface="Verdana"/>
                <a:ea typeface="Verdana"/>
              </a:rPr>
              <a:t>Platman</a:t>
            </a: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, T.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Youth work,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Policy Press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6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https://policy.bristoluniversitypress.co.uk/youth-work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09 January 2025).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What are sexually transmitted diseases? How to use STDs Rapid Test Kit? (2023)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 err="1">
                <a:solidFill>
                  <a:srgbClr val="555555"/>
                </a:solidFill>
                <a:latin typeface="Verdana"/>
                <a:ea typeface="Verdana"/>
              </a:rPr>
              <a:t>Vitrosens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 Biotechnology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7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https://vitrosens.com/what-are-sexually-transmitted-diseases-how-to-use-stds-rapid-test-kit/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02 January 2025).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Yehuda Wolf, M. (2024)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Rapid review: Chlamydia cervicitis,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RoshReview.com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8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https://www.roshreview.com/blog/rapid-review-chlamydia-cervicitis/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13 January 2025).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Young people and sexual health in Wales (2022)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Public Health Wales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9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https://phw.nhs.wales/topics/young-people-and-sexual-health/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12 January 2025).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YouTube video demonstrating correct condom usage (no date)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YouTube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10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https://www.youtube.com/watch?v=dGnsU8kzty4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13 January 2025).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900" b="1" dirty="0">
                <a:solidFill>
                  <a:srgbClr val="555555"/>
                </a:solidFill>
                <a:latin typeface="Verdana"/>
                <a:ea typeface="Verdana"/>
              </a:rPr>
              <a:t>Zimlich, R. (2025)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CDC recommends comprehensive approach to tackling syphilis epidemic, </a:t>
            </a:r>
            <a:r>
              <a:rPr lang="en-US" sz="900" i="1" dirty="0">
                <a:solidFill>
                  <a:srgbClr val="555555"/>
                </a:solidFill>
                <a:latin typeface="Verdana"/>
                <a:ea typeface="Verdana"/>
              </a:rPr>
              <a:t>Medical Economics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. Available at: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  <a:hlinkClick r:id="rId3"/>
              </a:rPr>
              <a:t> </a:t>
            </a:r>
            <a:r>
              <a:rPr lang="en-US" sz="900" dirty="0">
                <a:solidFill>
                  <a:srgbClr val="1155CC"/>
                </a:solidFill>
                <a:latin typeface="Verdana"/>
                <a:ea typeface="Verdana"/>
                <a:hlinkClick r:id="rId3"/>
              </a:rPr>
              <a:t>https://www.medicaleconomics.com/view/cdc-recommends-comprehensive-approach-to-tackling-syphilis-epidemic</a:t>
            </a:r>
            <a:r>
              <a:rPr lang="en-US" sz="900" dirty="0">
                <a:solidFill>
                  <a:srgbClr val="555555"/>
                </a:solidFill>
                <a:latin typeface="Verdana"/>
                <a:ea typeface="Verdana"/>
              </a:rPr>
              <a:t> (Accessed: 14 January 2025).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491438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30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SplashVTI</vt:lpstr>
      <vt:lpstr>Sexual Health</vt:lpstr>
      <vt:lpstr>Overview</vt:lpstr>
      <vt:lpstr>Safe Contract</vt:lpstr>
      <vt:lpstr>Statistics</vt:lpstr>
      <vt:lpstr>Sexually Transmitted Infections of Young People in Wales</vt:lpstr>
      <vt:lpstr>Ice Breaker Activity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Intercourse  </vt:lpstr>
      <vt:lpstr>PowerPoint Presentation</vt:lpstr>
      <vt:lpstr>Prevention and Protection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Services Available </vt:lpstr>
      <vt:lpstr>Multiple Choice Questionnaire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483</cp:revision>
  <dcterms:created xsi:type="dcterms:W3CDTF">2024-12-27T10:49:17Z</dcterms:created>
  <dcterms:modified xsi:type="dcterms:W3CDTF">2025-01-22T09:36:33Z</dcterms:modified>
</cp:coreProperties>
</file>