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6" r:id="rId3"/>
    <p:sldId id="261" r:id="rId4"/>
    <p:sldId id="259" r:id="rId5"/>
    <p:sldId id="260" r:id="rId6"/>
    <p:sldId id="262" r:id="rId7"/>
    <p:sldId id="257" r:id="rId8"/>
    <p:sldId id="258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656931-53A0-495D-78EC-F873EA224D6C}" v="12" dt="2026-01-28T09:51:50.018"/>
    <p1510:client id="{215D5796-398B-A0BF-9BBA-90D432E2457F}" v="69" dt="2026-01-27T21:25:32.813"/>
    <p1510:client id="{338923F4-72F0-9FC5-22DF-B384F6DD0803}" v="220" dt="2026-01-27T20:09:21.349"/>
    <p1510:client id="{5BF29CD3-FB9D-A9AD-29D6-57AE4BF9E1F4}" v="18" dt="2026-01-27T21:14:39.198"/>
    <p1510:client id="{962CEEA2-6375-1486-4C50-5C202DD46B64}" v="140" dt="2026-01-26T20:17:39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a Roberts (2500632)" userId="S::2500632@student.uwtsd.ac.uk::223d9e8f-945a-445e-ae71-6f646fe324f9" providerId="AD" clId="Web-{3C39CD74-511B-3CDE-8D88-8CA339A2BA9B}"/>
    <pc:docChg chg="modSld">
      <pc:chgData name="Mia Roberts (2500632)" userId="S::2500632@student.uwtsd.ac.uk::223d9e8f-945a-445e-ae71-6f646fe324f9" providerId="AD" clId="Web-{3C39CD74-511B-3CDE-8D88-8CA339A2BA9B}" dt="2026-01-25T12:23:04.530" v="0" actId="20577"/>
      <pc:docMkLst>
        <pc:docMk/>
      </pc:docMkLst>
      <pc:sldChg chg="modSp">
        <pc:chgData name="Mia Roberts (2500632)" userId="S::2500632@student.uwtsd.ac.uk::223d9e8f-945a-445e-ae71-6f646fe324f9" providerId="AD" clId="Web-{3C39CD74-511B-3CDE-8D88-8CA339A2BA9B}" dt="2026-01-25T12:23:04.530" v="0" actId="20577"/>
        <pc:sldMkLst>
          <pc:docMk/>
          <pc:sldMk cId="2494387676" sldId="265"/>
        </pc:sldMkLst>
        <pc:spChg chg="mod">
          <ac:chgData name="Mia Roberts (2500632)" userId="S::2500632@student.uwtsd.ac.uk::223d9e8f-945a-445e-ae71-6f646fe324f9" providerId="AD" clId="Web-{3C39CD74-511B-3CDE-8D88-8CA339A2BA9B}" dt="2026-01-25T12:23:04.530" v="0" actId="20577"/>
          <ac:spMkLst>
            <pc:docMk/>
            <pc:sldMk cId="2494387676" sldId="265"/>
            <ac:spMk id="3" creationId="{98157E05-77A8-92A5-1AAA-B3C844242EE5}"/>
          </ac:spMkLst>
        </pc:spChg>
      </pc:sldChg>
    </pc:docChg>
  </pc:docChgLst>
  <pc:docChgLst>
    <pc:chgData name="Mia Roberts (2500632)" userId="S::2500632@student.uwtsd.ac.uk::223d9e8f-945a-445e-ae71-6f646fe324f9" providerId="AD" clId="Web-{14BAD62F-2EBE-B9DC-BABD-311FC49EA08A}"/>
    <pc:docChg chg="addSld delSld modSld">
      <pc:chgData name="Mia Roberts (2500632)" userId="S::2500632@student.uwtsd.ac.uk::223d9e8f-945a-445e-ae71-6f646fe324f9" providerId="AD" clId="Web-{14BAD62F-2EBE-B9DC-BABD-311FC49EA08A}" dt="2026-01-25T11:55:23.315" v="4"/>
      <pc:docMkLst>
        <pc:docMk/>
      </pc:docMkLst>
      <pc:sldChg chg="modSp">
        <pc:chgData name="Mia Roberts (2500632)" userId="S::2500632@student.uwtsd.ac.uk::223d9e8f-945a-445e-ae71-6f646fe324f9" providerId="AD" clId="Web-{14BAD62F-2EBE-B9DC-BABD-311FC49EA08A}" dt="2026-01-25T11:51:59.796" v="1" actId="1076"/>
        <pc:sldMkLst>
          <pc:docMk/>
          <pc:sldMk cId="109857222" sldId="256"/>
        </pc:sldMkLst>
        <pc:picChg chg="mod">
          <ac:chgData name="Mia Roberts (2500632)" userId="S::2500632@student.uwtsd.ac.uk::223d9e8f-945a-445e-ae71-6f646fe324f9" providerId="AD" clId="Web-{14BAD62F-2EBE-B9DC-BABD-311FC49EA08A}" dt="2026-01-25T11:51:59.796" v="1" actId="1076"/>
          <ac:picMkLst>
            <pc:docMk/>
            <pc:sldMk cId="109857222" sldId="256"/>
            <ac:picMk id="3" creationId="{86071803-532C-1E52-31C1-51EF15471DE8}"/>
          </ac:picMkLst>
        </pc:picChg>
      </pc:sldChg>
      <pc:sldChg chg="new">
        <pc:chgData name="Mia Roberts (2500632)" userId="S::2500632@student.uwtsd.ac.uk::223d9e8f-945a-445e-ae71-6f646fe324f9" providerId="AD" clId="Web-{14BAD62F-2EBE-B9DC-BABD-311FC49EA08A}" dt="2026-01-25T11:55:23.315" v="4"/>
        <pc:sldMkLst>
          <pc:docMk/>
          <pc:sldMk cId="2494387676" sldId="265"/>
        </pc:sldMkLst>
      </pc:sldChg>
    </pc:docChg>
  </pc:docChgLst>
  <pc:docChgLst>
    <pc:chgData name="Mia Roberts (2500632)" userId="S::2500632@student.uwtsd.ac.uk::223d9e8f-945a-445e-ae71-6f646fe324f9" providerId="AD" clId="Web-{C93AA346-3205-EEBA-5499-DDD25BE2A5EA}"/>
    <pc:docChg chg="addSld modSld">
      <pc:chgData name="Mia Roberts (2500632)" userId="S::2500632@student.uwtsd.ac.uk::223d9e8f-945a-445e-ae71-6f646fe324f9" providerId="AD" clId="Web-{C93AA346-3205-EEBA-5499-DDD25BE2A5EA}" dt="2026-01-22T10:31:54.147" v="18" actId="20577"/>
      <pc:docMkLst>
        <pc:docMk/>
      </pc:docMkLst>
      <pc:sldChg chg="modSp new">
        <pc:chgData name="Mia Roberts (2500632)" userId="S::2500632@student.uwtsd.ac.uk::223d9e8f-945a-445e-ae71-6f646fe324f9" providerId="AD" clId="Web-{C93AA346-3205-EEBA-5499-DDD25BE2A5EA}" dt="2026-01-22T10:22:14.804" v="4" actId="20577"/>
        <pc:sldMkLst>
          <pc:docMk/>
          <pc:sldMk cId="963586888" sldId="264"/>
        </pc:sldMkLst>
        <pc:spChg chg="mod">
          <ac:chgData name="Mia Roberts (2500632)" userId="S::2500632@student.uwtsd.ac.uk::223d9e8f-945a-445e-ae71-6f646fe324f9" providerId="AD" clId="Web-{C93AA346-3205-EEBA-5499-DDD25BE2A5EA}" dt="2026-01-22T10:22:14.804" v="4" actId="20577"/>
          <ac:spMkLst>
            <pc:docMk/>
            <pc:sldMk cId="963586888" sldId="264"/>
            <ac:spMk id="2" creationId="{604A520D-EF5E-7D0A-D150-F8930170F1C0}"/>
          </ac:spMkLst>
        </pc:spChg>
      </pc:sldChg>
    </pc:docChg>
  </pc:docChgLst>
  <pc:docChgLst>
    <pc:chgData name="Mia Roberts (2500632)" userId="S::2500632@student.uwtsd.ac.uk::223d9e8f-945a-445e-ae71-6f646fe324f9" providerId="AD" clId="Web-{6981C1B4-B4B9-8365-EC46-A1A3485EA412}"/>
    <pc:docChg chg="modSld">
      <pc:chgData name="Mia Roberts (2500632)" userId="S::2500632@student.uwtsd.ac.uk::223d9e8f-945a-445e-ae71-6f646fe324f9" providerId="AD" clId="Web-{6981C1B4-B4B9-8365-EC46-A1A3485EA412}" dt="2026-01-25T12:15:03.861" v="7" actId="20577"/>
      <pc:docMkLst>
        <pc:docMk/>
      </pc:docMkLst>
      <pc:sldChg chg="modSp">
        <pc:chgData name="Mia Roberts (2500632)" userId="S::2500632@student.uwtsd.ac.uk::223d9e8f-945a-445e-ae71-6f646fe324f9" providerId="AD" clId="Web-{6981C1B4-B4B9-8365-EC46-A1A3485EA412}" dt="2026-01-25T12:15:03.861" v="7" actId="20577"/>
        <pc:sldMkLst>
          <pc:docMk/>
          <pc:sldMk cId="2494387676" sldId="265"/>
        </pc:sldMkLst>
        <pc:spChg chg="mod">
          <ac:chgData name="Mia Roberts (2500632)" userId="S::2500632@student.uwtsd.ac.uk::223d9e8f-945a-445e-ae71-6f646fe324f9" providerId="AD" clId="Web-{6981C1B4-B4B9-8365-EC46-A1A3485EA412}" dt="2026-01-25T12:15:03.861" v="7" actId="20577"/>
          <ac:spMkLst>
            <pc:docMk/>
            <pc:sldMk cId="2494387676" sldId="265"/>
            <ac:spMk id="3" creationId="{98157E05-77A8-92A5-1AAA-B3C844242EE5}"/>
          </ac:spMkLst>
        </pc:spChg>
      </pc:sldChg>
    </pc:docChg>
  </pc:docChgLst>
  <pc:docChgLst>
    <pc:chgData name="Mia Roberts (2500632)" userId="S::2500632@student.uwtsd.ac.uk::223d9e8f-945a-445e-ae71-6f646fe324f9" providerId="AD" clId="Web-{215D5796-398B-A0BF-9BBA-90D432E2457F}"/>
    <pc:docChg chg="modSld">
      <pc:chgData name="Mia Roberts (2500632)" userId="S::2500632@student.uwtsd.ac.uk::223d9e8f-945a-445e-ae71-6f646fe324f9" providerId="AD" clId="Web-{215D5796-398B-A0BF-9BBA-90D432E2457F}" dt="2026-01-27T21:25:31.829" v="49" actId="20577"/>
      <pc:docMkLst>
        <pc:docMk/>
      </pc:docMkLst>
      <pc:sldChg chg="modSp">
        <pc:chgData name="Mia Roberts (2500632)" userId="S::2500632@student.uwtsd.ac.uk::223d9e8f-945a-445e-ae71-6f646fe324f9" providerId="AD" clId="Web-{215D5796-398B-A0BF-9BBA-90D432E2457F}" dt="2026-01-27T21:25:31.829" v="49" actId="20577"/>
        <pc:sldMkLst>
          <pc:docMk/>
          <pc:sldMk cId="3337564496" sldId="258"/>
        </pc:sldMkLst>
        <pc:spChg chg="mod">
          <ac:chgData name="Mia Roberts (2500632)" userId="S::2500632@student.uwtsd.ac.uk::223d9e8f-945a-445e-ae71-6f646fe324f9" providerId="AD" clId="Web-{215D5796-398B-A0BF-9BBA-90D432E2457F}" dt="2026-01-27T21:23:48.733" v="41" actId="14100"/>
          <ac:spMkLst>
            <pc:docMk/>
            <pc:sldMk cId="3337564496" sldId="258"/>
            <ac:spMk id="4" creationId="{439ED465-CF1E-A713-DF11-DCE22027ED05}"/>
          </ac:spMkLst>
        </pc:spChg>
        <pc:spChg chg="mod">
          <ac:chgData name="Mia Roberts (2500632)" userId="S::2500632@student.uwtsd.ac.uk::223d9e8f-945a-445e-ae71-6f646fe324f9" providerId="AD" clId="Web-{215D5796-398B-A0BF-9BBA-90D432E2457F}" dt="2026-01-27T21:25:31.829" v="49" actId="20577"/>
          <ac:spMkLst>
            <pc:docMk/>
            <pc:sldMk cId="3337564496" sldId="258"/>
            <ac:spMk id="6" creationId="{78E61C5D-2A79-C5F0-3174-D587B935E0A8}"/>
          </ac:spMkLst>
        </pc:spChg>
        <pc:picChg chg="mod">
          <ac:chgData name="Mia Roberts (2500632)" userId="S::2500632@student.uwtsd.ac.uk::223d9e8f-945a-445e-ae71-6f646fe324f9" providerId="AD" clId="Web-{215D5796-398B-A0BF-9BBA-90D432E2457F}" dt="2026-01-27T21:23:28.213" v="38" actId="1076"/>
          <ac:picMkLst>
            <pc:docMk/>
            <pc:sldMk cId="3337564496" sldId="258"/>
            <ac:picMk id="5" creationId="{F15C7C69-5EA3-61E0-4237-BE634D7C26F7}"/>
          </ac:picMkLst>
        </pc:picChg>
      </pc:sldChg>
    </pc:docChg>
  </pc:docChgLst>
  <pc:docChgLst>
    <pc:chgData name="Mia Roberts (2500632)" userId="S::2500632@student.uwtsd.ac.uk::223d9e8f-945a-445e-ae71-6f646fe324f9" providerId="AD" clId="Web-{962CEEA2-6375-1486-4C50-5C202DD46B64}"/>
    <pc:docChg chg="modSld">
      <pc:chgData name="Mia Roberts (2500632)" userId="S::2500632@student.uwtsd.ac.uk::223d9e8f-945a-445e-ae71-6f646fe324f9" providerId="AD" clId="Web-{962CEEA2-6375-1486-4C50-5C202DD46B64}" dt="2026-01-26T20:17:36.881" v="143" actId="20577"/>
      <pc:docMkLst>
        <pc:docMk/>
      </pc:docMkLst>
      <pc:sldChg chg="modSp">
        <pc:chgData name="Mia Roberts (2500632)" userId="S::2500632@student.uwtsd.ac.uk::223d9e8f-945a-445e-ae71-6f646fe324f9" providerId="AD" clId="Web-{962CEEA2-6375-1486-4C50-5C202DD46B64}" dt="2026-01-26T20:13:21.038" v="118" actId="20577"/>
        <pc:sldMkLst>
          <pc:docMk/>
          <pc:sldMk cId="3337564496" sldId="258"/>
        </pc:sldMkLst>
        <pc:spChg chg="mod">
          <ac:chgData name="Mia Roberts (2500632)" userId="S::2500632@student.uwtsd.ac.uk::223d9e8f-945a-445e-ae71-6f646fe324f9" providerId="AD" clId="Web-{962CEEA2-6375-1486-4C50-5C202DD46B64}" dt="2026-01-26T20:13:21.038" v="118" actId="20577"/>
          <ac:spMkLst>
            <pc:docMk/>
            <pc:sldMk cId="3337564496" sldId="258"/>
            <ac:spMk id="3" creationId="{0CFC0169-F540-125D-34DD-75ABD0209C61}"/>
          </ac:spMkLst>
        </pc:spChg>
      </pc:sldChg>
      <pc:sldChg chg="modSp">
        <pc:chgData name="Mia Roberts (2500632)" userId="S::2500632@student.uwtsd.ac.uk::223d9e8f-945a-445e-ae71-6f646fe324f9" providerId="AD" clId="Web-{962CEEA2-6375-1486-4C50-5C202DD46B64}" dt="2026-01-26T20:12:07.859" v="109" actId="20577"/>
        <pc:sldMkLst>
          <pc:docMk/>
          <pc:sldMk cId="141863980" sldId="260"/>
        </pc:sldMkLst>
        <pc:spChg chg="mod">
          <ac:chgData name="Mia Roberts (2500632)" userId="S::2500632@student.uwtsd.ac.uk::223d9e8f-945a-445e-ae71-6f646fe324f9" providerId="AD" clId="Web-{962CEEA2-6375-1486-4C50-5C202DD46B64}" dt="2026-01-26T20:12:07.859" v="109" actId="20577"/>
          <ac:spMkLst>
            <pc:docMk/>
            <pc:sldMk cId="141863980" sldId="260"/>
            <ac:spMk id="3" creationId="{6073D149-25FF-7A4E-254A-E7D20982E421}"/>
          </ac:spMkLst>
        </pc:spChg>
      </pc:sldChg>
      <pc:sldChg chg="addSp delSp modSp">
        <pc:chgData name="Mia Roberts (2500632)" userId="S::2500632@student.uwtsd.ac.uk::223d9e8f-945a-445e-ae71-6f646fe324f9" providerId="AD" clId="Web-{962CEEA2-6375-1486-4C50-5C202DD46B64}" dt="2026-01-26T20:09:38.122" v="103" actId="20577"/>
        <pc:sldMkLst>
          <pc:docMk/>
          <pc:sldMk cId="141844543" sldId="262"/>
        </pc:sldMkLst>
        <pc:spChg chg="mod">
          <ac:chgData name="Mia Roberts (2500632)" userId="S::2500632@student.uwtsd.ac.uk::223d9e8f-945a-445e-ae71-6f646fe324f9" providerId="AD" clId="Web-{962CEEA2-6375-1486-4C50-5C202DD46B64}" dt="2026-01-26T19:46:07.360" v="14" actId="1076"/>
          <ac:spMkLst>
            <pc:docMk/>
            <pc:sldMk cId="141844543" sldId="262"/>
            <ac:spMk id="2" creationId="{6E9C469D-D665-A3B6-CDFB-34AA0A59E64A}"/>
          </ac:spMkLst>
        </pc:spChg>
        <pc:spChg chg="mod">
          <ac:chgData name="Mia Roberts (2500632)" userId="S::2500632@student.uwtsd.ac.uk::223d9e8f-945a-445e-ae71-6f646fe324f9" providerId="AD" clId="Web-{962CEEA2-6375-1486-4C50-5C202DD46B64}" dt="2026-01-26T20:09:38.122" v="103" actId="20577"/>
          <ac:spMkLst>
            <pc:docMk/>
            <pc:sldMk cId="141844543" sldId="262"/>
            <ac:spMk id="3" creationId="{556A6DDD-9774-F74E-862B-C9EAAAF370D1}"/>
          </ac:spMkLst>
        </pc:spChg>
      </pc:sldChg>
      <pc:sldChg chg="modSp">
        <pc:chgData name="Mia Roberts (2500632)" userId="S::2500632@student.uwtsd.ac.uk::223d9e8f-945a-445e-ae71-6f646fe324f9" providerId="AD" clId="Web-{962CEEA2-6375-1486-4C50-5C202DD46B64}" dt="2026-01-26T20:17:36.881" v="143" actId="20577"/>
        <pc:sldMkLst>
          <pc:docMk/>
          <pc:sldMk cId="963586888" sldId="264"/>
        </pc:sldMkLst>
        <pc:spChg chg="mod">
          <ac:chgData name="Mia Roberts (2500632)" userId="S::2500632@student.uwtsd.ac.uk::223d9e8f-945a-445e-ae71-6f646fe324f9" providerId="AD" clId="Web-{962CEEA2-6375-1486-4C50-5C202DD46B64}" dt="2026-01-26T20:17:36.881" v="143" actId="20577"/>
          <ac:spMkLst>
            <pc:docMk/>
            <pc:sldMk cId="963586888" sldId="264"/>
            <ac:spMk id="3" creationId="{979448EC-444C-C3BA-706A-E1812AF39983}"/>
          </ac:spMkLst>
        </pc:spChg>
      </pc:sldChg>
    </pc:docChg>
  </pc:docChgLst>
  <pc:docChgLst>
    <pc:chgData name="Ryan Hughes (2500459)" userId="S::2500459@student.uwtsd.ac.uk::96e4fa6e-5986-412b-b0d9-2dc235878744" providerId="AD" clId="Web-{1B656931-53A0-495D-78EC-F873EA224D6C}"/>
    <pc:docChg chg="modSld">
      <pc:chgData name="Ryan Hughes (2500459)" userId="S::2500459@student.uwtsd.ac.uk::96e4fa6e-5986-412b-b0d9-2dc235878744" providerId="AD" clId="Web-{1B656931-53A0-495D-78EC-F873EA224D6C}" dt="2026-01-28T09:51:45.362" v="10" actId="20577"/>
      <pc:docMkLst>
        <pc:docMk/>
      </pc:docMkLst>
      <pc:sldChg chg="modSp">
        <pc:chgData name="Ryan Hughes (2500459)" userId="S::2500459@student.uwtsd.ac.uk::96e4fa6e-5986-412b-b0d9-2dc235878744" providerId="AD" clId="Web-{1B656931-53A0-495D-78EC-F873EA224D6C}" dt="2026-01-28T09:51:45.362" v="10" actId="20577"/>
        <pc:sldMkLst>
          <pc:docMk/>
          <pc:sldMk cId="2494387676" sldId="265"/>
        </pc:sldMkLst>
        <pc:spChg chg="mod">
          <ac:chgData name="Ryan Hughes (2500459)" userId="S::2500459@student.uwtsd.ac.uk::96e4fa6e-5986-412b-b0d9-2dc235878744" providerId="AD" clId="Web-{1B656931-53A0-495D-78EC-F873EA224D6C}" dt="2026-01-28T09:51:45.362" v="10" actId="20577"/>
          <ac:spMkLst>
            <pc:docMk/>
            <pc:sldMk cId="2494387676" sldId="265"/>
            <ac:spMk id="2" creationId="{504EC938-0E97-2420-3CDC-E779A3FDE089}"/>
          </ac:spMkLst>
        </pc:spChg>
      </pc:sldChg>
    </pc:docChg>
  </pc:docChgLst>
  <pc:docChgLst>
    <pc:chgData name="Ryan Hughes (2500459)" userId="S::2500459@student.uwtsd.ac.uk::96e4fa6e-5986-412b-b0d9-2dc235878744" providerId="AD" clId="Web-{1FA14D0A-354C-1515-8D04-4A766B2209DA}"/>
    <pc:docChg chg="modSld">
      <pc:chgData name="Ryan Hughes (2500459)" userId="S::2500459@student.uwtsd.ac.uk::96e4fa6e-5986-412b-b0d9-2dc235878744" providerId="AD" clId="Web-{1FA14D0A-354C-1515-8D04-4A766B2209DA}" dt="2026-01-25T12:36:48.567" v="737" actId="20577"/>
      <pc:docMkLst>
        <pc:docMk/>
      </pc:docMkLst>
      <pc:sldChg chg="modSp">
        <pc:chgData name="Ryan Hughes (2500459)" userId="S::2500459@student.uwtsd.ac.uk::96e4fa6e-5986-412b-b0d9-2dc235878744" providerId="AD" clId="Web-{1FA14D0A-354C-1515-8D04-4A766B2209DA}" dt="2026-01-25T12:36:48.567" v="737" actId="20577"/>
        <pc:sldMkLst>
          <pc:docMk/>
          <pc:sldMk cId="109857222" sldId="256"/>
        </pc:sldMkLst>
        <pc:spChg chg="mod">
          <ac:chgData name="Ryan Hughes (2500459)" userId="S::2500459@student.uwtsd.ac.uk::96e4fa6e-5986-412b-b0d9-2dc235878744" providerId="AD" clId="Web-{1FA14D0A-354C-1515-8D04-4A766B2209DA}" dt="2026-01-25T12:36:48.567" v="73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Notes">
        <pc:chgData name="Ryan Hughes (2500459)" userId="S::2500459@student.uwtsd.ac.uk::96e4fa6e-5986-412b-b0d9-2dc235878744" providerId="AD" clId="Web-{1FA14D0A-354C-1515-8D04-4A766B2209DA}" dt="2026-01-25T12:32:45.606" v="678" actId="1076"/>
        <pc:sldMkLst>
          <pc:docMk/>
          <pc:sldMk cId="229929674" sldId="257"/>
        </pc:sldMkLst>
        <pc:spChg chg="mod">
          <ac:chgData name="Ryan Hughes (2500459)" userId="S::2500459@student.uwtsd.ac.uk::96e4fa6e-5986-412b-b0d9-2dc235878744" providerId="AD" clId="Web-{1FA14D0A-354C-1515-8D04-4A766B2209DA}" dt="2026-01-25T12:18:22.200" v="489" actId="20577"/>
          <ac:spMkLst>
            <pc:docMk/>
            <pc:sldMk cId="229929674" sldId="257"/>
            <ac:spMk id="3" creationId="{2B81140A-5655-452E-AF27-26E44B4CD304}"/>
          </ac:spMkLst>
        </pc:spChg>
        <pc:picChg chg="add mod">
          <ac:chgData name="Ryan Hughes (2500459)" userId="S::2500459@student.uwtsd.ac.uk::96e4fa6e-5986-412b-b0d9-2dc235878744" providerId="AD" clId="Web-{1FA14D0A-354C-1515-8D04-4A766B2209DA}" dt="2026-01-25T12:32:45.606" v="678" actId="1076"/>
          <ac:picMkLst>
            <pc:docMk/>
            <pc:sldMk cId="229929674" sldId="257"/>
            <ac:picMk id="5" creationId="{52AB0CD2-6280-48B8-98A4-0EACC165AD0E}"/>
          </ac:picMkLst>
        </pc:picChg>
      </pc:sldChg>
      <pc:sldChg chg="addSp modSp modNotes">
        <pc:chgData name="Ryan Hughes (2500459)" userId="S::2500459@student.uwtsd.ac.uk::96e4fa6e-5986-412b-b0d9-2dc235878744" providerId="AD" clId="Web-{1FA14D0A-354C-1515-8D04-4A766B2209DA}" dt="2026-01-25T12:28:35.496" v="644"/>
        <pc:sldMkLst>
          <pc:docMk/>
          <pc:sldMk cId="3337564496" sldId="258"/>
        </pc:sldMkLst>
        <pc:spChg chg="mod">
          <ac:chgData name="Ryan Hughes (2500459)" userId="S::2500459@student.uwtsd.ac.uk::96e4fa6e-5986-412b-b0d9-2dc235878744" providerId="AD" clId="Web-{1FA14D0A-354C-1515-8D04-4A766B2209DA}" dt="2026-01-25T12:19:58.265" v="499" actId="20577"/>
          <ac:spMkLst>
            <pc:docMk/>
            <pc:sldMk cId="3337564496" sldId="258"/>
            <ac:spMk id="3" creationId="{0CFC0169-F540-125D-34DD-75ABD0209C61}"/>
          </ac:spMkLst>
        </pc:spChg>
        <pc:spChg chg="mod">
          <ac:chgData name="Ryan Hughes (2500459)" userId="S::2500459@student.uwtsd.ac.uk::96e4fa6e-5986-412b-b0d9-2dc235878744" providerId="AD" clId="Web-{1FA14D0A-354C-1515-8D04-4A766B2209DA}" dt="2026-01-25T12:19:32.545" v="493" actId="1076"/>
          <ac:spMkLst>
            <pc:docMk/>
            <pc:sldMk cId="3337564496" sldId="258"/>
            <ac:spMk id="4" creationId="{439ED465-CF1E-A713-DF11-DCE22027ED05}"/>
          </ac:spMkLst>
        </pc:spChg>
        <pc:spChg chg="mod">
          <ac:chgData name="Ryan Hughes (2500459)" userId="S::2500459@student.uwtsd.ac.uk::96e4fa6e-5986-412b-b0d9-2dc235878744" providerId="AD" clId="Web-{1FA14D0A-354C-1515-8D04-4A766B2209DA}" dt="2026-01-25T12:19:37.186" v="494" actId="1076"/>
          <ac:spMkLst>
            <pc:docMk/>
            <pc:sldMk cId="3337564496" sldId="258"/>
            <ac:spMk id="6" creationId="{78E61C5D-2A79-C5F0-3174-D587B935E0A8}"/>
          </ac:spMkLst>
        </pc:spChg>
        <pc:picChg chg="add mod">
          <ac:chgData name="Ryan Hughes (2500459)" userId="S::2500459@student.uwtsd.ac.uk::96e4fa6e-5986-412b-b0d9-2dc235878744" providerId="AD" clId="Web-{1FA14D0A-354C-1515-8D04-4A766B2209DA}" dt="2026-01-25T12:19:39.999" v="495" actId="1076"/>
          <ac:picMkLst>
            <pc:docMk/>
            <pc:sldMk cId="3337564496" sldId="258"/>
            <ac:picMk id="5" creationId="{F15C7C69-5EA3-61E0-4237-BE634D7C26F7}"/>
          </ac:picMkLst>
        </pc:picChg>
      </pc:sldChg>
      <pc:sldChg chg="modSp modNotes">
        <pc:chgData name="Ryan Hughes (2500459)" userId="S::2500459@student.uwtsd.ac.uk::96e4fa6e-5986-412b-b0d9-2dc235878744" providerId="AD" clId="Web-{1FA14D0A-354C-1515-8D04-4A766B2209DA}" dt="2026-01-25T11:58:20.303" v="71" actId="20577"/>
        <pc:sldMkLst>
          <pc:docMk/>
          <pc:sldMk cId="2032108993" sldId="259"/>
        </pc:sldMkLst>
        <pc:spChg chg="mod">
          <ac:chgData name="Ryan Hughes (2500459)" userId="S::2500459@student.uwtsd.ac.uk::96e4fa6e-5986-412b-b0d9-2dc235878744" providerId="AD" clId="Web-{1FA14D0A-354C-1515-8D04-4A766B2209DA}" dt="2026-01-25T11:58:20.303" v="71" actId="20577"/>
          <ac:spMkLst>
            <pc:docMk/>
            <pc:sldMk cId="2032108993" sldId="259"/>
            <ac:spMk id="3" creationId="{8C914EC5-28D8-B719-4ABE-51B19BE41E87}"/>
          </ac:spMkLst>
        </pc:spChg>
      </pc:sldChg>
      <pc:sldChg chg="modSp modNotes">
        <pc:chgData name="Ryan Hughes (2500459)" userId="S::2500459@student.uwtsd.ac.uk::96e4fa6e-5986-412b-b0d9-2dc235878744" providerId="AD" clId="Web-{1FA14D0A-354C-1515-8D04-4A766B2209DA}" dt="2026-01-25T12:06:08.664" v="185" actId="20577"/>
        <pc:sldMkLst>
          <pc:docMk/>
          <pc:sldMk cId="141863980" sldId="260"/>
        </pc:sldMkLst>
        <pc:spChg chg="mod">
          <ac:chgData name="Ryan Hughes (2500459)" userId="S::2500459@student.uwtsd.ac.uk::96e4fa6e-5986-412b-b0d9-2dc235878744" providerId="AD" clId="Web-{1FA14D0A-354C-1515-8D04-4A766B2209DA}" dt="2026-01-25T12:06:08.664" v="185" actId="20577"/>
          <ac:spMkLst>
            <pc:docMk/>
            <pc:sldMk cId="141863980" sldId="260"/>
            <ac:spMk id="3" creationId="{6073D149-25FF-7A4E-254A-E7D20982E421}"/>
          </ac:spMkLst>
        </pc:spChg>
      </pc:sldChg>
      <pc:sldChg chg="modSp modNotes">
        <pc:chgData name="Ryan Hughes (2500459)" userId="S::2500459@student.uwtsd.ac.uk::96e4fa6e-5986-412b-b0d9-2dc235878744" providerId="AD" clId="Web-{1FA14D0A-354C-1515-8D04-4A766B2209DA}" dt="2026-01-25T11:56:30.625" v="42" actId="20577"/>
        <pc:sldMkLst>
          <pc:docMk/>
          <pc:sldMk cId="3544146577" sldId="261"/>
        </pc:sldMkLst>
        <pc:spChg chg="mod">
          <ac:chgData name="Ryan Hughes (2500459)" userId="S::2500459@student.uwtsd.ac.uk::96e4fa6e-5986-412b-b0d9-2dc235878744" providerId="AD" clId="Web-{1FA14D0A-354C-1515-8D04-4A766B2209DA}" dt="2026-01-25T11:56:30.625" v="42" actId="20577"/>
          <ac:spMkLst>
            <pc:docMk/>
            <pc:sldMk cId="3544146577" sldId="261"/>
            <ac:spMk id="3" creationId="{F6390DEE-13B5-9050-66D8-395646A04B40}"/>
          </ac:spMkLst>
        </pc:spChg>
      </pc:sldChg>
      <pc:sldChg chg="modSp modNotes">
        <pc:chgData name="Ryan Hughes (2500459)" userId="S::2500459@student.uwtsd.ac.uk::96e4fa6e-5986-412b-b0d9-2dc235878744" providerId="AD" clId="Web-{1FA14D0A-354C-1515-8D04-4A766B2209DA}" dt="2026-01-25T12:10:43.640" v="370"/>
        <pc:sldMkLst>
          <pc:docMk/>
          <pc:sldMk cId="141844543" sldId="262"/>
        </pc:sldMkLst>
        <pc:spChg chg="mod">
          <ac:chgData name="Ryan Hughes (2500459)" userId="S::2500459@student.uwtsd.ac.uk::96e4fa6e-5986-412b-b0d9-2dc235878744" providerId="AD" clId="Web-{1FA14D0A-354C-1515-8D04-4A766B2209DA}" dt="2026-01-25T12:09:19.825" v="308" actId="20577"/>
          <ac:spMkLst>
            <pc:docMk/>
            <pc:sldMk cId="141844543" sldId="262"/>
            <ac:spMk id="3" creationId="{556A6DDD-9774-F74E-862B-C9EAAAF370D1}"/>
          </ac:spMkLst>
        </pc:spChg>
      </pc:sldChg>
      <pc:sldChg chg="modSp">
        <pc:chgData name="Ryan Hughes (2500459)" userId="S::2500459@student.uwtsd.ac.uk::96e4fa6e-5986-412b-b0d9-2dc235878744" providerId="AD" clId="Web-{1FA14D0A-354C-1515-8D04-4A766B2209DA}" dt="2026-01-25T12:33:54.593" v="696" actId="20577"/>
        <pc:sldMkLst>
          <pc:docMk/>
          <pc:sldMk cId="2494387676" sldId="265"/>
        </pc:sldMkLst>
        <pc:spChg chg="mod">
          <ac:chgData name="Ryan Hughes (2500459)" userId="S::2500459@student.uwtsd.ac.uk::96e4fa6e-5986-412b-b0d9-2dc235878744" providerId="AD" clId="Web-{1FA14D0A-354C-1515-8D04-4A766B2209DA}" dt="2026-01-25T12:28:46.247" v="657" actId="20577"/>
          <ac:spMkLst>
            <pc:docMk/>
            <pc:sldMk cId="2494387676" sldId="265"/>
            <ac:spMk id="2" creationId="{504EC938-0E97-2420-3CDC-E779A3FDE089}"/>
          </ac:spMkLst>
        </pc:spChg>
        <pc:spChg chg="mod">
          <ac:chgData name="Ryan Hughes (2500459)" userId="S::2500459@student.uwtsd.ac.uk::96e4fa6e-5986-412b-b0d9-2dc235878744" providerId="AD" clId="Web-{1FA14D0A-354C-1515-8D04-4A766B2209DA}" dt="2026-01-25T12:33:54.593" v="696" actId="20577"/>
          <ac:spMkLst>
            <pc:docMk/>
            <pc:sldMk cId="2494387676" sldId="265"/>
            <ac:spMk id="3" creationId="{98157E05-77A8-92A5-1AAA-B3C844242EE5}"/>
          </ac:spMkLst>
        </pc:spChg>
      </pc:sldChg>
    </pc:docChg>
  </pc:docChgLst>
  <pc:docChgLst>
    <pc:chgData name="Mia Roberts (2500632)" userId="S::2500632@student.uwtsd.ac.uk::223d9e8f-945a-445e-ae71-6f646fe324f9" providerId="AD" clId="Web-{C8130304-264D-66B5-5C82-4D4626A01C59}"/>
    <pc:docChg chg="modSld">
      <pc:chgData name="Mia Roberts (2500632)" userId="S::2500632@student.uwtsd.ac.uk::223d9e8f-945a-445e-ae71-6f646fe324f9" providerId="AD" clId="Web-{C8130304-264D-66B5-5C82-4D4626A01C59}" dt="2026-01-25T12:01:24.507" v="2" actId="20577"/>
      <pc:docMkLst>
        <pc:docMk/>
      </pc:docMkLst>
      <pc:sldChg chg="modSp">
        <pc:chgData name="Mia Roberts (2500632)" userId="S::2500632@student.uwtsd.ac.uk::223d9e8f-945a-445e-ae71-6f646fe324f9" providerId="AD" clId="Web-{C8130304-264D-66B5-5C82-4D4626A01C59}" dt="2026-01-25T12:01:24.507" v="2" actId="20577"/>
        <pc:sldMkLst>
          <pc:docMk/>
          <pc:sldMk cId="2494387676" sldId="265"/>
        </pc:sldMkLst>
        <pc:spChg chg="mod">
          <ac:chgData name="Mia Roberts (2500632)" userId="S::2500632@student.uwtsd.ac.uk::223d9e8f-945a-445e-ae71-6f646fe324f9" providerId="AD" clId="Web-{C8130304-264D-66B5-5C82-4D4626A01C59}" dt="2026-01-25T12:01:24.507" v="2" actId="20577"/>
          <ac:spMkLst>
            <pc:docMk/>
            <pc:sldMk cId="2494387676" sldId="265"/>
            <ac:spMk id="3" creationId="{98157E05-77A8-92A5-1AAA-B3C844242EE5}"/>
          </ac:spMkLst>
        </pc:spChg>
      </pc:sldChg>
    </pc:docChg>
  </pc:docChgLst>
  <pc:docChgLst>
    <pc:chgData name="Mia Roberts (2500632)" userId="S::2500632@student.uwtsd.ac.uk::223d9e8f-945a-445e-ae71-6f646fe324f9" providerId="AD" clId="Web-{27F2A41D-F1C6-AFDC-247A-8505D7C76F02}"/>
    <pc:docChg chg="modSld">
      <pc:chgData name="Mia Roberts (2500632)" userId="S::2500632@student.uwtsd.ac.uk::223d9e8f-945a-445e-ae71-6f646fe324f9" providerId="AD" clId="Web-{27F2A41D-F1C6-AFDC-247A-8505D7C76F02}" dt="2026-01-25T12:04:56.811" v="0" actId="20577"/>
      <pc:docMkLst>
        <pc:docMk/>
      </pc:docMkLst>
      <pc:sldChg chg="modSp">
        <pc:chgData name="Mia Roberts (2500632)" userId="S::2500632@student.uwtsd.ac.uk::223d9e8f-945a-445e-ae71-6f646fe324f9" providerId="AD" clId="Web-{27F2A41D-F1C6-AFDC-247A-8505D7C76F02}" dt="2026-01-25T12:04:56.811" v="0" actId="20577"/>
        <pc:sldMkLst>
          <pc:docMk/>
          <pc:sldMk cId="2494387676" sldId="265"/>
        </pc:sldMkLst>
        <pc:spChg chg="mod">
          <ac:chgData name="Mia Roberts (2500632)" userId="S::2500632@student.uwtsd.ac.uk::223d9e8f-945a-445e-ae71-6f646fe324f9" providerId="AD" clId="Web-{27F2A41D-F1C6-AFDC-247A-8505D7C76F02}" dt="2026-01-25T12:04:56.811" v="0" actId="20577"/>
          <ac:spMkLst>
            <pc:docMk/>
            <pc:sldMk cId="2494387676" sldId="265"/>
            <ac:spMk id="3" creationId="{98157E05-77A8-92A5-1AAA-B3C844242EE5}"/>
          </ac:spMkLst>
        </pc:spChg>
      </pc:sldChg>
    </pc:docChg>
  </pc:docChgLst>
  <pc:docChgLst>
    <pc:chgData name="Ryan Hughes (2500459)" userId="S::2500459@student.uwtsd.ac.uk::96e4fa6e-5986-412b-b0d9-2dc235878744" providerId="AD" clId="Web-{338923F4-72F0-9FC5-22DF-B384F6DD0803}"/>
    <pc:docChg chg="addSld delSld modSld sldOrd">
      <pc:chgData name="Ryan Hughes (2500459)" userId="S::2500459@student.uwtsd.ac.uk::96e4fa6e-5986-412b-b0d9-2dc235878744" providerId="AD" clId="Web-{338923F4-72F0-9FC5-22DF-B384F6DD0803}" dt="2026-01-27T20:09:21.349" v="224" actId="20577"/>
      <pc:docMkLst>
        <pc:docMk/>
      </pc:docMkLst>
      <pc:sldChg chg="modSp">
        <pc:chgData name="Ryan Hughes (2500459)" userId="S::2500459@student.uwtsd.ac.uk::96e4fa6e-5986-412b-b0d9-2dc235878744" providerId="AD" clId="Web-{338923F4-72F0-9FC5-22DF-B384F6DD0803}" dt="2026-01-27T19:56:39.336" v="206" actId="20577"/>
        <pc:sldMkLst>
          <pc:docMk/>
          <pc:sldMk cId="229929674" sldId="257"/>
        </pc:sldMkLst>
        <pc:spChg chg="mod">
          <ac:chgData name="Ryan Hughes (2500459)" userId="S::2500459@student.uwtsd.ac.uk::96e4fa6e-5986-412b-b0d9-2dc235878744" providerId="AD" clId="Web-{338923F4-72F0-9FC5-22DF-B384F6DD0803}" dt="2026-01-27T19:56:39.336" v="206" actId="20577"/>
          <ac:spMkLst>
            <pc:docMk/>
            <pc:sldMk cId="229929674" sldId="257"/>
            <ac:spMk id="3" creationId="{2B81140A-5655-452E-AF27-26E44B4CD304}"/>
          </ac:spMkLst>
        </pc:spChg>
      </pc:sldChg>
      <pc:sldChg chg="addSp modSp">
        <pc:chgData name="Ryan Hughes (2500459)" userId="S::2500459@student.uwtsd.ac.uk::96e4fa6e-5986-412b-b0d9-2dc235878744" providerId="AD" clId="Web-{338923F4-72F0-9FC5-22DF-B384F6DD0803}" dt="2026-01-27T19:43:06.157" v="192" actId="14100"/>
        <pc:sldMkLst>
          <pc:docMk/>
          <pc:sldMk cId="2032108993" sldId="259"/>
        </pc:sldMkLst>
        <pc:spChg chg="mod">
          <ac:chgData name="Ryan Hughes (2500459)" userId="S::2500459@student.uwtsd.ac.uk::96e4fa6e-5986-412b-b0d9-2dc235878744" providerId="AD" clId="Web-{338923F4-72F0-9FC5-22DF-B384F6DD0803}" dt="2026-01-27T19:43:01.703" v="191" actId="1076"/>
          <ac:spMkLst>
            <pc:docMk/>
            <pc:sldMk cId="2032108993" sldId="259"/>
            <ac:spMk id="3" creationId="{8C914EC5-28D8-B719-4ABE-51B19BE41E87}"/>
          </ac:spMkLst>
        </pc:spChg>
        <pc:picChg chg="add mod">
          <ac:chgData name="Ryan Hughes (2500459)" userId="S::2500459@student.uwtsd.ac.uk::96e4fa6e-5986-412b-b0d9-2dc235878744" providerId="AD" clId="Web-{338923F4-72F0-9FC5-22DF-B384F6DD0803}" dt="2026-01-27T19:43:06.157" v="192" actId="14100"/>
          <ac:picMkLst>
            <pc:docMk/>
            <pc:sldMk cId="2032108993" sldId="259"/>
            <ac:picMk id="4" creationId="{231EF41D-6350-19D7-EF2B-A92340EDD2A4}"/>
          </ac:picMkLst>
        </pc:picChg>
      </pc:sldChg>
      <pc:sldChg chg="modSp modNotes">
        <pc:chgData name="Ryan Hughes (2500459)" userId="S::2500459@student.uwtsd.ac.uk::96e4fa6e-5986-412b-b0d9-2dc235878744" providerId="AD" clId="Web-{338923F4-72F0-9FC5-22DF-B384F6DD0803}" dt="2026-01-27T19:52:44.461" v="198" actId="20577"/>
        <pc:sldMkLst>
          <pc:docMk/>
          <pc:sldMk cId="141863980" sldId="260"/>
        </pc:sldMkLst>
        <pc:spChg chg="mod">
          <ac:chgData name="Ryan Hughes (2500459)" userId="S::2500459@student.uwtsd.ac.uk::96e4fa6e-5986-412b-b0d9-2dc235878744" providerId="AD" clId="Web-{338923F4-72F0-9FC5-22DF-B384F6DD0803}" dt="2026-01-27T19:52:44.461" v="198" actId="20577"/>
          <ac:spMkLst>
            <pc:docMk/>
            <pc:sldMk cId="141863980" sldId="260"/>
            <ac:spMk id="3" creationId="{6073D149-25FF-7A4E-254A-E7D20982E421}"/>
          </ac:spMkLst>
        </pc:spChg>
      </pc:sldChg>
      <pc:sldChg chg="modSp">
        <pc:chgData name="Ryan Hughes (2500459)" userId="S::2500459@student.uwtsd.ac.uk::96e4fa6e-5986-412b-b0d9-2dc235878744" providerId="AD" clId="Web-{338923F4-72F0-9FC5-22DF-B384F6DD0803}" dt="2026-01-27T19:59:08.200" v="215" actId="20577"/>
        <pc:sldMkLst>
          <pc:docMk/>
          <pc:sldMk cId="3544146577" sldId="261"/>
        </pc:sldMkLst>
        <pc:spChg chg="mod">
          <ac:chgData name="Ryan Hughes (2500459)" userId="S::2500459@student.uwtsd.ac.uk::96e4fa6e-5986-412b-b0d9-2dc235878744" providerId="AD" clId="Web-{338923F4-72F0-9FC5-22DF-B384F6DD0803}" dt="2026-01-27T19:59:08.200" v="215" actId="20577"/>
          <ac:spMkLst>
            <pc:docMk/>
            <pc:sldMk cId="3544146577" sldId="261"/>
            <ac:spMk id="3" creationId="{F6390DEE-13B5-9050-66D8-395646A04B40}"/>
          </ac:spMkLst>
        </pc:spChg>
      </pc:sldChg>
      <pc:sldChg chg="modSp">
        <pc:chgData name="Ryan Hughes (2500459)" userId="S::2500459@student.uwtsd.ac.uk::96e4fa6e-5986-412b-b0d9-2dc235878744" providerId="AD" clId="Web-{338923F4-72F0-9FC5-22DF-B384F6DD0803}" dt="2026-01-27T20:09:21.349" v="224" actId="20577"/>
        <pc:sldMkLst>
          <pc:docMk/>
          <pc:sldMk cId="141844543" sldId="262"/>
        </pc:sldMkLst>
        <pc:spChg chg="mod">
          <ac:chgData name="Ryan Hughes (2500459)" userId="S::2500459@student.uwtsd.ac.uk::96e4fa6e-5986-412b-b0d9-2dc235878744" providerId="AD" clId="Web-{338923F4-72F0-9FC5-22DF-B384F6DD0803}" dt="2026-01-27T20:09:21.349" v="224" actId="20577"/>
          <ac:spMkLst>
            <pc:docMk/>
            <pc:sldMk cId="141844543" sldId="262"/>
            <ac:spMk id="3" creationId="{556A6DDD-9774-F74E-862B-C9EAAAF370D1}"/>
          </ac:spMkLst>
        </pc:spChg>
      </pc:sldChg>
      <pc:sldChg chg="del">
        <pc:chgData name="Ryan Hughes (2500459)" userId="S::2500459@student.uwtsd.ac.uk::96e4fa6e-5986-412b-b0d9-2dc235878744" providerId="AD" clId="Web-{338923F4-72F0-9FC5-22DF-B384F6DD0803}" dt="2026-01-27T15:22:44.921" v="0"/>
        <pc:sldMkLst>
          <pc:docMk/>
          <pc:sldMk cId="1479386242" sldId="263"/>
        </pc:sldMkLst>
      </pc:sldChg>
      <pc:sldChg chg="modSp">
        <pc:chgData name="Ryan Hughes (2500459)" userId="S::2500459@student.uwtsd.ac.uk::96e4fa6e-5986-412b-b0d9-2dc235878744" providerId="AD" clId="Web-{338923F4-72F0-9FC5-22DF-B384F6DD0803}" dt="2026-01-27T19:42:25.306" v="185" actId="20577"/>
        <pc:sldMkLst>
          <pc:docMk/>
          <pc:sldMk cId="2494387676" sldId="265"/>
        </pc:sldMkLst>
        <pc:spChg chg="mod">
          <ac:chgData name="Ryan Hughes (2500459)" userId="S::2500459@student.uwtsd.ac.uk::96e4fa6e-5986-412b-b0d9-2dc235878744" providerId="AD" clId="Web-{338923F4-72F0-9FC5-22DF-B384F6DD0803}" dt="2026-01-27T19:42:25.306" v="185" actId="20577"/>
          <ac:spMkLst>
            <pc:docMk/>
            <pc:sldMk cId="2494387676" sldId="265"/>
            <ac:spMk id="3" creationId="{98157E05-77A8-92A5-1AAA-B3C844242EE5}"/>
          </ac:spMkLst>
        </pc:spChg>
      </pc:sldChg>
      <pc:sldChg chg="addSp modSp new ord">
        <pc:chgData name="Ryan Hughes (2500459)" userId="S::2500459@student.uwtsd.ac.uk::96e4fa6e-5986-412b-b0d9-2dc235878744" providerId="AD" clId="Web-{338923F4-72F0-9FC5-22DF-B384F6DD0803}" dt="2026-01-27T19:38:33.768" v="154" actId="1076"/>
        <pc:sldMkLst>
          <pc:docMk/>
          <pc:sldMk cId="660211432" sldId="266"/>
        </pc:sldMkLst>
        <pc:spChg chg="mod">
          <ac:chgData name="Ryan Hughes (2500459)" userId="S::2500459@student.uwtsd.ac.uk::96e4fa6e-5986-412b-b0d9-2dc235878744" providerId="AD" clId="Web-{338923F4-72F0-9FC5-22DF-B384F6DD0803}" dt="2026-01-27T19:34:30.419" v="18" actId="20577"/>
          <ac:spMkLst>
            <pc:docMk/>
            <pc:sldMk cId="660211432" sldId="266"/>
            <ac:spMk id="2" creationId="{AA297745-11FC-3E88-A586-377FC7C446A5}"/>
          </ac:spMkLst>
        </pc:spChg>
        <pc:spChg chg="mod">
          <ac:chgData name="Ryan Hughes (2500459)" userId="S::2500459@student.uwtsd.ac.uk::96e4fa6e-5986-412b-b0d9-2dc235878744" providerId="AD" clId="Web-{338923F4-72F0-9FC5-22DF-B384F6DD0803}" dt="2026-01-27T19:37:05.798" v="149" actId="20577"/>
          <ac:spMkLst>
            <pc:docMk/>
            <pc:sldMk cId="660211432" sldId="266"/>
            <ac:spMk id="3" creationId="{776B8506-2D8E-E163-4FDF-811BFFB31430}"/>
          </ac:spMkLst>
        </pc:spChg>
        <pc:picChg chg="add mod">
          <ac:chgData name="Ryan Hughes (2500459)" userId="S::2500459@student.uwtsd.ac.uk::96e4fa6e-5986-412b-b0d9-2dc235878744" providerId="AD" clId="Web-{338923F4-72F0-9FC5-22DF-B384F6DD0803}" dt="2026-01-27T19:38:33.768" v="154" actId="1076"/>
          <ac:picMkLst>
            <pc:docMk/>
            <pc:sldMk cId="660211432" sldId="266"/>
            <ac:picMk id="4" creationId="{867291BE-0B60-6AA1-78AF-B24CDF7B3ADB}"/>
          </ac:picMkLst>
        </pc:picChg>
      </pc:sldChg>
    </pc:docChg>
  </pc:docChgLst>
  <pc:docChgLst>
    <pc:chgData name="Mia Roberts (2500632)" userId="S::2500632@student.uwtsd.ac.uk::223d9e8f-945a-445e-ae71-6f646fe324f9" providerId="AD" clId="Web-{5BF29CD3-FB9D-A9AD-29D6-57AE4BF9E1F4}"/>
    <pc:docChg chg="modSld">
      <pc:chgData name="Mia Roberts (2500632)" userId="S::2500632@student.uwtsd.ac.uk::223d9e8f-945a-445e-ae71-6f646fe324f9" providerId="AD" clId="Web-{5BF29CD3-FB9D-A9AD-29D6-57AE4BF9E1F4}" dt="2026-01-27T21:14:39.198" v="9" actId="14100"/>
      <pc:docMkLst>
        <pc:docMk/>
      </pc:docMkLst>
      <pc:sldChg chg="modSp">
        <pc:chgData name="Mia Roberts (2500632)" userId="S::2500632@student.uwtsd.ac.uk::223d9e8f-945a-445e-ae71-6f646fe324f9" providerId="AD" clId="Web-{5BF29CD3-FB9D-A9AD-29D6-57AE4BF9E1F4}" dt="2026-01-27T21:14:39.198" v="9" actId="14100"/>
        <pc:sldMkLst>
          <pc:docMk/>
          <pc:sldMk cId="3337564496" sldId="258"/>
        </pc:sldMkLst>
        <pc:spChg chg="mod">
          <ac:chgData name="Mia Roberts (2500632)" userId="S::2500632@student.uwtsd.ac.uk::223d9e8f-945a-445e-ae71-6f646fe324f9" providerId="AD" clId="Web-{5BF29CD3-FB9D-A9AD-29D6-57AE4BF9E1F4}" dt="2026-01-27T21:14:39.198" v="9" actId="14100"/>
          <ac:spMkLst>
            <pc:docMk/>
            <pc:sldMk cId="3337564496" sldId="258"/>
            <ac:spMk id="4" creationId="{439ED465-CF1E-A713-DF11-DCE22027ED05}"/>
          </ac:spMkLst>
        </pc:spChg>
        <pc:spChg chg="mod">
          <ac:chgData name="Mia Roberts (2500632)" userId="S::2500632@student.uwtsd.ac.uk::223d9e8f-945a-445e-ae71-6f646fe324f9" providerId="AD" clId="Web-{5BF29CD3-FB9D-A9AD-29D6-57AE4BF9E1F4}" dt="2026-01-27T21:14:28.229" v="8" actId="20577"/>
          <ac:spMkLst>
            <pc:docMk/>
            <pc:sldMk cId="3337564496" sldId="258"/>
            <ac:spMk id="6" creationId="{78E61C5D-2A79-C5F0-3174-D587B935E0A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D3076-EE5B-4F41-9173-6D4ABE3BE125}" type="datetimeFigureOut">
              <a:t>1/28/2026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2C73E3-D904-4E03-ACD8-8078CD6CE2B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87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Mae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fwyaf</a:t>
            </a:r>
            <a:r>
              <a:rPr lang="en-GB"/>
              <a:t> o bobol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mynd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weld </a:t>
            </a:r>
            <a:r>
              <a:rPr lang="en-GB" err="1"/>
              <a:t>sioeau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saesneg</a:t>
            </a:r>
            <a:r>
              <a:rPr lang="en-GB"/>
              <a:t> </a:t>
            </a:r>
            <a:r>
              <a:rPr lang="en-GB" err="1"/>
              <a:t>oherwydd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yna</a:t>
            </a:r>
            <a:r>
              <a:rPr lang="en-GB"/>
              <a:t> </a:t>
            </a:r>
            <a:r>
              <a:rPr lang="en-GB" err="1"/>
              <a:t>mwy</a:t>
            </a:r>
            <a:r>
              <a:rPr lang="en-GB"/>
              <a:t> o </a:t>
            </a:r>
            <a:r>
              <a:rPr lang="en-GB" err="1"/>
              <a:t>sioeau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yr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saesneg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</a:t>
            </a:r>
            <a:r>
              <a:rPr lang="en-GB" err="1"/>
              <a:t>beth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yna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gymraeg</a:t>
            </a:r>
            <a:r>
              <a:rPr lang="en-GB"/>
              <a:t>.</a:t>
            </a:r>
          </a:p>
          <a:p>
            <a:endParaRPr lang="en-GB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err="1"/>
              <a:t>Rhwng</a:t>
            </a:r>
            <a:r>
              <a:rPr lang="en-GB"/>
              <a:t> 2019 a 2020 </a:t>
            </a:r>
            <a:r>
              <a:rPr lang="en-GB" err="1"/>
              <a:t>roedd</a:t>
            </a:r>
            <a:r>
              <a:rPr lang="en-GB"/>
              <a:t> </a:t>
            </a:r>
            <a:r>
              <a:rPr lang="en-GB" err="1"/>
              <a:t>llai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10% o </a:t>
            </a:r>
            <a:r>
              <a:rPr lang="en-GB" err="1"/>
              <a:t>berfformiaau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berfformio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dangos</a:t>
            </a:r>
            <a:r>
              <a:rPr lang="en-GB"/>
              <a:t> faint o </a:t>
            </a:r>
            <a:r>
              <a:rPr lang="en-GB" err="1"/>
              <a:t>bwysau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arnom</a:t>
            </a:r>
            <a:r>
              <a:rPr lang="en-GB"/>
              <a:t> </a:t>
            </a:r>
            <a:r>
              <a:rPr lang="en-GB" err="1"/>
              <a:t>ni</a:t>
            </a:r>
            <a:r>
              <a:rPr lang="en-GB"/>
              <a:t> </a:t>
            </a:r>
            <a:r>
              <a:rPr lang="en-GB" err="1"/>
              <a:t>yma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nghymru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greu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o </a:t>
            </a:r>
            <a:r>
              <a:rPr lang="en-GB" err="1"/>
              <a:t>sioeau</a:t>
            </a:r>
            <a:r>
              <a:rPr lang="en-GB"/>
              <a:t> </a:t>
            </a:r>
            <a:r>
              <a:rPr lang="en-GB" err="1"/>
              <a:t>gwreiddiol</a:t>
            </a:r>
            <a:r>
              <a:rPr lang="en-GB"/>
              <a:t> </a:t>
            </a:r>
            <a:r>
              <a:rPr lang="en-GB" err="1"/>
              <a:t>newydd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am </a:t>
            </a:r>
            <a:r>
              <a:rPr lang="en-GB" err="1"/>
              <a:t>ddenu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o bobol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ddod</a:t>
            </a:r>
            <a:r>
              <a:rPr lang="en-GB"/>
              <a:t> </a:t>
            </a:r>
            <a:r>
              <a:rPr lang="en-GB" err="1"/>
              <a:t>I'w</a:t>
            </a:r>
            <a:r>
              <a:rPr lang="en-GB"/>
              <a:t> </a:t>
            </a:r>
            <a:r>
              <a:rPr lang="en-GB" err="1"/>
              <a:t>gwilio</a:t>
            </a:r>
            <a:r>
              <a:rPr lang="en-GB"/>
              <a:t> a </a:t>
            </a:r>
            <a:r>
              <a:rPr lang="en-GB" err="1"/>
              <a:t>uniaethu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err="1"/>
              <a:t>Mwy</a:t>
            </a:r>
            <a:r>
              <a:rPr lang="en-GB"/>
              <a:t> o </a:t>
            </a:r>
            <a:r>
              <a:rPr lang="en-GB" err="1"/>
              <a:t>bartneriaethau</a:t>
            </a:r>
            <a:r>
              <a:rPr lang="en-GB"/>
              <a:t> </a:t>
            </a:r>
            <a:r>
              <a:rPr lang="en-GB" err="1"/>
              <a:t>newydd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gru</a:t>
            </a:r>
            <a:r>
              <a:rPr lang="en-GB"/>
              <a:t> er </a:t>
            </a:r>
            <a:r>
              <a:rPr lang="en-GB" err="1"/>
              <a:t>mwyn</a:t>
            </a:r>
            <a:r>
              <a:rPr lang="en-GB"/>
              <a:t> </a:t>
            </a:r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o </a:t>
            </a:r>
            <a:r>
              <a:rPr lang="en-GB" err="1"/>
              <a:t>gynyrchiadau</a:t>
            </a:r>
            <a:r>
              <a:rPr lang="en-GB"/>
              <a:t> </a:t>
            </a:r>
            <a:r>
              <a:rPr lang="en-GB" err="1"/>
              <a:t>gwreiddiol</a:t>
            </a:r>
            <a:r>
              <a:rPr lang="en-GB"/>
              <a:t> ac I </a:t>
            </a:r>
            <a:r>
              <a:rPr lang="en-GB" err="1"/>
              <a:t>annog</a:t>
            </a:r>
            <a:r>
              <a:rPr lang="en-GB"/>
              <a:t> bobol </a:t>
            </a:r>
            <a:r>
              <a:rPr lang="en-GB" err="1"/>
              <a:t>ifanc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fodyn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ohono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712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Mae'n</a:t>
            </a:r>
            <a:r>
              <a:rPr lang="en-GB"/>
              <a:t> </a:t>
            </a:r>
            <a:r>
              <a:rPr lang="en-GB" err="1"/>
              <a:t>neud</a:t>
            </a:r>
            <a:r>
              <a:rPr lang="en-GB"/>
              <a:t> </a:t>
            </a:r>
            <a:r>
              <a:rPr lang="en-GB" err="1"/>
              <a:t>canran</a:t>
            </a:r>
            <a:r>
              <a:rPr lang="en-GB"/>
              <a:t> </a:t>
            </a:r>
            <a:r>
              <a:rPr lang="en-GB" err="1"/>
              <a:t>bach</a:t>
            </a:r>
            <a:r>
              <a:rPr lang="en-GB"/>
              <a:t> o </a:t>
            </a:r>
            <a:r>
              <a:rPr lang="en-GB" err="1"/>
              <a:t>poblogaidd</a:t>
            </a:r>
            <a:r>
              <a:rPr lang="en-GB"/>
              <a:t> y </a:t>
            </a:r>
            <a:r>
              <a:rPr lang="en-GB" err="1"/>
              <a:t>byd</a:t>
            </a:r>
            <a:r>
              <a:rPr lang="en-GB"/>
              <a:t> </a:t>
            </a:r>
            <a:endParaRPr lang="en-US"/>
          </a:p>
          <a:p>
            <a:endParaRPr lang="en-GB"/>
          </a:p>
          <a:p>
            <a:r>
              <a:rPr lang="en-GB" err="1"/>
              <a:t>Gogledd</a:t>
            </a:r>
            <a:r>
              <a:rPr lang="en-GB"/>
              <a:t> Cymru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efo'n</a:t>
            </a:r>
            <a:r>
              <a:rPr lang="en-GB"/>
              <a:t> </a:t>
            </a:r>
            <a:r>
              <a:rPr lang="en-GB" err="1"/>
              <a:t>canran</a:t>
            </a:r>
            <a:r>
              <a:rPr lang="en-GB"/>
              <a:t> </a:t>
            </a:r>
            <a:r>
              <a:rPr lang="en-GB" err="1"/>
              <a:t>fwyaf</a:t>
            </a:r>
            <a:r>
              <a:rPr lang="en-GB"/>
              <a:t> o </a:t>
            </a:r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cymraeg.Mae</a:t>
            </a:r>
            <a:r>
              <a:rPr lang="en-GB"/>
              <a:t> </a:t>
            </a:r>
            <a:r>
              <a:rPr lang="en-GB" err="1"/>
              <a:t>nhw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dechrau</a:t>
            </a:r>
            <a:r>
              <a:rPr lang="en-GB"/>
              <a:t> </a:t>
            </a:r>
            <a:r>
              <a:rPr lang="en-GB" err="1"/>
              <a:t>cyfuno</a:t>
            </a:r>
            <a:r>
              <a:rPr lang="en-GB"/>
              <a:t> </a:t>
            </a:r>
            <a:r>
              <a:rPr lang="en-GB" err="1"/>
              <a:t>cwmniau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gogledd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greu</a:t>
            </a:r>
            <a:r>
              <a:rPr lang="en-GB"/>
              <a:t> </a:t>
            </a:r>
            <a:r>
              <a:rPr lang="en-GB" err="1"/>
              <a:t>cynhyrchiadau</a:t>
            </a:r>
            <a:r>
              <a:rPr lang="en-GB"/>
              <a:t> </a:t>
            </a:r>
            <a:r>
              <a:rPr lang="en-GB" err="1"/>
              <a:t>ond</a:t>
            </a:r>
            <a:r>
              <a:rPr lang="en-GB"/>
              <a:t> does </a:t>
            </a:r>
            <a:r>
              <a:rPr lang="en-GB" err="1"/>
              <a:t>ddim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iddyn</a:t>
            </a:r>
            <a:r>
              <a:rPr lang="en-GB"/>
              <a:t> </a:t>
            </a:r>
            <a:r>
              <a:rPr lang="en-GB" err="1"/>
              <a:t>nhw</a:t>
            </a:r>
            <a:r>
              <a:rPr lang="en-GB"/>
              <a:t> </a:t>
            </a:r>
            <a:r>
              <a:rPr lang="en-GB" err="1"/>
              <a:t>oherwydd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pob</a:t>
            </a:r>
            <a:r>
              <a:rPr lang="en-GB"/>
              <a:t> un </a:t>
            </a:r>
            <a:r>
              <a:rPr lang="en-GB" err="1"/>
              <a:t>o'r</a:t>
            </a:r>
            <a:r>
              <a:rPr lang="en-GB"/>
              <a:t> </a:t>
            </a:r>
            <a:r>
              <a:rPr lang="en-GB" err="1"/>
              <a:t>cwmniau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arianu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Arts Council Wales ( AWC)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333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Oherwydd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Saesneg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</a:t>
            </a:r>
            <a:r>
              <a:rPr lang="en-GB" err="1"/>
              <a:t>trech</a:t>
            </a:r>
            <a:r>
              <a:rPr lang="en-GB"/>
              <a:t> </a:t>
            </a:r>
            <a:r>
              <a:rPr lang="en-GB" err="1"/>
              <a:t>na'r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Cymraeg. </a:t>
            </a:r>
            <a:r>
              <a:rPr lang="en-GB" err="1"/>
              <a:t>Mae'r</a:t>
            </a:r>
            <a:r>
              <a:rPr lang="en-GB"/>
              <a:t> Cymraeg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gael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adnabod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dosbarth</a:t>
            </a:r>
            <a:r>
              <a:rPr lang="en-GB"/>
              <a:t> </a:t>
            </a:r>
            <a:r>
              <a:rPr lang="en-GB" err="1"/>
              <a:t>canol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 err="1"/>
              <a:t>e.e</a:t>
            </a:r>
            <a:r>
              <a:rPr lang="en-GB"/>
              <a:t>: "The fight"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theatr</a:t>
            </a:r>
            <a:r>
              <a:rPr lang="en-GB"/>
              <a:t> Na </a:t>
            </a:r>
            <a:r>
              <a:rPr lang="en-GB" err="1"/>
              <a:t>Nog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dweud</a:t>
            </a:r>
            <a:r>
              <a:rPr lang="en-GB"/>
              <a:t> </a:t>
            </a:r>
            <a:r>
              <a:rPr lang="en-GB" err="1"/>
              <a:t>stori</a:t>
            </a:r>
            <a:r>
              <a:rPr lang="en-GB"/>
              <a:t> </a:t>
            </a:r>
            <a:r>
              <a:rPr lang="en-GB" err="1"/>
              <a:t>gwir</a:t>
            </a:r>
            <a:r>
              <a:rPr lang="en-GB"/>
              <a:t> am </a:t>
            </a:r>
            <a:r>
              <a:rPr lang="en-GB" err="1"/>
              <a:t>berson</a:t>
            </a:r>
            <a:r>
              <a:rPr lang="en-GB"/>
              <a:t> </a:t>
            </a:r>
            <a:r>
              <a:rPr lang="en-GB" err="1"/>
              <a:t>dosbarth</a:t>
            </a:r>
            <a:r>
              <a:rPr lang="en-GB"/>
              <a:t> </a:t>
            </a:r>
            <a:r>
              <a:rPr lang="en-GB" err="1"/>
              <a:t>canol</a:t>
            </a:r>
            <a:r>
              <a:rPr lang="en-GB"/>
              <a:t>/</a:t>
            </a:r>
            <a:r>
              <a:rPr lang="en-GB" err="1"/>
              <a:t>gweithio</a:t>
            </a:r>
            <a:r>
              <a:rPr lang="en-GB"/>
              <a:t>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dangos</a:t>
            </a:r>
            <a:r>
              <a:rPr lang="en-GB"/>
              <a:t> </a:t>
            </a:r>
            <a:r>
              <a:rPr lang="en-GB" err="1"/>
              <a:t>diwylliannau</a:t>
            </a:r>
            <a:r>
              <a:rPr lang="en-GB"/>
              <a:t> </a:t>
            </a:r>
            <a:r>
              <a:rPr lang="en-GB" err="1"/>
              <a:t>gwanhanol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stori</a:t>
            </a:r>
            <a:r>
              <a:rPr lang="en-GB"/>
              <a:t>. 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0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oherwydd</a:t>
            </a:r>
            <a:r>
              <a:rPr lang="en-GB"/>
              <a:t> "Restrictive funding" 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gloygu</a:t>
            </a:r>
            <a:r>
              <a:rPr lang="en-GB"/>
              <a:t> </a:t>
            </a:r>
            <a:r>
              <a:rPr lang="en-GB" err="1"/>
              <a:t>fod</a:t>
            </a:r>
            <a:r>
              <a:rPr lang="en-GB"/>
              <a:t> </a:t>
            </a:r>
            <a:r>
              <a:rPr lang="en-GB" err="1"/>
              <a:t>dros</a:t>
            </a:r>
            <a:r>
              <a:rPr lang="en-GB"/>
              <a:t> yr </a:t>
            </a:r>
            <a:r>
              <a:rPr lang="en-GB" err="1"/>
              <a:t>blynyddoedd</a:t>
            </a:r>
            <a:r>
              <a:rPr lang="en-GB"/>
              <a:t> </a:t>
            </a:r>
            <a:r>
              <a:rPr lang="en-GB" err="1"/>
              <a:t>mae'r</a:t>
            </a:r>
            <a:r>
              <a:rPr lang="en-GB"/>
              <a:t> </a:t>
            </a:r>
            <a:r>
              <a:rPr lang="en-GB" err="1"/>
              <a:t>nifer</a:t>
            </a:r>
            <a:r>
              <a:rPr lang="en-GB"/>
              <a:t> o </a:t>
            </a:r>
            <a:r>
              <a:rPr lang="en-GB" err="1"/>
              <a:t>arian</a:t>
            </a:r>
            <a:r>
              <a:rPr lang="en-GB"/>
              <a:t> </a:t>
            </a:r>
            <a:r>
              <a:rPr lang="en-GB" err="1"/>
              <a:t>mae'r</a:t>
            </a:r>
            <a:r>
              <a:rPr lang="en-GB"/>
              <a:t> </a:t>
            </a:r>
            <a:r>
              <a:rPr lang="en-GB" err="1"/>
              <a:t>cyngor</a:t>
            </a:r>
            <a:r>
              <a:rPr lang="en-GB"/>
              <a:t> </a:t>
            </a:r>
            <a:r>
              <a:rPr lang="en-GB" err="1"/>
              <a:t>celfyddydol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allan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lleihau</a:t>
            </a:r>
            <a:r>
              <a:rPr lang="en-GB"/>
              <a:t> </a:t>
            </a:r>
            <a:r>
              <a:rPr lang="en-GB" err="1"/>
              <a:t>dros</a:t>
            </a:r>
            <a:r>
              <a:rPr lang="en-GB"/>
              <a:t> </a:t>
            </a:r>
            <a:r>
              <a:rPr lang="en-GB" err="1"/>
              <a:t>amser</a:t>
            </a:r>
            <a:r>
              <a:rPr lang="en-GB"/>
              <a:t>.  Mae </a:t>
            </a:r>
            <a:r>
              <a:rPr lang="en-GB" err="1"/>
              <a:t>hyn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arwain</a:t>
            </a:r>
            <a:r>
              <a:rPr lang="en-GB"/>
              <a:t> at </a:t>
            </a:r>
            <a:r>
              <a:rPr lang="en-GB" err="1"/>
              <a:t>llai</a:t>
            </a:r>
            <a:r>
              <a:rPr lang="en-GB"/>
              <a:t> o </a:t>
            </a:r>
            <a:r>
              <a:rPr lang="en-GB" err="1"/>
              <a:t>gynhyrchiadau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theatrau</a:t>
            </a:r>
            <a:r>
              <a:rPr lang="en-GB"/>
              <a:t> </a:t>
            </a:r>
            <a:r>
              <a:rPr lang="en-GB" err="1"/>
              <a:t>ledled</a:t>
            </a:r>
            <a:r>
              <a:rPr lang="en-GB"/>
              <a:t> Cymru.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/>
              <a:t>felly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bosib</a:t>
            </a:r>
            <a:r>
              <a:rPr lang="en-GB"/>
              <a:t> </a:t>
            </a:r>
            <a:r>
              <a:rPr lang="en-GB" err="1"/>
              <a:t>i'w</a:t>
            </a:r>
            <a:r>
              <a:rPr lang="en-GB"/>
              <a:t> </a:t>
            </a:r>
            <a:r>
              <a:rPr lang="en-GB" err="1"/>
              <a:t>afforddio</a:t>
            </a:r>
            <a:r>
              <a:rPr lang="en-GB"/>
              <a:t>,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enwedig</a:t>
            </a:r>
            <a:r>
              <a:rPr lang="en-GB"/>
              <a:t> </a:t>
            </a:r>
            <a:r>
              <a:rPr lang="en-GB" err="1"/>
              <a:t>os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unigolion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plant ,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meddwl</a:t>
            </a:r>
            <a:r>
              <a:rPr lang="en-GB"/>
              <a:t> am </a:t>
            </a:r>
            <a:r>
              <a:rPr lang="en-GB" err="1"/>
              <a:t>rhywyn</a:t>
            </a:r>
            <a:r>
              <a:rPr lang="en-GB"/>
              <a:t> </a:t>
            </a:r>
            <a:r>
              <a:rPr lang="en-GB" err="1"/>
              <a:t>I'w</a:t>
            </a:r>
            <a:r>
              <a:rPr lang="en-GB"/>
              <a:t> </a:t>
            </a:r>
            <a:r>
              <a:rPr lang="en-GB" err="1"/>
              <a:t>gwarchod</a:t>
            </a:r>
            <a:r>
              <a:rPr lang="en-GB"/>
              <a:t> ac </a:t>
            </a:r>
            <a:r>
              <a:rPr lang="en-GB" err="1"/>
              <a:t>gorfod</a:t>
            </a:r>
            <a:r>
              <a:rPr lang="en-GB"/>
              <a:t> </a:t>
            </a:r>
            <a:r>
              <a:rPr lang="en-GB" err="1"/>
              <a:t>meddwl</a:t>
            </a:r>
            <a:r>
              <a:rPr lang="en-GB"/>
              <a:t> am </a:t>
            </a:r>
            <a:r>
              <a:rPr lang="en-GB" err="1"/>
              <a:t>sut</a:t>
            </a:r>
            <a:r>
              <a:rPr lang="en-GB"/>
              <a:t> I </a:t>
            </a:r>
            <a:r>
              <a:rPr lang="en-GB" err="1"/>
              <a:t>edrych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ol</a:t>
            </a:r>
            <a:r>
              <a:rPr lang="en-GB"/>
              <a:t> y </a:t>
            </a:r>
            <a:r>
              <a:rPr lang="en-GB" err="1"/>
              <a:t>teulu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ariannol 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59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Oedd</a:t>
            </a:r>
            <a:r>
              <a:rPr lang="en-GB"/>
              <a:t> </a:t>
            </a:r>
            <a:r>
              <a:rPr lang="en-GB" err="1"/>
              <a:t>o'n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 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/>
              <a:t>- </a:t>
            </a:r>
            <a:r>
              <a:rPr lang="en-GB" err="1"/>
              <a:t>addasiad</a:t>
            </a:r>
            <a:r>
              <a:rPr lang="en-GB"/>
              <a:t> </a:t>
            </a:r>
            <a:r>
              <a:rPr lang="en-GB" err="1"/>
              <a:t>o'r</a:t>
            </a:r>
            <a:r>
              <a:rPr lang="en-GB"/>
              <a:t> drama " Jedermann" </a:t>
            </a:r>
            <a:r>
              <a:rPr lang="en-GB" err="1"/>
              <a:t>gan</a:t>
            </a:r>
            <a:r>
              <a:rPr lang="en-GB"/>
              <a:t> Hugo Von Hofmannsthal 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Y </a:t>
            </a:r>
            <a:r>
              <a:rPr lang="en-GB" err="1">
                <a:ea typeface="Calibri"/>
                <a:cs typeface="Calibri"/>
              </a:rPr>
              <a:t>ddrama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bythgofiedig</a:t>
            </a:r>
            <a:r>
              <a:rPr lang="en-GB">
                <a:ea typeface="Calibri"/>
                <a:cs typeface="Calibri"/>
              </a:rPr>
              <a:t> am yr </a:t>
            </a:r>
            <a:r>
              <a:rPr lang="en-GB" err="1">
                <a:ea typeface="Calibri"/>
                <a:cs typeface="Calibri"/>
              </a:rPr>
              <a:t>nifer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pobl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ddaeth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I'w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wylio</a:t>
            </a:r>
            <a:r>
              <a:rPr lang="en-GB">
                <a:ea typeface="Calibri"/>
                <a:cs typeface="Calibri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564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Gweithio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dramau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sef</a:t>
            </a:r>
            <a:r>
              <a:rPr lang="en-US">
                <a:ea typeface="Calibri"/>
                <a:cs typeface="Calibri"/>
              </a:rPr>
              <a:t> NYE </a:t>
            </a:r>
            <a:r>
              <a:rPr lang="en-US" err="1">
                <a:ea typeface="Calibri"/>
                <a:cs typeface="Calibri"/>
              </a:rPr>
              <a:t>lle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roedd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o'n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chware</a:t>
            </a:r>
            <a:r>
              <a:rPr lang="en-US">
                <a:ea typeface="Calibri"/>
                <a:cs typeface="Calibri"/>
              </a:rPr>
              <a:t> y </a:t>
            </a:r>
            <a:r>
              <a:rPr lang="en-US" err="1">
                <a:ea typeface="Calibri"/>
                <a:cs typeface="Calibri"/>
              </a:rPr>
              <a:t>rol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Aneuryn</a:t>
            </a:r>
            <a:r>
              <a:rPr lang="en-US">
                <a:ea typeface="Calibri"/>
                <a:cs typeface="Calibri"/>
              </a:rPr>
              <a:t> Bevan ac </a:t>
            </a:r>
            <a:r>
              <a:rPr lang="en-US" err="1">
                <a:ea typeface="Calibri"/>
                <a:cs typeface="Calibri"/>
              </a:rPr>
              <a:t>maent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diweddar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wedi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agor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yr </a:t>
            </a:r>
            <a:r>
              <a:rPr lang="en-US" err="1">
                <a:ea typeface="Calibri"/>
                <a:cs typeface="Calibri"/>
              </a:rPr>
              <a:t>ddrama</a:t>
            </a:r>
            <a:r>
              <a:rPr lang="en-US">
                <a:ea typeface="Calibri"/>
                <a:cs typeface="Calibri"/>
              </a:rPr>
              <a:t> Our Town. Mi </a:t>
            </a:r>
            <a:r>
              <a:rPr lang="en-US" err="1">
                <a:ea typeface="Calibri"/>
                <a:cs typeface="Calibri"/>
              </a:rPr>
              <a:t>fydd</a:t>
            </a:r>
            <a:r>
              <a:rPr lang="en-US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chware</a:t>
            </a:r>
            <a:r>
              <a:rPr lang="en-US">
                <a:ea typeface="Calibri"/>
                <a:cs typeface="Calibri"/>
              </a:rPr>
              <a:t> y Rol Owain Glyndwr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tachwedd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yr </a:t>
            </a:r>
            <a:r>
              <a:rPr lang="en-US" err="1">
                <a:ea typeface="Calibri"/>
                <a:cs typeface="Calibri"/>
              </a:rPr>
              <a:t>ddrama</a:t>
            </a:r>
            <a:r>
              <a:rPr lang="en-US">
                <a:ea typeface="Calibri"/>
                <a:cs typeface="Calibri"/>
              </a:rPr>
              <a:t> Owain &amp; Henry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2C73E3-D904-4E03-ACD8-8078CD6CE2BE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032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ru.wikipedia.org/wiki/%D0%A4%D0%BB%D0%B0%D0%B3_%D0%A3%D1%8D%D0%BB%D1%8C%D1%81%D0%B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vinsider.com/people/michael-sheen/" TargetMode="External"/><Relationship Id="rId3" Type="http://schemas.openxmlformats.org/officeDocument/2006/relationships/hyperlink" Target="https://www.walesonline.co.uk/lifestyle/showbiz/michael-sheen-responds-criticism-after-27072898" TargetMode="External"/><Relationship Id="rId7" Type="http://schemas.openxmlformats.org/officeDocument/2006/relationships/hyperlink" Target="https://www.npg.org.uk/collections/search/portrait/mw226374/Thomas-Evelyn-Scott-Ellis-8th-Baron-Howard-de-Walden" TargetMode="External"/><Relationship Id="rId2" Type="http://schemas.openxmlformats.org/officeDocument/2006/relationships/hyperlink" Target="https://creucymru.com/sites/default/files/2025-01/Creu%20Cymru%20Sector%20Snapshot%20Research%20December%202024_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welsh-language-data-annual-population-survey-october-2022-september-2023" TargetMode="External"/><Relationship Id="rId5" Type="http://schemas.openxmlformats.org/officeDocument/2006/relationships/hyperlink" Target="http://www.gov.wales" TargetMode="External"/><Relationship Id="rId4" Type="http://schemas.openxmlformats.org/officeDocument/2006/relationships/hyperlink" Target="https://www.oxfordreference.com/display/10.1093/oi/authority.20110803095707115" TargetMode="External"/><Relationship Id="rId9" Type="http://schemas.openxmlformats.org/officeDocument/2006/relationships/hyperlink" Target="https://www.britannica.com/topic/flag-of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D1D739-EDC4-4BE6-A073-9B157E1F9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CDD35A4-E546-4AF3-A8B9-AC24C5C9F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3852070 w 12192000"/>
              <a:gd name="connsiteY1" fmla="*/ 0 h 6858000"/>
              <a:gd name="connsiteX2" fmla="*/ 3878367 w 12192000"/>
              <a:gd name="connsiteY2" fmla="*/ 23504 h 6858000"/>
              <a:gd name="connsiteX3" fmla="*/ 3885324 w 12192000"/>
              <a:gd name="connsiteY3" fmla="*/ 84795 h 6858000"/>
              <a:gd name="connsiteX4" fmla="*/ 3820400 w 12192000"/>
              <a:gd name="connsiteY4" fmla="*/ 131127 h 6858000"/>
              <a:gd name="connsiteX5" fmla="*/ 3631811 w 12192000"/>
              <a:gd name="connsiteY5" fmla="*/ 219929 h 6858000"/>
              <a:gd name="connsiteX6" fmla="*/ 4327428 w 12192000"/>
              <a:gd name="connsiteY6" fmla="*/ 351201 h 6858000"/>
              <a:gd name="connsiteX7" fmla="*/ 4080099 w 12192000"/>
              <a:gd name="connsiteY7" fmla="*/ 432279 h 6858000"/>
              <a:gd name="connsiteX8" fmla="*/ 3823492 w 12192000"/>
              <a:gd name="connsiteY8" fmla="*/ 490194 h 6858000"/>
              <a:gd name="connsiteX9" fmla="*/ 3545246 w 12192000"/>
              <a:gd name="connsiteY9" fmla="*/ 532664 h 6858000"/>
              <a:gd name="connsiteX10" fmla="*/ 3291732 w 12192000"/>
              <a:gd name="connsiteY10" fmla="*/ 617605 h 6858000"/>
              <a:gd name="connsiteX11" fmla="*/ 3953340 w 12192000"/>
              <a:gd name="connsiteY11" fmla="*/ 652353 h 6858000"/>
              <a:gd name="connsiteX12" fmla="*/ 3610170 w 12192000"/>
              <a:gd name="connsiteY12" fmla="*/ 729572 h 6858000"/>
              <a:gd name="connsiteX13" fmla="*/ 3328832 w 12192000"/>
              <a:gd name="connsiteY13" fmla="*/ 829957 h 6858000"/>
              <a:gd name="connsiteX14" fmla="*/ 3130966 w 12192000"/>
              <a:gd name="connsiteY14" fmla="*/ 876288 h 6858000"/>
              <a:gd name="connsiteX15" fmla="*/ 2920736 w 12192000"/>
              <a:gd name="connsiteY15" fmla="*/ 887872 h 6858000"/>
              <a:gd name="connsiteX16" fmla="*/ 2871269 w 12192000"/>
              <a:gd name="connsiteY16" fmla="*/ 961228 h 6858000"/>
              <a:gd name="connsiteX17" fmla="*/ 2936195 w 12192000"/>
              <a:gd name="connsiteY17" fmla="*/ 1038448 h 6858000"/>
              <a:gd name="connsiteX18" fmla="*/ 3035126 w 12192000"/>
              <a:gd name="connsiteY18" fmla="*/ 1046168 h 6858000"/>
              <a:gd name="connsiteX19" fmla="*/ 3625627 w 12192000"/>
              <a:gd name="connsiteY19" fmla="*/ 1065474 h 6858000"/>
              <a:gd name="connsiteX20" fmla="*/ 1733551 w 12192000"/>
              <a:gd name="connsiteY20" fmla="*/ 1235355 h 6858000"/>
              <a:gd name="connsiteX21" fmla="*/ 1990156 w 12192000"/>
              <a:gd name="connsiteY21" fmla="*/ 1339602 h 6858000"/>
              <a:gd name="connsiteX22" fmla="*/ 2076722 w 12192000"/>
              <a:gd name="connsiteY22" fmla="*/ 1625311 h 6858000"/>
              <a:gd name="connsiteX23" fmla="*/ 2392067 w 12192000"/>
              <a:gd name="connsiteY23" fmla="*/ 1787470 h 6858000"/>
              <a:gd name="connsiteX24" fmla="*/ 2596115 w 12192000"/>
              <a:gd name="connsiteY24" fmla="*/ 1845385 h 6858000"/>
              <a:gd name="connsiteX25" fmla="*/ 3062950 w 12192000"/>
              <a:gd name="connsiteY25" fmla="*/ 1930326 h 6858000"/>
              <a:gd name="connsiteX26" fmla="*/ 3130966 w 12192000"/>
              <a:gd name="connsiteY26" fmla="*/ 2069319 h 6858000"/>
              <a:gd name="connsiteX27" fmla="*/ 3189708 w 12192000"/>
              <a:gd name="connsiteY27" fmla="*/ 2223754 h 6858000"/>
              <a:gd name="connsiteX28" fmla="*/ 3313373 w 12192000"/>
              <a:gd name="connsiteY28" fmla="*/ 2324141 h 6858000"/>
              <a:gd name="connsiteX29" fmla="*/ 2351877 w 12192000"/>
              <a:gd name="connsiteY29" fmla="*/ 2308697 h 6858000"/>
              <a:gd name="connsiteX30" fmla="*/ 3437038 w 12192000"/>
              <a:gd name="connsiteY30" fmla="*/ 2633017 h 6858000"/>
              <a:gd name="connsiteX31" fmla="*/ 3341198 w 12192000"/>
              <a:gd name="connsiteY31" fmla="*/ 2760427 h 6858000"/>
              <a:gd name="connsiteX32" fmla="*/ 3934791 w 12192000"/>
              <a:gd name="connsiteY32" fmla="*/ 2934169 h 6858000"/>
              <a:gd name="connsiteX33" fmla="*/ 3616352 w 12192000"/>
              <a:gd name="connsiteY33" fmla="*/ 2953473 h 6858000"/>
              <a:gd name="connsiteX34" fmla="*/ 5468240 w 12192000"/>
              <a:gd name="connsiteY34" fmla="*/ 3679329 h 6858000"/>
              <a:gd name="connsiteX35" fmla="*/ 8111582 w 12192000"/>
              <a:gd name="connsiteY35" fmla="*/ 4204418 h 6858000"/>
              <a:gd name="connsiteX36" fmla="*/ 9144186 w 12192000"/>
              <a:gd name="connsiteY36" fmla="*/ 4304802 h 6858000"/>
              <a:gd name="connsiteX37" fmla="*/ 10319004 w 12192000"/>
              <a:gd name="connsiteY37" fmla="*/ 4273915 h 6858000"/>
              <a:gd name="connsiteX38" fmla="*/ 12053408 w 12192000"/>
              <a:gd name="connsiteY38" fmla="*/ 3907125 h 6858000"/>
              <a:gd name="connsiteX39" fmla="*/ 12192000 w 12192000"/>
              <a:gd name="connsiteY39" fmla="*/ 3841157 h 6858000"/>
              <a:gd name="connsiteX40" fmla="*/ 12192000 w 12192000"/>
              <a:gd name="connsiteY40" fmla="*/ 6858000 h 6858000"/>
              <a:gd name="connsiteX41" fmla="*/ 0 w 12192000"/>
              <a:gd name="connsiteY4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3852070" y="0"/>
                </a:lnTo>
                <a:lnTo>
                  <a:pt x="3878367" y="23504"/>
                </a:lnTo>
                <a:cubicBezTo>
                  <a:pt x="3887642" y="39430"/>
                  <a:pt x="3891507" y="59700"/>
                  <a:pt x="3885324" y="84795"/>
                </a:cubicBezTo>
                <a:cubicBezTo>
                  <a:pt x="3876049" y="123406"/>
                  <a:pt x="3845133" y="123406"/>
                  <a:pt x="3820400" y="131127"/>
                </a:cubicBezTo>
                <a:cubicBezTo>
                  <a:pt x="3764751" y="154292"/>
                  <a:pt x="3696735" y="138849"/>
                  <a:pt x="3631811" y="219929"/>
                </a:cubicBezTo>
                <a:cubicBezTo>
                  <a:pt x="3879141" y="262399"/>
                  <a:pt x="4117198" y="181318"/>
                  <a:pt x="4327428" y="351201"/>
                </a:cubicBezTo>
                <a:cubicBezTo>
                  <a:pt x="4250138" y="436142"/>
                  <a:pt x="4163572" y="416836"/>
                  <a:pt x="4080099" y="432279"/>
                </a:cubicBezTo>
                <a:cubicBezTo>
                  <a:pt x="3993533" y="447725"/>
                  <a:pt x="3910058" y="474751"/>
                  <a:pt x="3823492" y="490194"/>
                </a:cubicBezTo>
                <a:cubicBezTo>
                  <a:pt x="3730743" y="509498"/>
                  <a:pt x="3637993" y="513360"/>
                  <a:pt x="3545246" y="532664"/>
                </a:cubicBezTo>
                <a:cubicBezTo>
                  <a:pt x="3467954" y="548109"/>
                  <a:pt x="3384480" y="521081"/>
                  <a:pt x="3291732" y="617605"/>
                </a:cubicBezTo>
                <a:cubicBezTo>
                  <a:pt x="3520513" y="687103"/>
                  <a:pt x="3727651" y="582857"/>
                  <a:pt x="3953340" y="652353"/>
                </a:cubicBezTo>
                <a:cubicBezTo>
                  <a:pt x="3820400" y="714129"/>
                  <a:pt x="3712194" y="694824"/>
                  <a:pt x="3610170" y="729572"/>
                </a:cubicBezTo>
                <a:cubicBezTo>
                  <a:pt x="3517420" y="764322"/>
                  <a:pt x="3406122" y="725712"/>
                  <a:pt x="3328832" y="829957"/>
                </a:cubicBezTo>
                <a:cubicBezTo>
                  <a:pt x="3270090" y="911035"/>
                  <a:pt x="3208258" y="922618"/>
                  <a:pt x="3130966" y="876288"/>
                </a:cubicBezTo>
                <a:cubicBezTo>
                  <a:pt x="3062950" y="833818"/>
                  <a:pt x="2988752" y="845400"/>
                  <a:pt x="2920736" y="887872"/>
                </a:cubicBezTo>
                <a:cubicBezTo>
                  <a:pt x="2896004" y="903315"/>
                  <a:pt x="2871269" y="922618"/>
                  <a:pt x="2871269" y="961228"/>
                </a:cubicBezTo>
                <a:cubicBezTo>
                  <a:pt x="2871269" y="1015283"/>
                  <a:pt x="2902186" y="1030726"/>
                  <a:pt x="2936195" y="1038448"/>
                </a:cubicBezTo>
                <a:cubicBezTo>
                  <a:pt x="2967111" y="1046168"/>
                  <a:pt x="3004210" y="1053891"/>
                  <a:pt x="3035126" y="1046168"/>
                </a:cubicBezTo>
                <a:cubicBezTo>
                  <a:pt x="3232990" y="1003700"/>
                  <a:pt x="3427764" y="1073194"/>
                  <a:pt x="3625627" y="1065474"/>
                </a:cubicBezTo>
                <a:cubicBezTo>
                  <a:pt x="3004210" y="1231494"/>
                  <a:pt x="2376610" y="1177441"/>
                  <a:pt x="1733551" y="1235355"/>
                </a:cubicBezTo>
                <a:cubicBezTo>
                  <a:pt x="1817025" y="1351183"/>
                  <a:pt x="1925232" y="1254661"/>
                  <a:pt x="1990156" y="1339602"/>
                </a:cubicBezTo>
                <a:cubicBezTo>
                  <a:pt x="1928323" y="1517205"/>
                  <a:pt x="1953057" y="1613728"/>
                  <a:pt x="2076722" y="1625311"/>
                </a:cubicBezTo>
                <a:cubicBezTo>
                  <a:pt x="2197295" y="1636894"/>
                  <a:pt x="2327143" y="1575118"/>
                  <a:pt x="2392067" y="1787470"/>
                </a:cubicBezTo>
                <a:cubicBezTo>
                  <a:pt x="2410617" y="1853106"/>
                  <a:pt x="2525008" y="1833802"/>
                  <a:pt x="2596115" y="1845385"/>
                </a:cubicBezTo>
                <a:cubicBezTo>
                  <a:pt x="2750696" y="1872411"/>
                  <a:pt x="2914554" y="1845385"/>
                  <a:pt x="3062950" y="1930326"/>
                </a:cubicBezTo>
                <a:cubicBezTo>
                  <a:pt x="3121692" y="1961213"/>
                  <a:pt x="3161883" y="1984378"/>
                  <a:pt x="3130966" y="2069319"/>
                </a:cubicBezTo>
                <a:cubicBezTo>
                  <a:pt x="3100050" y="2158121"/>
                  <a:pt x="3140242" y="2189008"/>
                  <a:pt x="3189708" y="2223754"/>
                </a:cubicBezTo>
                <a:cubicBezTo>
                  <a:pt x="3226808" y="2250784"/>
                  <a:pt x="3282457" y="2243060"/>
                  <a:pt x="3313373" y="2324141"/>
                </a:cubicBezTo>
                <a:cubicBezTo>
                  <a:pt x="2988752" y="2312558"/>
                  <a:pt x="2673405" y="2246923"/>
                  <a:pt x="2351877" y="2308697"/>
                </a:cubicBezTo>
                <a:cubicBezTo>
                  <a:pt x="2704323" y="2463134"/>
                  <a:pt x="3090776" y="2455412"/>
                  <a:pt x="3437038" y="2633017"/>
                </a:cubicBezTo>
                <a:cubicBezTo>
                  <a:pt x="3424671" y="2694791"/>
                  <a:pt x="3344289" y="2667764"/>
                  <a:pt x="3341198" y="2760427"/>
                </a:cubicBezTo>
                <a:cubicBezTo>
                  <a:pt x="3523603" y="2856951"/>
                  <a:pt x="3743110" y="2791314"/>
                  <a:pt x="3934791" y="2934169"/>
                </a:cubicBezTo>
                <a:cubicBezTo>
                  <a:pt x="3823492" y="2999805"/>
                  <a:pt x="3721469" y="2891699"/>
                  <a:pt x="3616352" y="2953473"/>
                </a:cubicBezTo>
                <a:cubicBezTo>
                  <a:pt x="3650361" y="3046136"/>
                  <a:pt x="5189993" y="3617555"/>
                  <a:pt x="5468240" y="3679329"/>
                </a:cubicBezTo>
                <a:cubicBezTo>
                  <a:pt x="6034007" y="3806740"/>
                  <a:pt x="7663296" y="4131059"/>
                  <a:pt x="8111582" y="4204418"/>
                </a:cubicBezTo>
                <a:cubicBezTo>
                  <a:pt x="8457844" y="4258470"/>
                  <a:pt x="8801016" y="4300942"/>
                  <a:pt x="9144186" y="4304802"/>
                </a:cubicBezTo>
                <a:cubicBezTo>
                  <a:pt x="9536822" y="4308663"/>
                  <a:pt x="9926368" y="4289359"/>
                  <a:pt x="10319004" y="4273915"/>
                </a:cubicBezTo>
                <a:cubicBezTo>
                  <a:pt x="10906415" y="4250750"/>
                  <a:pt x="11484549" y="4158087"/>
                  <a:pt x="12053408" y="3907125"/>
                </a:cubicBezTo>
                <a:lnTo>
                  <a:pt x="12192000" y="3841157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736" y="4108854"/>
            <a:ext cx="7621073" cy="14014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 kern="1200" err="1">
                <a:latin typeface="+mj-lt"/>
                <a:ea typeface="+mj-ea"/>
                <a:cs typeface="+mj-cs"/>
              </a:rPr>
              <a:t>Pwy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sy'n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cael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adrodd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straeon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cymraeg</a:t>
            </a:r>
            <a:r>
              <a:rPr lang="en-US" sz="4400" kern="1200">
                <a:latin typeface="+mj-lt"/>
                <a:ea typeface="+mj-ea"/>
                <a:cs typeface="+mj-cs"/>
              </a:rPr>
              <a:t> a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phwy</a:t>
            </a:r>
            <a:r>
              <a:rPr lang="en-US" sz="4400" kern="1200">
                <a:latin typeface="+mj-lt"/>
                <a:ea typeface="+mj-ea"/>
                <a:cs typeface="+mj-cs"/>
              </a:rPr>
              <a:t> </a:t>
            </a:r>
            <a:r>
              <a:rPr lang="en-US" sz="4400" kern="1200" err="1">
                <a:latin typeface="+mj-lt"/>
                <a:ea typeface="+mj-ea"/>
                <a:cs typeface="+mj-cs"/>
              </a:rPr>
              <a:t>sydd</a:t>
            </a:r>
            <a:r>
              <a:rPr lang="en-US" sz="4400" kern="1200">
                <a:latin typeface="+mj-lt"/>
                <a:ea typeface="+mj-ea"/>
                <a:cs typeface="+mj-cs"/>
              </a:rPr>
              <a:t> ddim?</a:t>
            </a:r>
            <a:br>
              <a:rPr lang="en-US" sz="4400"/>
            </a:br>
            <a:br>
              <a:rPr lang="en-US" sz="4400"/>
            </a:br>
            <a:r>
              <a:rPr lang="en-US" sz="2000"/>
              <a:t>Mia Wyn Roberts a Ryan Wyn Hughes </a:t>
            </a:r>
            <a:br>
              <a:rPr lang="en-US" sz="4400"/>
            </a:br>
            <a:endParaRPr lang="en-US" sz="1200" kern="1200">
              <a:latin typeface="+mj-lt"/>
            </a:endParaRPr>
          </a:p>
        </p:txBody>
      </p:sp>
      <p:pic>
        <p:nvPicPr>
          <p:cNvPr id="3" name="Picture 2" descr="A red dragon with wings&#10;&#10;AI-generated content may be incorrect.">
            <a:extLst>
              <a:ext uri="{FF2B5EF4-FFF2-40B4-BE49-F238E27FC236}">
                <a16:creationId xmlns:a16="http://schemas.microsoft.com/office/drawing/2014/main" id="{86071803-532C-1E52-31C1-51EF15471D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129" t="270" r="16995" b="7502"/>
          <a:stretch>
            <a:fillRect/>
          </a:stretch>
        </p:blipFill>
        <p:spPr>
          <a:xfrm>
            <a:off x="7996455" y="108684"/>
            <a:ext cx="3696203" cy="251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97745-11FC-3E88-A586-377FC7C44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Pam </a:t>
            </a:r>
            <a:r>
              <a:rPr lang="en-GB" err="1"/>
              <a:t>dewis</a:t>
            </a:r>
            <a:r>
              <a:rPr lang="en-GB"/>
              <a:t> yr </a:t>
            </a:r>
            <a:r>
              <a:rPr lang="en-GB" err="1"/>
              <a:t>cwestiwn</a:t>
            </a:r>
            <a:r>
              <a:rPr lang="en-GB"/>
              <a:t> </a:t>
            </a:r>
            <a:r>
              <a:rPr lang="en-GB" err="1"/>
              <a:t>yma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B8506-2D8E-E163-4FDF-811BFFB31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err="1"/>
              <a:t>Gweld</a:t>
            </a:r>
            <a:r>
              <a:rPr lang="en-GB"/>
              <a:t> </a:t>
            </a:r>
            <a:r>
              <a:rPr lang="en-GB" err="1"/>
              <a:t>llawer</a:t>
            </a:r>
            <a:r>
              <a:rPr lang="en-GB"/>
              <a:t> o </a:t>
            </a:r>
            <a:r>
              <a:rPr lang="en-GB" err="1"/>
              <a:t>cwesitynnau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gewfannau</a:t>
            </a:r>
            <a:r>
              <a:rPr lang="en-GB"/>
              <a:t> </a:t>
            </a:r>
            <a:r>
              <a:rPr lang="en-GB" err="1"/>
              <a:t>cymdeithasol</a:t>
            </a:r>
            <a:r>
              <a:rPr lang="en-GB"/>
              <a:t> am </a:t>
            </a:r>
            <a:r>
              <a:rPr lang="en-GB" err="1"/>
              <a:t>pwy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gael</a:t>
            </a:r>
            <a:r>
              <a:rPr lang="en-GB"/>
              <a:t> </a:t>
            </a:r>
            <a:r>
              <a:rPr lang="en-GB" err="1"/>
              <a:t>chware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storiau</a:t>
            </a:r>
            <a:r>
              <a:rPr lang="en-GB"/>
              <a:t> o </a:t>
            </a:r>
            <a:r>
              <a:rPr lang="en-GB" err="1"/>
              <a:t>wledydd</a:t>
            </a:r>
            <a:r>
              <a:rPr lang="en-GB"/>
              <a:t> </a:t>
            </a:r>
            <a:r>
              <a:rPr lang="en-GB" err="1"/>
              <a:t>wahanol</a:t>
            </a:r>
            <a:r>
              <a:rPr lang="en-GB"/>
              <a:t>. </a:t>
            </a:r>
          </a:p>
          <a:p>
            <a:endParaRPr lang="en-GB"/>
          </a:p>
          <a:p>
            <a:r>
              <a:rPr lang="en-GB" err="1"/>
              <a:t>Gweld</a:t>
            </a:r>
            <a:r>
              <a:rPr lang="en-GB"/>
              <a:t> </a:t>
            </a:r>
            <a:r>
              <a:rPr lang="en-GB" err="1"/>
              <a:t>fod</a:t>
            </a:r>
            <a:r>
              <a:rPr lang="en-GB"/>
              <a:t> </a:t>
            </a:r>
            <a:r>
              <a:rPr lang="en-GB" err="1"/>
              <a:t>llawer</a:t>
            </a:r>
            <a:r>
              <a:rPr lang="en-GB"/>
              <a:t> o </a:t>
            </a:r>
            <a:r>
              <a:rPr lang="en-GB" err="1"/>
              <a:t>actorion</a:t>
            </a:r>
            <a:r>
              <a:rPr lang="en-GB"/>
              <a:t> </a:t>
            </a:r>
            <a:r>
              <a:rPr lang="en-GB" err="1"/>
              <a:t>Saesneg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chware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storiau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yr </a:t>
            </a:r>
            <a:r>
              <a:rPr lang="en-GB" err="1"/>
              <a:t>gorffennol</a:t>
            </a:r>
            <a:r>
              <a:rPr lang="en-GB"/>
              <a:t> </a:t>
            </a:r>
          </a:p>
          <a:p>
            <a:endParaRPr lang="en-GB"/>
          </a:p>
          <a:p>
            <a:r>
              <a:rPr lang="en-GB"/>
              <a:t>Cymraeg I </a:t>
            </a:r>
            <a:r>
              <a:rPr lang="en-GB" err="1"/>
              <a:t>ni</a:t>
            </a:r>
            <a:r>
              <a:rPr lang="en-GB"/>
              <a:t>: </a:t>
            </a:r>
          </a:p>
        </p:txBody>
      </p:sp>
      <p:pic>
        <p:nvPicPr>
          <p:cNvPr id="4" name="Picture 3" descr="A magnifying glass with question marks&#10;&#10;AI-generated content may be incorrect.">
            <a:extLst>
              <a:ext uri="{FF2B5EF4-FFF2-40B4-BE49-F238E27FC236}">
                <a16:creationId xmlns:a16="http://schemas.microsoft.com/office/drawing/2014/main" id="{867291BE-0B60-6AA1-78AF-B24CDF7B3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1939" y="362856"/>
            <a:ext cx="2890314" cy="163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211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88900-7541-65EF-51DF-090722E0E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Digwydd</a:t>
            </a:r>
            <a:r>
              <a:rPr lang="en-GB"/>
              <a:t> </a:t>
            </a:r>
            <a:r>
              <a:rPr lang="en-GB" err="1"/>
              <a:t>rwan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90DEE-13B5-9050-66D8-395646A04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7183"/>
            <a:ext cx="10507579" cy="4519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. Rhwng 2019 a 2020 </a:t>
            </a:r>
            <a:r>
              <a:rPr lang="en-GB" err="1"/>
              <a:t>roedd</a:t>
            </a:r>
            <a:r>
              <a:rPr lang="en-GB"/>
              <a:t> </a:t>
            </a:r>
            <a:r>
              <a:rPr lang="en-GB" err="1"/>
              <a:t>llai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10% o </a:t>
            </a:r>
            <a:r>
              <a:rPr lang="en-GB" err="1"/>
              <a:t>berfformiadau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berfformio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err="1"/>
              <a:t>Cynhyrchiadau</a:t>
            </a:r>
            <a:r>
              <a:rPr lang="en-GB"/>
              <a:t> </a:t>
            </a:r>
            <a:r>
              <a:rPr lang="en-GB" err="1"/>
              <a:t>dwy-iaethog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Romeo &amp; Juliet </a:t>
            </a:r>
            <a:r>
              <a:rPr lang="en-GB" err="1"/>
              <a:t>gan</a:t>
            </a:r>
            <a:r>
              <a:rPr lang="en-GB"/>
              <a:t> Theatr Cymru</a:t>
            </a:r>
          </a:p>
          <a:p>
            <a:pPr marL="0" indent="0">
              <a:buNone/>
            </a:pPr>
            <a:endParaRPr lang="en-GB"/>
          </a:p>
          <a:p>
            <a:r>
              <a:rPr lang="en-GB" err="1"/>
              <a:t>Mwy</a:t>
            </a:r>
            <a:r>
              <a:rPr lang="en-GB"/>
              <a:t> o </a:t>
            </a:r>
            <a:r>
              <a:rPr lang="en-GB" err="1"/>
              <a:t>bartneriaethau</a:t>
            </a:r>
            <a:r>
              <a:rPr lang="en-GB"/>
              <a:t> </a:t>
            </a:r>
            <a:r>
              <a:rPr lang="en-GB" err="1"/>
              <a:t>newydd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greu</a:t>
            </a:r>
            <a:r>
              <a:rPr lang="en-GB"/>
              <a:t> I </a:t>
            </a:r>
            <a:r>
              <a:rPr lang="en-GB" err="1"/>
              <a:t>annog</a:t>
            </a:r>
            <a:r>
              <a:rPr lang="en-GB"/>
              <a:t> </a:t>
            </a:r>
            <a:r>
              <a:rPr lang="en-GB" err="1"/>
              <a:t>pobl</a:t>
            </a:r>
            <a:r>
              <a:rPr lang="en-GB"/>
              <a:t> </a:t>
            </a:r>
            <a:r>
              <a:rPr lang="en-GB" err="1"/>
              <a:t>ifanc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44146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D6665-738C-9D46-D7BE-7FB06DEC7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Siaradwyr</a:t>
            </a:r>
            <a:r>
              <a:rPr lang="en-GB"/>
              <a:t> Cymraeg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14EC5-28D8-B719-4ABE-51B19BE41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426" y="2386342"/>
            <a:ext cx="10515600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endParaRPr lang="en-GB"/>
          </a:p>
          <a:p>
            <a:r>
              <a:rPr lang="en-GB"/>
              <a:t>851,000 o </a:t>
            </a:r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 bl </a:t>
            </a:r>
            <a:r>
              <a:rPr lang="en-GB" err="1"/>
              <a:t>gorffan</a:t>
            </a:r>
            <a:r>
              <a:rPr lang="en-GB"/>
              <a:t> 30/09/24</a:t>
            </a:r>
          </a:p>
          <a:p>
            <a:endParaRPr lang="en-GB"/>
          </a:p>
          <a:p>
            <a:r>
              <a:rPr lang="en-GB"/>
              <a:t>Tua 26.9% o Cymry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siarad</a:t>
            </a:r>
            <a:r>
              <a:rPr lang="en-GB"/>
              <a:t> Cymraeg</a:t>
            </a:r>
          </a:p>
          <a:p>
            <a:endParaRPr lang="en-GB"/>
          </a:p>
          <a:p>
            <a:r>
              <a:rPr lang="en-GB"/>
              <a:t>Cymraeg </a:t>
            </a:r>
            <a:r>
              <a:rPr lang="en-GB" err="1"/>
              <a:t>yn</a:t>
            </a:r>
            <a:r>
              <a:rPr lang="en-GB"/>
              <a:t> un o 1,700 </a:t>
            </a:r>
            <a:r>
              <a:rPr lang="en-GB" err="1"/>
              <a:t>iaith</a:t>
            </a:r>
            <a:r>
              <a:rPr lang="en-GB"/>
              <a:t> </a:t>
            </a:r>
            <a:r>
              <a:rPr lang="en-GB" err="1"/>
              <a:t>ond</a:t>
            </a:r>
            <a:r>
              <a:rPr lang="en-GB"/>
              <a:t> </a:t>
            </a:r>
            <a:r>
              <a:rPr lang="en-GB" err="1"/>
              <a:t>oherwydd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efo</a:t>
            </a:r>
            <a:r>
              <a:rPr lang="en-GB"/>
              <a:t> </a:t>
            </a:r>
            <a:r>
              <a:rPr lang="en-GB" err="1"/>
              <a:t>llai</a:t>
            </a:r>
            <a:r>
              <a:rPr lang="en-GB"/>
              <a:t> </a:t>
            </a:r>
            <a:r>
              <a:rPr lang="en-GB" err="1"/>
              <a:t>na</a:t>
            </a:r>
            <a:r>
              <a:rPr lang="en-GB"/>
              <a:t> 1,000,000 o </a:t>
            </a:r>
            <a:r>
              <a:rPr lang="en-GB" err="1"/>
              <a:t>siaradwyr</a:t>
            </a:r>
            <a:r>
              <a:rPr lang="en-GB"/>
              <a:t>. </a:t>
            </a:r>
            <a:r>
              <a:rPr lang="en-GB" err="1"/>
              <a:t>Mae'n</a:t>
            </a:r>
            <a:r>
              <a:rPr lang="en-GB"/>
              <a:t> </a:t>
            </a:r>
            <a:r>
              <a:rPr lang="en-GB" err="1"/>
              <a:t>neud</a:t>
            </a:r>
            <a:r>
              <a:rPr lang="en-GB"/>
              <a:t> </a:t>
            </a:r>
            <a:r>
              <a:rPr lang="en-GB" err="1"/>
              <a:t>canran</a:t>
            </a:r>
            <a:r>
              <a:rPr lang="en-GB"/>
              <a:t> </a:t>
            </a:r>
            <a:r>
              <a:rPr lang="en-GB" err="1"/>
              <a:t>bach</a:t>
            </a:r>
            <a:r>
              <a:rPr lang="en-GB"/>
              <a:t> o </a:t>
            </a:r>
            <a:r>
              <a:rPr lang="en-GB" err="1"/>
              <a:t>poblogaidd</a:t>
            </a:r>
            <a:r>
              <a:rPr lang="en-GB"/>
              <a:t> y </a:t>
            </a:r>
            <a:r>
              <a:rPr lang="en-GB" err="1"/>
              <a:t>byd</a:t>
            </a:r>
            <a:r>
              <a:rPr lang="en-GB"/>
              <a:t> </a:t>
            </a:r>
          </a:p>
          <a:p>
            <a:endParaRPr lang="en-GB"/>
          </a:p>
          <a:p>
            <a:r>
              <a:rPr lang="en-GB" err="1"/>
              <a:t>Gogledd</a:t>
            </a:r>
            <a:r>
              <a:rPr lang="en-GB"/>
              <a:t> Cymru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efo'n</a:t>
            </a:r>
            <a:r>
              <a:rPr lang="en-GB"/>
              <a:t> </a:t>
            </a:r>
            <a:r>
              <a:rPr lang="en-GB" err="1"/>
              <a:t>canran</a:t>
            </a:r>
            <a:r>
              <a:rPr lang="en-GB"/>
              <a:t> </a:t>
            </a:r>
            <a:r>
              <a:rPr lang="en-GB" err="1"/>
              <a:t>fwyaf</a:t>
            </a:r>
            <a:r>
              <a:rPr lang="en-GB"/>
              <a:t> o </a:t>
            </a:r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.</a:t>
            </a:r>
          </a:p>
        </p:txBody>
      </p:sp>
      <p:pic>
        <p:nvPicPr>
          <p:cNvPr id="4" name="Picture 3" descr="Flag of Wales | Meaning, History &amp; Dragon Symbol | Britannica">
            <a:extLst>
              <a:ext uri="{FF2B5EF4-FFF2-40B4-BE49-F238E27FC236}">
                <a16:creationId xmlns:a16="http://schemas.microsoft.com/office/drawing/2014/main" id="{231EF41D-6350-19D7-EF2B-A92340EDD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6174" y="363172"/>
            <a:ext cx="4152181" cy="2494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108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B8D09-1E7E-8AD1-4B6A-B29CF7407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Dosbarthiadau gwahanol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3D149-25FF-7A4E-254A-E7D20982E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Dosbarth </a:t>
            </a:r>
            <a:r>
              <a:rPr lang="en-GB" err="1"/>
              <a:t>canol</a:t>
            </a:r>
            <a:r>
              <a:rPr lang="en-GB"/>
              <a:t>/ </a:t>
            </a:r>
            <a:r>
              <a:rPr lang="en-GB" err="1"/>
              <a:t>gweithio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 </a:t>
            </a:r>
            <a:r>
              <a:rPr lang="en-GB" err="1"/>
              <a:t>gyda</a:t>
            </a:r>
            <a:r>
              <a:rPr lang="en-GB"/>
              <a:t> 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fwyaf</a:t>
            </a:r>
            <a:r>
              <a:rPr lang="en-GB"/>
              <a:t> o </a:t>
            </a:r>
            <a:r>
              <a:rPr lang="en-GB" err="1"/>
              <a:t>siaradwr</a:t>
            </a:r>
            <a:r>
              <a:rPr lang="en-GB"/>
              <a:t> Cymraeg </a:t>
            </a:r>
            <a:endParaRPr lang="en-US"/>
          </a:p>
          <a:p>
            <a:pPr marL="0" indent="0">
              <a:buNone/>
            </a:pPr>
            <a:endParaRPr lang="en-GB"/>
          </a:p>
          <a:p>
            <a:r>
              <a:rPr lang="en-GB" err="1"/>
              <a:t>Saesneg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</a:t>
            </a:r>
            <a:r>
              <a:rPr lang="en-GB" err="1"/>
              <a:t>trech</a:t>
            </a:r>
            <a:r>
              <a:rPr lang="en-GB"/>
              <a:t> </a:t>
            </a:r>
            <a:r>
              <a:rPr lang="en-GB" err="1"/>
              <a:t>na'r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Cymraeg. </a:t>
            </a:r>
          </a:p>
          <a:p>
            <a:endParaRPr lang="en-GB"/>
          </a:p>
          <a:p>
            <a:r>
              <a:rPr lang="en-GB"/>
              <a:t>Dosbarth </a:t>
            </a:r>
            <a:r>
              <a:rPr lang="en-GB" err="1"/>
              <a:t>canol</a:t>
            </a:r>
            <a:r>
              <a:rPr lang="en-GB"/>
              <a:t> Cymraeg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siapio</a:t>
            </a:r>
            <a:r>
              <a:rPr lang="en-GB"/>
              <a:t> </a:t>
            </a:r>
            <a:r>
              <a:rPr lang="en-GB" err="1"/>
              <a:t>theatr</a:t>
            </a:r>
            <a:r>
              <a:rPr lang="en-GB"/>
              <a:t> Cymraeg.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3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C469D-D665-A3B6-CDFB-34AA0A59E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369" y="-3843"/>
            <a:ext cx="9849852" cy="161432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0000"/>
                </a:solidFill>
              </a:rPr>
              <a:t>HERIAU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A6DDD-9774-F74E-862B-C9EAAAF37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185" y="1296088"/>
            <a:ext cx="11454061" cy="493687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r>
              <a:rPr lang="en-GB" sz="1800" err="1"/>
              <a:t>Pwysau</a:t>
            </a:r>
            <a:r>
              <a:rPr lang="en-GB" sz="1800"/>
              <a:t> </a:t>
            </a:r>
            <a:r>
              <a:rPr lang="en-GB" sz="1800" err="1"/>
              <a:t>arian</a:t>
            </a:r>
            <a:r>
              <a:rPr lang="en-GB" sz="1800"/>
              <a:t> – </a:t>
            </a:r>
            <a:r>
              <a:rPr lang="en-GB" sz="1800" err="1"/>
              <a:t>adolygiad</a:t>
            </a:r>
            <a:r>
              <a:rPr lang="en-GB" sz="1800"/>
              <a:t> 2024 </a:t>
            </a:r>
            <a:r>
              <a:rPr lang="en-GB" sz="1800" err="1"/>
              <a:t>i</a:t>
            </a:r>
            <a:r>
              <a:rPr lang="en-GB" sz="1800"/>
              <a:t> 2025 </a:t>
            </a:r>
            <a:r>
              <a:rPr lang="en-GB" sz="1800" err="1"/>
              <a:t>yn</a:t>
            </a:r>
            <a:r>
              <a:rPr lang="en-GB" sz="1800"/>
              <a:t> </a:t>
            </a:r>
            <a:r>
              <a:rPr lang="en-GB" sz="1800" err="1"/>
              <a:t>dweud</a:t>
            </a:r>
            <a:r>
              <a:rPr lang="en-GB" sz="1800"/>
              <a:t> bod </a:t>
            </a:r>
            <a:r>
              <a:rPr lang="en-GB" sz="1800" err="1"/>
              <a:t>llawer</a:t>
            </a:r>
            <a:r>
              <a:rPr lang="en-GB" sz="1800"/>
              <a:t> o </a:t>
            </a:r>
            <a:r>
              <a:rPr lang="en-GB" sz="1800" err="1"/>
              <a:t>brosiectau</a:t>
            </a:r>
            <a:r>
              <a:rPr lang="en-GB" sz="1800"/>
              <a:t> </a:t>
            </a:r>
            <a:r>
              <a:rPr lang="en-GB" sz="1800" err="1"/>
              <a:t>theatr</a:t>
            </a:r>
            <a:r>
              <a:rPr lang="en-GB" sz="1800"/>
              <a:t> </a:t>
            </a:r>
            <a:r>
              <a:rPr lang="en-GB" sz="1800" err="1"/>
              <a:t>uchelgeisiol</a:t>
            </a:r>
            <a:r>
              <a:rPr lang="en-GB" sz="1800"/>
              <a:t> </a:t>
            </a:r>
            <a:r>
              <a:rPr lang="en-GB" sz="1800" err="1"/>
              <a:t>yng</a:t>
            </a:r>
            <a:r>
              <a:rPr lang="en-GB" sz="1800"/>
              <a:t> </a:t>
            </a:r>
            <a:r>
              <a:rPr lang="en-GB" sz="1800" err="1"/>
              <a:t>nghymru</a:t>
            </a:r>
            <a:r>
              <a:rPr lang="en-GB" sz="1800"/>
              <a:t> </a:t>
            </a:r>
            <a:r>
              <a:rPr lang="en-GB" sz="1800" err="1"/>
              <a:t>yn</a:t>
            </a:r>
            <a:r>
              <a:rPr lang="en-GB" sz="1800"/>
              <a:t> </a:t>
            </a:r>
            <a:r>
              <a:rPr lang="en-GB" sz="1800" err="1"/>
              <a:t>methu</a:t>
            </a:r>
            <a:r>
              <a:rPr lang="en-GB" sz="1800"/>
              <a:t> a </a:t>
            </a:r>
            <a:r>
              <a:rPr lang="en-GB" sz="1800" err="1"/>
              <a:t>sicrhau</a:t>
            </a:r>
            <a:r>
              <a:rPr lang="en-GB" sz="1800"/>
              <a:t> </a:t>
            </a:r>
            <a:r>
              <a:rPr lang="en-GB" sz="1800" err="1"/>
              <a:t>cymorth</a:t>
            </a:r>
            <a:r>
              <a:rPr lang="en-GB" sz="1800"/>
              <a:t> </a:t>
            </a:r>
          </a:p>
          <a:p>
            <a:pPr marL="0" indent="0">
              <a:buNone/>
            </a:pPr>
            <a:endParaRPr lang="en-GB" sz="1800"/>
          </a:p>
          <a:p>
            <a:r>
              <a:rPr lang="en-GB" sz="1800"/>
              <a:t>IT'S MY SHOUT - </a:t>
            </a:r>
            <a:r>
              <a:rPr lang="en-GB" sz="1800" err="1"/>
              <a:t>Cynllyn</a:t>
            </a:r>
            <a:r>
              <a:rPr lang="en-GB" sz="1800"/>
              <a:t> da </a:t>
            </a:r>
            <a:r>
              <a:rPr lang="en-GB" sz="1800" err="1"/>
              <a:t>i</a:t>
            </a:r>
            <a:r>
              <a:rPr lang="en-GB" sz="1800"/>
              <a:t> bobol </a:t>
            </a:r>
            <a:r>
              <a:rPr lang="en-GB" sz="1800" err="1"/>
              <a:t>ifanc</a:t>
            </a:r>
            <a:r>
              <a:rPr lang="en-GB" sz="1800"/>
              <a:t> </a:t>
            </a:r>
            <a:r>
              <a:rPr lang="en-GB" sz="1800" err="1"/>
              <a:t>mewn</a:t>
            </a:r>
            <a:r>
              <a:rPr lang="en-GB" sz="1800"/>
              <a:t> </a:t>
            </a:r>
            <a:r>
              <a:rPr lang="en-GB" sz="1800" err="1"/>
              <a:t>colegau</a:t>
            </a:r>
            <a:r>
              <a:rPr lang="en-GB" sz="1800"/>
              <a:t> </a:t>
            </a:r>
            <a:r>
              <a:rPr lang="en-GB" sz="1800" err="1"/>
              <a:t>ond</a:t>
            </a:r>
            <a:r>
              <a:rPr lang="en-GB" sz="1800"/>
              <a:t> dim </a:t>
            </a:r>
            <a:r>
              <a:rPr lang="en-GB" sz="1800" err="1"/>
              <a:t>i</a:t>
            </a:r>
            <a:r>
              <a:rPr lang="en-GB" sz="1800"/>
              <a:t> </a:t>
            </a:r>
            <a:r>
              <a:rPr lang="en-GB" sz="1800" err="1"/>
              <a:t>unigolion</a:t>
            </a:r>
            <a:r>
              <a:rPr lang="en-GB" sz="1800"/>
              <a:t> </a:t>
            </a:r>
            <a:r>
              <a:rPr lang="en-GB" sz="1800" err="1"/>
              <a:t>profesiynol</a:t>
            </a:r>
            <a:r>
              <a:rPr lang="en-GB" sz="1800"/>
              <a:t> </a:t>
            </a:r>
            <a:r>
              <a:rPr lang="en-GB" sz="1800" err="1"/>
              <a:t>gan</a:t>
            </a:r>
            <a:r>
              <a:rPr lang="en-GB" sz="1800"/>
              <a:t> </a:t>
            </a:r>
            <a:r>
              <a:rPr lang="en-GB" sz="1800" err="1"/>
              <a:t>nad</a:t>
            </a:r>
            <a:r>
              <a:rPr lang="en-GB" sz="1800"/>
              <a:t> </a:t>
            </a:r>
            <a:r>
              <a:rPr lang="en-GB" sz="1800" err="1"/>
              <a:t>ydych</a:t>
            </a:r>
            <a:r>
              <a:rPr lang="en-GB" sz="1800"/>
              <a:t> </a:t>
            </a:r>
            <a:r>
              <a:rPr lang="en-GB" sz="1800" err="1"/>
              <a:t>yn</a:t>
            </a:r>
            <a:r>
              <a:rPr lang="en-GB" sz="1800"/>
              <a:t> </a:t>
            </a:r>
            <a:r>
              <a:rPr lang="en-GB" sz="1800" err="1"/>
              <a:t>cael</a:t>
            </a:r>
            <a:r>
              <a:rPr lang="en-GB" sz="1800"/>
              <a:t> </a:t>
            </a:r>
            <a:r>
              <a:rPr lang="en-GB" sz="1800" err="1"/>
              <a:t>ei</a:t>
            </a:r>
            <a:r>
              <a:rPr lang="en-GB" sz="1800"/>
              <a:t> </a:t>
            </a:r>
            <a:r>
              <a:rPr lang="en-GB" sz="1800" err="1"/>
              <a:t>dalu</a:t>
            </a:r>
            <a:r>
              <a:rPr lang="en-GB" sz="1800"/>
              <a:t>. </a:t>
            </a:r>
            <a:br>
              <a:rPr lang="en-GB" sz="1800"/>
            </a:br>
            <a:endParaRPr lang="en-GB" sz="1800"/>
          </a:p>
          <a:p>
            <a:r>
              <a:rPr lang="en-GB" sz="1800" err="1"/>
              <a:t>Anabledd</a:t>
            </a:r>
            <a:r>
              <a:rPr lang="en-GB" sz="1800"/>
              <a:t> ac </a:t>
            </a:r>
            <a:r>
              <a:rPr lang="en-GB" sz="1800" err="1"/>
              <a:t>ieuenctid</a:t>
            </a:r>
            <a:r>
              <a:rPr lang="en-GB" sz="1800"/>
              <a:t> </a:t>
            </a:r>
            <a:r>
              <a:rPr lang="en-GB" sz="1800" err="1"/>
              <a:t>mewn</a:t>
            </a:r>
            <a:r>
              <a:rPr lang="en-GB" sz="1800"/>
              <a:t> </a:t>
            </a:r>
            <a:r>
              <a:rPr lang="en-GB" sz="1800" err="1"/>
              <a:t>Perygl</a:t>
            </a:r>
            <a:r>
              <a:rPr lang="en-GB" sz="1800"/>
              <a:t> -  </a:t>
            </a:r>
            <a:r>
              <a:rPr lang="en-GB" sz="1800" err="1"/>
              <a:t>fframio</a:t>
            </a:r>
            <a:r>
              <a:rPr lang="en-GB" sz="1800"/>
              <a:t> </a:t>
            </a:r>
            <a:r>
              <a:rPr lang="en-GB" sz="1800" err="1"/>
              <a:t>fel</a:t>
            </a:r>
            <a:r>
              <a:rPr lang="en-GB" sz="1800"/>
              <a:t> </a:t>
            </a:r>
            <a:r>
              <a:rPr lang="en-GB" sz="1800" err="1"/>
              <a:t>rhai</a:t>
            </a:r>
            <a:r>
              <a:rPr lang="en-GB" sz="1800"/>
              <a:t> </a:t>
            </a:r>
            <a:r>
              <a:rPr lang="en-GB" sz="1800" err="1"/>
              <a:t>diffygiol</a:t>
            </a:r>
            <a:r>
              <a:rPr lang="en-GB" sz="1800"/>
              <a:t> </a:t>
            </a:r>
            <a:r>
              <a:rPr lang="en-GB" sz="1800" err="1"/>
              <a:t>os</a:t>
            </a:r>
            <a:r>
              <a:rPr lang="en-GB" sz="1800"/>
              <a:t> </a:t>
            </a:r>
            <a:r>
              <a:rPr lang="en-GB" sz="1800" err="1"/>
              <a:t>nad</a:t>
            </a:r>
            <a:r>
              <a:rPr lang="en-GB" sz="1800"/>
              <a:t> </a:t>
            </a:r>
            <a:r>
              <a:rPr lang="en-GB" sz="1800" err="1"/>
              <a:t>yn</a:t>
            </a:r>
            <a:r>
              <a:rPr lang="en-GB" sz="1800"/>
              <a:t> </a:t>
            </a:r>
            <a:r>
              <a:rPr lang="en-GB" sz="1800" err="1"/>
              <a:t>cyraedd</a:t>
            </a:r>
            <a:r>
              <a:rPr lang="en-GB" sz="1800"/>
              <a:t> y </a:t>
            </a:r>
            <a:r>
              <a:rPr lang="en-GB" sz="1800" err="1"/>
              <a:t>normau</a:t>
            </a:r>
            <a:r>
              <a:rPr lang="en-GB" sz="1800"/>
              <a:t> </a:t>
            </a:r>
            <a:r>
              <a:rPr lang="en-GB" sz="1800" err="1"/>
              <a:t>cymdeithasol.Gwella</a:t>
            </a:r>
            <a:r>
              <a:rPr lang="en-GB" sz="1800"/>
              <a:t> </a:t>
            </a:r>
            <a:r>
              <a:rPr lang="en-GB" sz="1800" err="1"/>
              <a:t>yn</a:t>
            </a:r>
            <a:r>
              <a:rPr lang="en-GB" sz="1800"/>
              <a:t> </a:t>
            </a:r>
            <a:r>
              <a:rPr lang="en-GB" sz="1800" err="1"/>
              <a:t>hytrach</a:t>
            </a:r>
            <a:r>
              <a:rPr lang="en-GB" sz="1800"/>
              <a:t> </a:t>
            </a:r>
            <a:r>
              <a:rPr lang="en-GB" sz="1800" err="1"/>
              <a:t>na</a:t>
            </a:r>
            <a:r>
              <a:rPr lang="en-GB" sz="1800"/>
              <a:t> </a:t>
            </a:r>
            <a:r>
              <a:rPr lang="en-GB" sz="1800" err="1"/>
              <a:t>mynd</a:t>
            </a:r>
            <a:r>
              <a:rPr lang="en-GB" sz="1800"/>
              <a:t> </a:t>
            </a:r>
            <a:r>
              <a:rPr lang="en-GB" sz="1800" err="1"/>
              <a:t>ar</a:t>
            </a:r>
            <a:r>
              <a:rPr lang="en-GB" sz="1800"/>
              <a:t> </a:t>
            </a:r>
            <a:r>
              <a:rPr lang="en-GB" sz="1800" err="1"/>
              <a:t>afael</a:t>
            </a:r>
            <a:r>
              <a:rPr lang="en-GB" sz="1800"/>
              <a:t> </a:t>
            </a:r>
            <a:r>
              <a:rPr lang="en-GB" sz="1800" err="1"/>
              <a:t>ar</a:t>
            </a:r>
            <a:r>
              <a:rPr lang="en-GB" sz="1800"/>
              <a:t> y </a:t>
            </a:r>
            <a:r>
              <a:rPr lang="en-GB" sz="1800" err="1"/>
              <a:t>rhwystrau</a:t>
            </a:r>
            <a:r>
              <a:rPr lang="en-GB" sz="1800"/>
              <a:t>.</a:t>
            </a:r>
          </a:p>
          <a:p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41844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C56A3-9241-4B60-92FE-06E24A06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Pobl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dylanwadu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theatr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1140A-5655-452E-AF27-26E44B4CD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Lord Howard De Walden (9/5/1880 - 5/11/1946)</a:t>
            </a:r>
          </a:p>
          <a:p>
            <a:endParaRPr lang="en-GB"/>
          </a:p>
          <a:p>
            <a:r>
              <a:rPr lang="en-GB" err="1"/>
              <a:t>Adnabyddus</a:t>
            </a:r>
            <a:r>
              <a:rPr lang="en-GB"/>
              <a:t> am </a:t>
            </a:r>
            <a:r>
              <a:rPr lang="en-GB" err="1"/>
              <a:t>fod</a:t>
            </a:r>
            <a:r>
              <a:rPr lang="en-GB"/>
              <a:t> y "Patron saint of Welsh drama"</a:t>
            </a:r>
          </a:p>
          <a:p>
            <a:endParaRPr lang="en-GB"/>
          </a:p>
          <a:p>
            <a:r>
              <a:rPr lang="en-GB"/>
              <a:t>Eisteddfod 1933 – </a:t>
            </a:r>
            <a:r>
              <a:rPr lang="en-GB" err="1"/>
              <a:t>cynhyrchu</a:t>
            </a:r>
            <a:r>
              <a:rPr lang="en-GB"/>
              <a:t> drama </a:t>
            </a:r>
            <a:r>
              <a:rPr lang="en-GB" err="1"/>
              <a:t>o'r</a:t>
            </a:r>
            <a:r>
              <a:rPr lang="en-GB"/>
              <a:t> </a:t>
            </a:r>
            <a:r>
              <a:rPr lang="en-GB" err="1"/>
              <a:t>enw</a:t>
            </a:r>
            <a:r>
              <a:rPr lang="en-GB"/>
              <a:t> "</a:t>
            </a:r>
            <a:r>
              <a:rPr lang="en-GB" err="1"/>
              <a:t>Pob</a:t>
            </a:r>
            <a:r>
              <a:rPr lang="en-GB"/>
              <a:t> un" </a:t>
            </a:r>
          </a:p>
          <a:p>
            <a:endParaRPr lang="en-GB"/>
          </a:p>
          <a:p>
            <a:r>
              <a:rPr lang="en-GB"/>
              <a:t>Ymroddiad I </a:t>
            </a:r>
            <a:r>
              <a:rPr lang="en-GB" err="1"/>
              <a:t>celfyddydau</a:t>
            </a:r>
            <a:r>
              <a:rPr lang="en-GB"/>
              <a:t> </a:t>
            </a:r>
            <a:r>
              <a:rPr lang="en-GB" err="1"/>
              <a:t>cymru</a:t>
            </a:r>
            <a:r>
              <a:rPr lang="en-GB"/>
              <a:t> ac </a:t>
            </a:r>
            <a:r>
              <a:rPr lang="en-GB" err="1"/>
              <a:t>etifeddiaeth</a:t>
            </a:r>
            <a:r>
              <a:rPr lang="en-GB"/>
              <a:t> a </a:t>
            </a:r>
            <a:r>
              <a:rPr lang="en-GB" err="1"/>
              <a:t>adawodd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ddiguro</a:t>
            </a:r>
            <a:r>
              <a:rPr lang="en-GB"/>
              <a:t> </a:t>
            </a:r>
          </a:p>
        </p:txBody>
      </p:sp>
      <p:pic>
        <p:nvPicPr>
          <p:cNvPr id="5" name="Picture 4" descr="Thomas Scott-Ellis, 8th Baron Howard de Walden - Wikipedia">
            <a:extLst>
              <a:ext uri="{FF2B5EF4-FFF2-40B4-BE49-F238E27FC236}">
                <a16:creationId xmlns:a16="http://schemas.microsoft.com/office/drawing/2014/main" id="{52AB0CD2-6280-48B8-98A4-0EACC165AD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7389" y="1563358"/>
            <a:ext cx="213360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29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11E0A-CDB5-2A1B-2183-A5A7507D1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Michael sheen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C0169-F540-125D-34DD-75ABD0209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00501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Actor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angherddol</a:t>
            </a:r>
            <a:r>
              <a:rPr lang="en-GB"/>
              <a:t> am </a:t>
            </a:r>
            <a:r>
              <a:rPr lang="en-GB" err="1"/>
              <a:t>theatr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storiau</a:t>
            </a:r>
            <a:r>
              <a:rPr lang="en-GB"/>
              <a:t> </a:t>
            </a:r>
            <a:r>
              <a:rPr lang="en-GB" err="1"/>
              <a:t>cymraeg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 err="1"/>
              <a:t>Prynnu</a:t>
            </a:r>
            <a:r>
              <a:rPr lang="en-GB"/>
              <a:t> ac </a:t>
            </a:r>
            <a:r>
              <a:rPr lang="en-GB" err="1"/>
              <a:t>ailsefydlu</a:t>
            </a:r>
            <a:r>
              <a:rPr lang="en-GB"/>
              <a:t> </a:t>
            </a:r>
            <a:r>
              <a:rPr lang="en-GB" err="1"/>
              <a:t>theatr</a:t>
            </a:r>
            <a:r>
              <a:rPr lang="en-GB"/>
              <a:t> </a:t>
            </a:r>
            <a:r>
              <a:rPr lang="en-GB" err="1"/>
              <a:t>cymru</a:t>
            </a:r>
            <a:endParaRPr lang="en-GB"/>
          </a:p>
          <a:p>
            <a:endParaRPr lang="en-GB"/>
          </a:p>
          <a:p>
            <a:r>
              <a:rPr lang="en-GB" err="1"/>
              <a:t>Gweithio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lawer</a:t>
            </a:r>
            <a:r>
              <a:rPr lang="en-GB"/>
              <a:t> o ddramau </a:t>
            </a:r>
            <a:r>
              <a:rPr lang="en-GB" err="1"/>
              <a:t>cymraeg</a:t>
            </a:r>
            <a:r>
              <a:rPr lang="en-GB"/>
              <a:t> </a:t>
            </a:r>
          </a:p>
          <a:p>
            <a:endParaRPr lang="en-GB"/>
          </a:p>
          <a:p>
            <a:r>
              <a:rPr lang="en-GB" err="1"/>
              <a:t>Eisiau</a:t>
            </a:r>
            <a:r>
              <a:rPr lang="en-GB"/>
              <a:t> </a:t>
            </a:r>
            <a:r>
              <a:rPr lang="en-GB" err="1"/>
              <a:t>creu</a:t>
            </a:r>
            <a:r>
              <a:rPr lang="en-GB"/>
              <a:t> </a:t>
            </a:r>
            <a:r>
              <a:rPr lang="en-GB" err="1"/>
              <a:t>fwy</a:t>
            </a:r>
            <a:r>
              <a:rPr lang="en-GB"/>
              <a:t> o </a:t>
            </a:r>
            <a:r>
              <a:rPr lang="en-GB" err="1"/>
              <a:t>cynnigion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E61C5D-2A79-C5F0-3174-D587B935E0A8}"/>
              </a:ext>
            </a:extLst>
          </p:cNvPr>
          <p:cNvSpPr txBox="1"/>
          <p:nvPr/>
        </p:nvSpPr>
        <p:spPr>
          <a:xfrm>
            <a:off x="8448436" y="4316682"/>
            <a:ext cx="2686248" cy="1708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 i="1" dirty="0"/>
              <a:t> " I am sick of seeing </a:t>
            </a:r>
            <a:r>
              <a:rPr lang="en-GB" sz="2100" b="1" i="1" dirty="0" err="1"/>
              <a:t>english</a:t>
            </a:r>
            <a:r>
              <a:rPr lang="en-GB" sz="2100" b="1" i="1" dirty="0"/>
              <a:t> actors playing </a:t>
            </a:r>
            <a:r>
              <a:rPr lang="en-GB" sz="2100" b="1" i="1" dirty="0" err="1"/>
              <a:t>welsh</a:t>
            </a:r>
            <a:r>
              <a:rPr lang="en-GB" sz="2100" b="1" i="1" dirty="0"/>
              <a:t> roles "</a:t>
            </a:r>
          </a:p>
          <a:p>
            <a:endParaRPr lang="en-GB" sz="2100" b="1" i="1"/>
          </a:p>
          <a:p>
            <a:r>
              <a:rPr lang="en-GB" sz="2100" b="1" i="1" dirty="0"/>
              <a:t>(MaKey,2023,p1)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439ED465-CF1E-A713-DF11-DCE22027ED05}"/>
              </a:ext>
            </a:extLst>
          </p:cNvPr>
          <p:cNvSpPr/>
          <p:nvPr/>
        </p:nvSpPr>
        <p:spPr>
          <a:xfrm>
            <a:off x="7868560" y="3851063"/>
            <a:ext cx="3901839" cy="2648951"/>
          </a:xfrm>
          <a:prstGeom prst="cloud">
            <a:avLst/>
          </a:prstGeom>
          <a:noFill/>
          <a:ln w="28575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Michael Sheen - Actor">
            <a:extLst>
              <a:ext uri="{FF2B5EF4-FFF2-40B4-BE49-F238E27FC236}">
                <a16:creationId xmlns:a16="http://schemas.microsoft.com/office/drawing/2014/main" id="{F15C7C69-5EA3-61E0-4237-BE634D7C26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6138" y="142582"/>
            <a:ext cx="2501566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64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520D-EF5E-7D0A-D150-F8930170F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Felly </a:t>
            </a:r>
            <a:r>
              <a:rPr lang="en-GB" err="1"/>
              <a:t>pwy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adrodd</a:t>
            </a:r>
            <a:r>
              <a:rPr lang="en-GB"/>
              <a:t> </a:t>
            </a:r>
            <a:r>
              <a:rPr lang="en-GB" err="1"/>
              <a:t>straeon</a:t>
            </a:r>
            <a:r>
              <a:rPr lang="en-GB"/>
              <a:t> Cymraeg?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448EC-444C-C3BA-706A-E1812AF39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PAWB - </a:t>
            </a:r>
            <a:r>
              <a:rPr lang="en-GB" err="1"/>
              <a:t>ond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adnabod</a:t>
            </a:r>
            <a:r>
              <a:rPr lang="en-GB"/>
              <a:t> y </a:t>
            </a:r>
            <a:r>
              <a:rPr lang="en-GB" err="1"/>
              <a:t>storiau</a:t>
            </a:r>
            <a:r>
              <a:rPr lang="en-GB"/>
              <a:t> </a:t>
            </a:r>
            <a:r>
              <a:rPr lang="en-GB" err="1"/>
              <a:t>cymraeg</a:t>
            </a:r>
            <a:r>
              <a:rPr lang="en-GB"/>
              <a:t> </a:t>
            </a:r>
            <a:r>
              <a:rPr lang="en-GB" err="1"/>
              <a:t>a'r</a:t>
            </a:r>
            <a:r>
              <a:rPr lang="en-GB"/>
              <a:t> </a:t>
            </a:r>
            <a:r>
              <a:rPr lang="en-GB" err="1"/>
              <a:t>diwylliant</a:t>
            </a:r>
          </a:p>
          <a:p>
            <a:pPr marL="0" indent="0">
              <a:buNone/>
            </a:pPr>
            <a:endParaRPr lang="en-GB"/>
          </a:p>
          <a:p>
            <a:r>
              <a:rPr lang="en-GB" err="1"/>
              <a:t>Anableddau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Actorion Cymraeg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LLoegr</a:t>
            </a:r>
            <a:r>
              <a:rPr lang="en-GB"/>
              <a:t> - </a:t>
            </a:r>
            <a:r>
              <a:rPr lang="en-GB" err="1"/>
              <a:t>wahanol</a:t>
            </a:r>
            <a:r>
              <a:rPr lang="en-GB"/>
              <a:t> </a:t>
            </a:r>
            <a:r>
              <a:rPr lang="en-GB" err="1"/>
              <a:t>oherwydd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Cymru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iaith</a:t>
            </a:r>
            <a:r>
              <a:rPr lang="en-GB"/>
              <a:t> a </a:t>
            </a:r>
            <a:r>
              <a:rPr lang="en-GB" err="1"/>
              <a:t>diwylliant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hun</a:t>
            </a:r>
            <a:r>
              <a:rPr lang="en-GB"/>
              <a:t> </a:t>
            </a:r>
            <a:r>
              <a:rPr lang="en-GB" err="1"/>
              <a:t>sydd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hollol</a:t>
            </a:r>
            <a:r>
              <a:rPr lang="en-GB"/>
              <a:t> </a:t>
            </a:r>
            <a:r>
              <a:rPr lang="en-GB" err="1"/>
              <a:t>wahanol</a:t>
            </a:r>
            <a:r>
              <a:rPr lang="en-GB"/>
              <a:t> 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Loegr</a:t>
            </a:r>
            <a:r>
              <a:rPr lang="en-GB"/>
              <a:t>, yr Alban a </a:t>
            </a:r>
            <a:r>
              <a:rPr lang="en-GB" err="1"/>
              <a:t>Iwerddon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63586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C938-0E97-2420-3CDC-E779A3FDE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 ac </a:t>
            </a:r>
            <a:r>
              <a:rPr lang="en-GB" dirty="0" err="1"/>
              <a:t>llyfryddiaeth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57E05-77A8-92A5-1AAA-B3C844242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974" y="1509324"/>
            <a:ext cx="11133826" cy="466763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CREU CYMRU | SECTOR SNAPSHOT A collation of the shared experience and challenges facing the Creu Cymru membership in times of financial hardship. (n.d.).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https://creucymru.com/sites/default/files/2025-01/Creu%20Cymru%20Sector%20Snapshot%20Research%20December%202024_0.pdf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 (Accessed 25 Jan. 2026).</a:t>
            </a:r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MacKey, E. (2023). 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Michael Sheen responds to criticism after Welsh actor comments saying ‘it’s not about principle, it’s about being convincing’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 [online] Wales Online.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https://www.walesonline.co.uk/lifestyle/showbiz/michael-sheen-responds-criticism-after-27072898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 (Accessed 25 Jan. 2026).</a:t>
            </a:r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Oxford Reference. (2024). 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deficit model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https://www.oxfordreference.com/display/10.1093/oi/authority.20110803095707115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(Accessed 25 Jan. 2026).</a:t>
            </a:r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Welsh Government (2024). 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Welsh Language Data from the Annual Population Survey: October 2022 to September 2023 | GOV.WALES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[online]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www.gov.wales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https://www.gov.wales/welsh-language-data-annual-population-survey-october-2022-september-2023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(Accessed 25 Jan. 2026).</a:t>
            </a:r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national portrait gallery (2026). 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Thomas Evelyn Scott-Ellis, 8th Baron Howard de Walden - National Portrait Gallery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[online] Npg.org.uk.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https://www.npg.org.uk/collections/search/portrait/mw226374/Thomas-Evelyn-Scott-Ellis-8th-Baron-Howard-de-Walden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 (Accessed 25 Jan. 2026).</a:t>
            </a:r>
            <a:endParaRPr lang="en-GB" sz="1800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TV Insider. (1969). 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Michael Sheen - Actor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https://www.tvinsider.com/people/michael-sheen/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 (Accessed 25 Jan. 2026).</a:t>
            </a:r>
            <a:endParaRPr lang="en-GB" sz="1800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Smith, W. (2019). Flag of Wales | flag of a constituent unit of the United Kingdom. In: </a:t>
            </a:r>
            <a:r>
              <a:rPr lang="en-GB" sz="1800" i="1" err="1">
                <a:highlight>
                  <a:srgbClr val="FFFFFF"/>
                </a:highlight>
                <a:latin typeface="Times New Roman"/>
                <a:cs typeface="Times New Roman"/>
              </a:rPr>
              <a:t>Encyclopædia</a:t>
            </a:r>
            <a:r>
              <a:rPr lang="en-GB" sz="1800" i="1">
                <a:highlight>
                  <a:srgbClr val="FFFFFF"/>
                </a:highlight>
                <a:latin typeface="Times New Roman"/>
                <a:cs typeface="Times New Roman"/>
              </a:rPr>
              <a:t> Britannica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https://www.britannica.com/topic/flag-of-Wales</a:t>
            </a:r>
            <a:r>
              <a:rPr lang="en-GB" sz="1800">
                <a:highlight>
                  <a:srgbClr val="FFFFFF"/>
                </a:highlight>
                <a:latin typeface="Times New Roman"/>
                <a:cs typeface="Times New Roman"/>
              </a:rPr>
              <a:t>. ( Accessed 27 Jan, 2026).</a:t>
            </a:r>
            <a:endParaRPr lang="en-GB" sz="1800"/>
          </a:p>
          <a:p>
            <a:pPr>
              <a:buNone/>
            </a:pPr>
            <a:endParaRPr lang="en-GB" sz="18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>
              <a:latin typeface="Aptos" panose="020B000402020202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943876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Pwy sy'n cael adrodd straeon cymraeg a phwy sydd ddim?  Mia Wyn Roberts a Ryan Wyn Hughes  </vt:lpstr>
      <vt:lpstr>Pam dewis yr cwestiwn yma?</vt:lpstr>
      <vt:lpstr>Beth sydd yn Digwydd rwan?</vt:lpstr>
      <vt:lpstr>Siaradwyr Cymraeg </vt:lpstr>
      <vt:lpstr>Dosbarthiadau gwahanol </vt:lpstr>
      <vt:lpstr>HERIAU</vt:lpstr>
      <vt:lpstr>Pobl sydd wedi dylanwadu ar theatr cymraeg </vt:lpstr>
      <vt:lpstr>Michael sheen</vt:lpstr>
      <vt:lpstr>Felly pwy sydd yn cael adrodd straeon Cymraeg? </vt:lpstr>
      <vt:lpstr>Rhestr cyfeirio ac llyfryddiaeth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59</cp:revision>
  <dcterms:created xsi:type="dcterms:W3CDTF">2025-11-19T10:53:15Z</dcterms:created>
  <dcterms:modified xsi:type="dcterms:W3CDTF">2026-01-28T09:51:51Z</dcterms:modified>
</cp:coreProperties>
</file>