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277" r:id="rId2"/>
    <p:sldId id="278" r:id="rId3"/>
    <p:sldId id="257" r:id="rId4"/>
    <p:sldId id="285" r:id="rId5"/>
    <p:sldId id="286" r:id="rId6"/>
    <p:sldId id="283" r:id="rId7"/>
    <p:sldId id="291" r:id="rId8"/>
    <p:sldId id="311" r:id="rId9"/>
    <p:sldId id="313" r:id="rId10"/>
    <p:sldId id="259" r:id="rId11"/>
    <p:sldId id="287" r:id="rId12"/>
    <p:sldId id="314" r:id="rId13"/>
    <p:sldId id="316" r:id="rId14"/>
    <p:sldId id="317" r:id="rId15"/>
    <p:sldId id="315" r:id="rId16"/>
    <p:sldId id="318" r:id="rId17"/>
    <p:sldId id="320" r:id="rId18"/>
    <p:sldId id="319" r:id="rId19"/>
    <p:sldId id="334" r:id="rId20"/>
    <p:sldId id="333" r:id="rId21"/>
    <p:sldId id="321" r:id="rId22"/>
    <p:sldId id="332" r:id="rId23"/>
    <p:sldId id="260" r:id="rId24"/>
    <p:sldId id="297" r:id="rId25"/>
    <p:sldId id="298" r:id="rId26"/>
    <p:sldId id="261" r:id="rId27"/>
    <p:sldId id="265" r:id="rId28"/>
    <p:sldId id="300" r:id="rId29"/>
    <p:sldId id="266" r:id="rId30"/>
    <p:sldId id="335" r:id="rId3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307A5E-BEC2-403F-94AE-92FC3209E72A}" v="537" dt="2022-09-12T10:13:28.5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6" d="100"/>
          <a:sy n="76" d="100"/>
        </p:scale>
        <p:origin x="144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A6307A5E-BEC2-403F-94AE-92FC3209E72A}"/>
    <pc:docChg chg="undo custSel addSld delSld modSld sldOrd modMainMaster modNotesMaster">
      <pc:chgData name="Khaza Ahmed (PG Research)" userId="e606b0a9-72ee-43ac-a8f5-368b09304c72" providerId="ADAL" clId="{A6307A5E-BEC2-403F-94AE-92FC3209E72A}" dt="2022-09-12T10:13:28.560" v="2041"/>
      <pc:docMkLst>
        <pc:docMk/>
      </pc:docMkLst>
      <pc:sldChg chg="addSp delSp modSp mod modTransition">
        <pc:chgData name="Khaza Ahmed (PG Research)" userId="e606b0a9-72ee-43ac-a8f5-368b09304c72" providerId="ADAL" clId="{A6307A5E-BEC2-403F-94AE-92FC3209E72A}" dt="2022-09-12T10:13:28.560" v="2041"/>
        <pc:sldMkLst>
          <pc:docMk/>
          <pc:sldMk cId="3701750734" sldId="257"/>
        </pc:sldMkLst>
        <pc:spChg chg="mod">
          <ac:chgData name="Khaza Ahmed (PG Research)" userId="e606b0a9-72ee-43ac-a8f5-368b09304c72" providerId="ADAL" clId="{A6307A5E-BEC2-403F-94AE-92FC3209E72A}" dt="2022-09-10T17:02:00.857" v="1167" actId="2711"/>
          <ac:spMkLst>
            <pc:docMk/>
            <pc:sldMk cId="3701750734" sldId="257"/>
            <ac:spMk id="2" creationId="{33E1EE03-8FB5-48A0-9BF9-D90DC3909E3F}"/>
          </ac:spMkLst>
        </pc:spChg>
        <pc:spChg chg="add del">
          <ac:chgData name="Khaza Ahmed (PG Research)" userId="e606b0a9-72ee-43ac-a8f5-368b09304c72" providerId="ADAL" clId="{A6307A5E-BEC2-403F-94AE-92FC3209E72A}" dt="2022-09-10T23:09:00.980" v="1654" actId="3680"/>
          <ac:spMkLst>
            <pc:docMk/>
            <pc:sldMk cId="3701750734" sldId="257"/>
            <ac:spMk id="3" creationId="{A6A4AF85-0929-40C5-A8FE-BB2EA397C171}"/>
          </ac:spMkLst>
        </pc:spChg>
        <pc:graphicFrameChg chg="add del mod ord modGraphic">
          <ac:chgData name="Khaza Ahmed (PG Research)" userId="e606b0a9-72ee-43ac-a8f5-368b09304c72" providerId="ADAL" clId="{A6307A5E-BEC2-403F-94AE-92FC3209E72A}" dt="2022-09-10T23:07:46.295" v="1653" actId="3680"/>
          <ac:graphicFrameMkLst>
            <pc:docMk/>
            <pc:sldMk cId="3701750734" sldId="257"/>
            <ac:graphicFrameMk id="7" creationId="{80A7667A-A883-4B3D-87CE-E8C47809E6CD}"/>
          </ac:graphicFrameMkLst>
        </pc:graphicFrameChg>
        <pc:graphicFrameChg chg="add mod ord modGraphic">
          <ac:chgData name="Khaza Ahmed (PG Research)" userId="e606b0a9-72ee-43ac-a8f5-368b09304c72" providerId="ADAL" clId="{A6307A5E-BEC2-403F-94AE-92FC3209E72A}" dt="2022-09-12T08:12:46.412" v="2040" actId="20577"/>
          <ac:graphicFrameMkLst>
            <pc:docMk/>
            <pc:sldMk cId="3701750734" sldId="257"/>
            <ac:graphicFrameMk id="8" creationId="{50DDEED6-3AB5-4C58-8A94-CF1974FA6A2C}"/>
          </ac:graphicFrameMkLst>
        </pc:graphicFrameChg>
      </pc:sldChg>
      <pc:sldChg chg="addSp delSp modSp add mod ord modTransition setBg modClrScheme delDesignElem chgLayout">
        <pc:chgData name="Khaza Ahmed (PG Research)" userId="e606b0a9-72ee-43ac-a8f5-368b09304c72" providerId="ADAL" clId="{A6307A5E-BEC2-403F-94AE-92FC3209E72A}" dt="2022-09-12T10:13:28.560" v="2041"/>
        <pc:sldMkLst>
          <pc:docMk/>
          <pc:sldMk cId="1517392727" sldId="259"/>
        </pc:sldMkLst>
        <pc:spChg chg="mod">
          <ac:chgData name="Khaza Ahmed (PG Research)" userId="e606b0a9-72ee-43ac-a8f5-368b09304c72" providerId="ADAL" clId="{A6307A5E-BEC2-403F-94AE-92FC3209E72A}" dt="2022-09-10T17:02:39.495" v="1176" actId="27636"/>
          <ac:spMkLst>
            <pc:docMk/>
            <pc:sldMk cId="1517392727" sldId="259"/>
            <ac:spMk id="2" creationId="{00000000-0000-0000-0000-000000000000}"/>
          </ac:spMkLst>
        </pc:spChg>
        <pc:spChg chg="mod">
          <ac:chgData name="Khaza Ahmed (PG Research)" userId="e606b0a9-72ee-43ac-a8f5-368b09304c72" providerId="ADAL" clId="{A6307A5E-BEC2-403F-94AE-92FC3209E72A}" dt="2022-09-10T18:03:54.526" v="1267" actId="404"/>
          <ac:spMkLst>
            <pc:docMk/>
            <pc:sldMk cId="1517392727" sldId="259"/>
            <ac:spMk id="3" creationId="{00000000-0000-0000-0000-000000000000}"/>
          </ac:spMkLst>
        </pc:spChg>
        <pc:spChg chg="del">
          <ac:chgData name="Khaza Ahmed (PG Research)" userId="e606b0a9-72ee-43ac-a8f5-368b09304c72" providerId="ADAL" clId="{A6307A5E-BEC2-403F-94AE-92FC3209E72A}" dt="2022-09-10T15:50:07.622" v="293"/>
          <ac:spMkLst>
            <pc:docMk/>
            <pc:sldMk cId="1517392727" sldId="259"/>
            <ac:spMk id="9" creationId="{2B1D4F77-A17C-43D7-B7FA-545148E4E93D}"/>
          </ac:spMkLst>
        </pc:spChg>
        <pc:spChg chg="add del mod">
          <ac:chgData name="Khaza Ahmed (PG Research)" userId="e606b0a9-72ee-43ac-a8f5-368b09304c72" providerId="ADAL" clId="{A6307A5E-BEC2-403F-94AE-92FC3209E72A}" dt="2022-09-10T15:51:12.957" v="313" actId="26606"/>
          <ac:spMkLst>
            <pc:docMk/>
            <pc:sldMk cId="1517392727" sldId="259"/>
            <ac:spMk id="10" creationId="{A511BA1A-6E1F-4249-488A-BE22A7CDC494}"/>
          </ac:spMkLst>
        </pc:spChg>
        <pc:spChg chg="add del mod">
          <ac:chgData name="Khaza Ahmed (PG Research)" userId="e606b0a9-72ee-43ac-a8f5-368b09304c72" providerId="ADAL" clId="{A6307A5E-BEC2-403F-94AE-92FC3209E72A}" dt="2022-09-10T15:51:12.957" v="313" actId="26606"/>
          <ac:spMkLst>
            <pc:docMk/>
            <pc:sldMk cId="1517392727" sldId="259"/>
            <ac:spMk id="12" creationId="{131B711D-7B40-C41B-0E71-6F174272EB4D}"/>
          </ac:spMkLst>
        </pc:spChg>
        <pc:spChg chg="add mod">
          <ac:chgData name="Khaza Ahmed (PG Research)" userId="e606b0a9-72ee-43ac-a8f5-368b09304c72" providerId="ADAL" clId="{A6307A5E-BEC2-403F-94AE-92FC3209E72A}" dt="2022-09-10T15:51:12.964" v="314" actId="26606"/>
          <ac:spMkLst>
            <pc:docMk/>
            <pc:sldMk cId="1517392727" sldId="259"/>
            <ac:spMk id="14" creationId="{4F23C76E-6645-F89A-E627-34DA7BF35A9D}"/>
          </ac:spMkLst>
        </pc:spChg>
        <pc:spChg chg="add mod">
          <ac:chgData name="Khaza Ahmed (PG Research)" userId="e606b0a9-72ee-43ac-a8f5-368b09304c72" providerId="ADAL" clId="{A6307A5E-BEC2-403F-94AE-92FC3209E72A}" dt="2022-09-10T15:51:12.964" v="314" actId="26606"/>
          <ac:spMkLst>
            <pc:docMk/>
            <pc:sldMk cId="1517392727" sldId="259"/>
            <ac:spMk id="15" creationId="{593A5BCD-2909-7CD8-BC05-1AC70FC3D8BA}"/>
          </ac:spMkLst>
        </pc:spChg>
        <pc:picChg chg="mod ord">
          <ac:chgData name="Khaza Ahmed (PG Research)" userId="e606b0a9-72ee-43ac-a8f5-368b09304c72" providerId="ADAL" clId="{A6307A5E-BEC2-403F-94AE-92FC3209E72A}" dt="2022-09-10T19:02:18.512" v="1364" actId="14100"/>
          <ac:picMkLst>
            <pc:docMk/>
            <pc:sldMk cId="1517392727" sldId="259"/>
            <ac:picMk id="5" creationId="{34BD45F6-C98F-4B28-BCEE-D58F45131FB0}"/>
          </ac:picMkLst>
        </pc:picChg>
      </pc:sldChg>
      <pc:sldChg chg="modSp del modTransition">
        <pc:chgData name="Khaza Ahmed (PG Research)" userId="e606b0a9-72ee-43ac-a8f5-368b09304c72" providerId="ADAL" clId="{A6307A5E-BEC2-403F-94AE-92FC3209E72A}" dt="2022-09-12T10:13:28.560" v="2041"/>
        <pc:sldMkLst>
          <pc:docMk/>
          <pc:sldMk cId="855549987" sldId="260"/>
        </pc:sldMkLst>
        <pc:spChg chg="mod">
          <ac:chgData name="Khaza Ahmed (PG Research)" userId="e606b0a9-72ee-43ac-a8f5-368b09304c72" providerId="ADAL" clId="{A6307A5E-BEC2-403F-94AE-92FC3209E72A}" dt="2022-09-10T18:08:34.702" v="1330" actId="14100"/>
          <ac:spMkLst>
            <pc:docMk/>
            <pc:sldMk cId="855549987" sldId="260"/>
            <ac:spMk id="3" creationId="{00000000-0000-0000-0000-000000000000}"/>
          </ac:spMkLst>
        </pc:spChg>
      </pc:sldChg>
      <pc:sldChg chg="addSp modSp del mod modTransition modClrScheme delDesignElem chgLayout">
        <pc:chgData name="Khaza Ahmed (PG Research)" userId="e606b0a9-72ee-43ac-a8f5-368b09304c72" providerId="ADAL" clId="{A6307A5E-BEC2-403F-94AE-92FC3209E72A}" dt="2022-09-12T10:13:28.560" v="2041"/>
        <pc:sldMkLst>
          <pc:docMk/>
          <pc:sldMk cId="6396942" sldId="261"/>
        </pc:sldMkLst>
        <pc:spChg chg="mod ord">
          <ac:chgData name="Khaza Ahmed (PG Research)" userId="e606b0a9-72ee-43ac-a8f5-368b09304c72" providerId="ADAL" clId="{A6307A5E-BEC2-403F-94AE-92FC3209E72A}" dt="2022-09-10T18:12:38.086" v="1361" actId="1076"/>
          <ac:spMkLst>
            <pc:docMk/>
            <pc:sldMk cId="6396942" sldId="261"/>
            <ac:spMk id="3" creationId="{00000000-0000-0000-0000-000000000000}"/>
          </ac:spMkLst>
        </pc:spChg>
        <pc:spChg chg="mod">
          <ac:chgData name="Khaza Ahmed (PG Research)" userId="e606b0a9-72ee-43ac-a8f5-368b09304c72" providerId="ADAL" clId="{A6307A5E-BEC2-403F-94AE-92FC3209E72A}" dt="2022-09-10T18:12:11.982" v="1352" actId="1076"/>
          <ac:spMkLst>
            <pc:docMk/>
            <pc:sldMk cId="6396942" sldId="261"/>
            <ac:spMk id="11" creationId="{733740ED-EDCB-4DF5-8EFC-372619EBF102}"/>
          </ac:spMkLst>
        </pc:spChg>
        <pc:spChg chg="add mod">
          <ac:chgData name="Khaza Ahmed (PG Research)" userId="e606b0a9-72ee-43ac-a8f5-368b09304c72" providerId="ADAL" clId="{A6307A5E-BEC2-403F-94AE-92FC3209E72A}" dt="2022-09-10T18:12:05.466" v="1351" actId="26606"/>
          <ac:spMkLst>
            <pc:docMk/>
            <pc:sldMk cId="6396942" sldId="261"/>
            <ac:spMk id="2055" creationId="{4AB75250-E036-A7C4-4276-DAB82C78DD53}"/>
          </ac:spMkLst>
        </pc:spChg>
        <pc:spChg chg="add mod">
          <ac:chgData name="Khaza Ahmed (PG Research)" userId="e606b0a9-72ee-43ac-a8f5-368b09304c72" providerId="ADAL" clId="{A6307A5E-BEC2-403F-94AE-92FC3209E72A}" dt="2022-09-10T18:12:05.466" v="1351" actId="26606"/>
          <ac:spMkLst>
            <pc:docMk/>
            <pc:sldMk cId="6396942" sldId="261"/>
            <ac:spMk id="2057" creationId="{D3FF70CE-ED87-F89D-FF1F-B9A69F2829AE}"/>
          </ac:spMkLst>
        </pc:spChg>
        <pc:picChg chg="add mod">
          <ac:chgData name="Khaza Ahmed (PG Research)" userId="e606b0a9-72ee-43ac-a8f5-368b09304c72" providerId="ADAL" clId="{A6307A5E-BEC2-403F-94AE-92FC3209E72A}" dt="2022-09-10T18:12:39.598" v="1362" actId="1076"/>
          <ac:picMkLst>
            <pc:docMk/>
            <pc:sldMk cId="6396942" sldId="261"/>
            <ac:picMk id="2050" creationId="{B5A09BE4-7453-4CE3-89F0-8B1BB569ABB9}"/>
          </ac:picMkLst>
        </pc:picChg>
      </pc:sldChg>
      <pc:sldChg chg="addSp modSp del mod modTransition delDesignElem">
        <pc:chgData name="Khaza Ahmed (PG Research)" userId="e606b0a9-72ee-43ac-a8f5-368b09304c72" providerId="ADAL" clId="{A6307A5E-BEC2-403F-94AE-92FC3209E72A}" dt="2022-09-12T10:13:28.560" v="2041"/>
        <pc:sldMkLst>
          <pc:docMk/>
          <pc:sldMk cId="2279473154" sldId="265"/>
        </pc:sldMkLst>
        <pc:spChg chg="mod">
          <ac:chgData name="Khaza Ahmed (PG Research)" userId="e606b0a9-72ee-43ac-a8f5-368b09304c72" providerId="ADAL" clId="{A6307A5E-BEC2-403F-94AE-92FC3209E72A}" dt="2022-09-10T22:29:47.282" v="1404"/>
          <ac:spMkLst>
            <pc:docMk/>
            <pc:sldMk cId="2279473154" sldId="265"/>
            <ac:spMk id="2" creationId="{00000000-0000-0000-0000-000000000000}"/>
          </ac:spMkLst>
        </pc:spChg>
        <pc:spChg chg="mod">
          <ac:chgData name="Khaza Ahmed (PG Research)" userId="e606b0a9-72ee-43ac-a8f5-368b09304c72" providerId="ADAL" clId="{A6307A5E-BEC2-403F-94AE-92FC3209E72A}" dt="2022-09-10T22:22:45.509" v="1401"/>
          <ac:spMkLst>
            <pc:docMk/>
            <pc:sldMk cId="2279473154" sldId="265"/>
            <ac:spMk id="3" creationId="{00000000-0000-0000-0000-000000000000}"/>
          </ac:spMkLst>
        </pc:spChg>
        <pc:spChg chg="add mod">
          <ac:chgData name="Khaza Ahmed (PG Research)" userId="e606b0a9-72ee-43ac-a8f5-368b09304c72" providerId="ADAL" clId="{A6307A5E-BEC2-403F-94AE-92FC3209E72A}" dt="2022-09-10T22:30:01.478" v="1408" actId="1076"/>
          <ac:spMkLst>
            <pc:docMk/>
            <pc:sldMk cId="2279473154" sldId="265"/>
            <ac:spMk id="13" creationId="{C16A903E-2599-44D2-9A9D-3070F5F05C3B}"/>
          </ac:spMkLst>
        </pc:spChg>
        <pc:picChg chg="add mod">
          <ac:chgData name="Khaza Ahmed (PG Research)" userId="e606b0a9-72ee-43ac-a8f5-368b09304c72" providerId="ADAL" clId="{A6307A5E-BEC2-403F-94AE-92FC3209E72A}" dt="2022-09-11T23:43:11.086" v="1979" actId="1076"/>
          <ac:picMkLst>
            <pc:docMk/>
            <pc:sldMk cId="2279473154" sldId="265"/>
            <ac:picMk id="9" creationId="{854FB56B-FB8A-44C0-B7C0-CADC1B56164B}"/>
          </ac:picMkLst>
        </pc:picChg>
      </pc:sldChg>
      <pc:sldChg chg="modSp del mod modTransition delDesignElem">
        <pc:chgData name="Khaza Ahmed (PG Research)" userId="e606b0a9-72ee-43ac-a8f5-368b09304c72" providerId="ADAL" clId="{A6307A5E-BEC2-403F-94AE-92FC3209E72A}" dt="2022-09-12T10:13:28.560" v="2041"/>
        <pc:sldMkLst>
          <pc:docMk/>
          <pc:sldMk cId="839618446" sldId="266"/>
        </pc:sldMkLst>
        <pc:spChg chg="mod">
          <ac:chgData name="Khaza Ahmed (PG Research)" userId="e606b0a9-72ee-43ac-a8f5-368b09304c72" providerId="ADAL" clId="{A6307A5E-BEC2-403F-94AE-92FC3209E72A}" dt="2022-09-10T22:31:49.184" v="1418" actId="1076"/>
          <ac:spMkLst>
            <pc:docMk/>
            <pc:sldMk cId="839618446" sldId="266"/>
            <ac:spMk id="2" creationId="{00000000-0000-0000-0000-000000000000}"/>
          </ac:spMkLst>
        </pc:spChg>
        <pc:spChg chg="mod">
          <ac:chgData name="Khaza Ahmed (PG Research)" userId="e606b0a9-72ee-43ac-a8f5-368b09304c72" providerId="ADAL" clId="{A6307A5E-BEC2-403F-94AE-92FC3209E72A}" dt="2022-09-10T22:31:52.127" v="1419" actId="1076"/>
          <ac:spMkLst>
            <pc:docMk/>
            <pc:sldMk cId="839618446" sldId="266"/>
            <ac:spMk id="3" creationId="{00000000-0000-0000-0000-000000000000}"/>
          </ac:spMkLst>
        </pc:spChg>
      </pc:sldChg>
      <pc:sldChg chg="modSp del mod delDesignElem">
        <pc:chgData name="Khaza Ahmed (PG Research)" userId="e606b0a9-72ee-43ac-a8f5-368b09304c72" providerId="ADAL" clId="{A6307A5E-BEC2-403F-94AE-92FC3209E72A}" dt="2022-09-10T22:33:24.704" v="1441" actId="2696"/>
        <pc:sldMkLst>
          <pc:docMk/>
          <pc:sldMk cId="3442090048" sldId="269"/>
        </pc:sldMkLst>
        <pc:spChg chg="mod">
          <ac:chgData name="Khaza Ahmed (PG Research)" userId="e606b0a9-72ee-43ac-a8f5-368b09304c72" providerId="ADAL" clId="{A6307A5E-BEC2-403F-94AE-92FC3209E72A}" dt="2022-09-10T18:06:08.463" v="1270"/>
          <ac:spMkLst>
            <pc:docMk/>
            <pc:sldMk cId="3442090048" sldId="269"/>
            <ac:spMk id="3" creationId="{00000000-0000-0000-0000-000000000000}"/>
          </ac:spMkLst>
        </pc:spChg>
      </pc:sldChg>
      <pc:sldChg chg="modSp mod modTransition">
        <pc:chgData name="Khaza Ahmed (PG Research)" userId="e606b0a9-72ee-43ac-a8f5-368b09304c72" providerId="ADAL" clId="{A6307A5E-BEC2-403F-94AE-92FC3209E72A}" dt="2022-09-12T10:13:28.560" v="2041"/>
        <pc:sldMkLst>
          <pc:docMk/>
          <pc:sldMk cId="0" sldId="277"/>
        </pc:sldMkLst>
        <pc:spChg chg="mod">
          <ac:chgData name="Khaza Ahmed (PG Research)" userId="e606b0a9-72ee-43ac-a8f5-368b09304c72" providerId="ADAL" clId="{A6307A5E-BEC2-403F-94AE-92FC3209E72A}" dt="2022-09-10T15:38:54.073" v="92" actId="1076"/>
          <ac:spMkLst>
            <pc:docMk/>
            <pc:sldMk cId="0" sldId="277"/>
            <ac:spMk id="6" creationId="{019F0EED-E6B1-48C9-BFDA-6191CC451C7C}"/>
          </ac:spMkLst>
        </pc:spChg>
        <pc:spChg chg="mod">
          <ac:chgData name="Khaza Ahmed (PG Research)" userId="e606b0a9-72ee-43ac-a8f5-368b09304c72" providerId="ADAL" clId="{A6307A5E-BEC2-403F-94AE-92FC3209E72A}" dt="2022-09-10T15:38:39.653" v="90"/>
          <ac:spMkLst>
            <pc:docMk/>
            <pc:sldMk cId="0" sldId="277"/>
            <ac:spMk id="6146"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7"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9" creationId="{00000000-0000-0000-0000-000000000000}"/>
          </ac:spMkLst>
        </pc:spChg>
      </pc:sldChg>
      <pc:sldChg chg="addSp delSp modSp add mod ord modTransition modClrScheme modAnim chgLayout">
        <pc:chgData name="Khaza Ahmed (PG Research)" userId="e606b0a9-72ee-43ac-a8f5-368b09304c72" providerId="ADAL" clId="{A6307A5E-BEC2-403F-94AE-92FC3209E72A}" dt="2022-09-12T10:13:28.560" v="2041"/>
        <pc:sldMkLst>
          <pc:docMk/>
          <pc:sldMk cId="807687825" sldId="278"/>
        </pc:sldMkLst>
        <pc:spChg chg="mod">
          <ac:chgData name="Khaza Ahmed (PG Research)" userId="e606b0a9-72ee-43ac-a8f5-368b09304c72" providerId="ADAL" clId="{A6307A5E-BEC2-403F-94AE-92FC3209E72A}" dt="2022-09-10T17:01:53.054" v="1166" actId="2711"/>
          <ac:spMkLst>
            <pc:docMk/>
            <pc:sldMk cId="807687825" sldId="278"/>
            <ac:spMk id="2"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3"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4"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5" creationId="{00000000-0000-0000-0000-000000000000}"/>
          </ac:spMkLst>
        </pc:spChg>
        <pc:spChg chg="add del mod">
          <ac:chgData name="Khaza Ahmed (PG Research)" userId="e606b0a9-72ee-43ac-a8f5-368b09304c72" providerId="ADAL" clId="{A6307A5E-BEC2-403F-94AE-92FC3209E72A}" dt="2022-09-10T16:27:33.420" v="785"/>
          <ac:spMkLst>
            <pc:docMk/>
            <pc:sldMk cId="807687825" sldId="278"/>
            <ac:spMk id="6" creationId="{53B91D03-C0C6-476F-B2FF-8C088A7ABE88}"/>
          </ac:spMkLst>
        </pc:spChg>
        <pc:spChg chg="add del mod">
          <ac:chgData name="Khaza Ahmed (PG Research)" userId="e606b0a9-72ee-43ac-a8f5-368b09304c72" providerId="ADAL" clId="{A6307A5E-BEC2-403F-94AE-92FC3209E72A}" dt="2022-09-10T16:27:33.420" v="785"/>
          <ac:spMkLst>
            <pc:docMk/>
            <pc:sldMk cId="807687825" sldId="278"/>
            <ac:spMk id="7" creationId="{E32C02C0-B486-40E5-8A91-16C30614C24F}"/>
          </ac:spMkLst>
        </pc:spChg>
        <pc:spChg chg="add del mod">
          <ac:chgData name="Khaza Ahmed (PG Research)" userId="e606b0a9-72ee-43ac-a8f5-368b09304c72" providerId="ADAL" clId="{A6307A5E-BEC2-403F-94AE-92FC3209E72A}" dt="2022-09-10T16:27:33.420" v="785"/>
          <ac:spMkLst>
            <pc:docMk/>
            <pc:sldMk cId="807687825" sldId="278"/>
            <ac:spMk id="8" creationId="{7D2493F2-2FA0-4E5F-B31D-FAE4A09583C1}"/>
          </ac:spMkLst>
        </pc:spChg>
        <pc:spChg chg="add del mod">
          <ac:chgData name="Khaza Ahmed (PG Research)" userId="e606b0a9-72ee-43ac-a8f5-368b09304c72" providerId="ADAL" clId="{A6307A5E-BEC2-403F-94AE-92FC3209E72A}" dt="2022-09-10T16:27:33.420" v="785"/>
          <ac:spMkLst>
            <pc:docMk/>
            <pc:sldMk cId="807687825" sldId="278"/>
            <ac:spMk id="9" creationId="{D5FAF7C2-9C7D-424B-A648-7AA34D443671}"/>
          </ac:spMkLst>
        </pc:spChg>
        <pc:spChg chg="add del mod">
          <ac:chgData name="Khaza Ahmed (PG Research)" userId="e606b0a9-72ee-43ac-a8f5-368b09304c72" providerId="ADAL" clId="{A6307A5E-BEC2-403F-94AE-92FC3209E72A}" dt="2022-09-10T15:30:59.177" v="4" actId="26606"/>
          <ac:spMkLst>
            <pc:docMk/>
            <pc:sldMk cId="807687825" sldId="278"/>
            <ac:spMk id="10" creationId="{4C6A7E94-240D-EC4A-E427-581D491D8AC7}"/>
          </ac:spMkLst>
        </pc:spChg>
        <pc:spChg chg="add del mod">
          <ac:chgData name="Khaza Ahmed (PG Research)" userId="e606b0a9-72ee-43ac-a8f5-368b09304c72" providerId="ADAL" clId="{A6307A5E-BEC2-403F-94AE-92FC3209E72A}" dt="2022-09-10T16:27:33.420" v="785"/>
          <ac:spMkLst>
            <pc:docMk/>
            <pc:sldMk cId="807687825" sldId="278"/>
            <ac:spMk id="11" creationId="{B9DF21E1-4134-4137-8FBB-74C25A66DF31}"/>
          </ac:spMkLst>
        </pc:spChg>
        <pc:spChg chg="add del mod">
          <ac:chgData name="Khaza Ahmed (PG Research)" userId="e606b0a9-72ee-43ac-a8f5-368b09304c72" providerId="ADAL" clId="{A6307A5E-BEC2-403F-94AE-92FC3209E72A}" dt="2022-09-10T15:31:00.998" v="6" actId="26606"/>
          <ac:spMkLst>
            <pc:docMk/>
            <pc:sldMk cId="807687825" sldId="278"/>
            <ac:spMk id="12" creationId="{65815F1E-1B1B-6709-D01F-68802115710D}"/>
          </ac:spMkLst>
        </pc:spChg>
        <pc:spChg chg="add del mod">
          <ac:chgData name="Khaza Ahmed (PG Research)" userId="e606b0a9-72ee-43ac-a8f5-368b09304c72" providerId="ADAL" clId="{A6307A5E-BEC2-403F-94AE-92FC3209E72A}" dt="2022-09-10T15:31:04.277" v="8" actId="26606"/>
          <ac:spMkLst>
            <pc:docMk/>
            <pc:sldMk cId="807687825" sldId="278"/>
            <ac:spMk id="14" creationId="{4C6A7E94-240D-EC4A-E427-581D491D8AC7}"/>
          </ac:spMkLst>
        </pc:spChg>
        <pc:spChg chg="add del mod">
          <ac:chgData name="Khaza Ahmed (PG Research)" userId="e606b0a9-72ee-43ac-a8f5-368b09304c72" providerId="ADAL" clId="{A6307A5E-BEC2-403F-94AE-92FC3209E72A}" dt="2022-09-10T15:31:07.066" v="10" actId="26606"/>
          <ac:spMkLst>
            <pc:docMk/>
            <pc:sldMk cId="807687825" sldId="278"/>
            <ac:spMk id="16" creationId="{65F4511D-55F5-18E4-2F22-56BC188278BE}"/>
          </ac:spMkLst>
        </pc:spChg>
        <pc:spChg chg="add del mod">
          <ac:chgData name="Khaza Ahmed (PG Research)" userId="e606b0a9-72ee-43ac-a8f5-368b09304c72" providerId="ADAL" clId="{A6307A5E-BEC2-403F-94AE-92FC3209E72A}" dt="2022-09-10T15:31:07.066" v="10" actId="26606"/>
          <ac:spMkLst>
            <pc:docMk/>
            <pc:sldMk cId="807687825" sldId="278"/>
            <ac:spMk id="17" creationId="{CD1BCC38-541B-3057-083B-AD314BB5DADA}"/>
          </ac:spMkLst>
        </pc:spChg>
        <pc:spChg chg="add del mod">
          <ac:chgData name="Khaza Ahmed (PG Research)" userId="e606b0a9-72ee-43ac-a8f5-368b09304c72" providerId="ADAL" clId="{A6307A5E-BEC2-403F-94AE-92FC3209E72A}" dt="2022-09-10T15:31:07.066" v="10" actId="26606"/>
          <ac:spMkLst>
            <pc:docMk/>
            <pc:sldMk cId="807687825" sldId="278"/>
            <ac:spMk id="18" creationId="{09351481-60CE-AD9B-417B-347FF0D98F5A}"/>
          </ac:spMkLst>
        </pc:spChg>
        <pc:spChg chg="add del mod">
          <ac:chgData name="Khaza Ahmed (PG Research)" userId="e606b0a9-72ee-43ac-a8f5-368b09304c72" providerId="ADAL" clId="{A6307A5E-BEC2-403F-94AE-92FC3209E72A}" dt="2022-09-10T15:32:50.714" v="14" actId="478"/>
          <ac:spMkLst>
            <pc:docMk/>
            <pc:sldMk cId="807687825" sldId="278"/>
            <ac:spMk id="20" creationId="{4C6A7E94-240D-EC4A-E427-581D491D8AC7}"/>
          </ac:spMkLst>
        </pc:spChg>
      </pc:sldChg>
      <pc:sldChg chg="modSp add mod ord modTransition">
        <pc:chgData name="Khaza Ahmed (PG Research)" userId="e606b0a9-72ee-43ac-a8f5-368b09304c72" providerId="ADAL" clId="{A6307A5E-BEC2-403F-94AE-92FC3209E72A}" dt="2022-09-12T10:13:28.560" v="2041"/>
        <pc:sldMkLst>
          <pc:docMk/>
          <pc:sldMk cId="693248593" sldId="283"/>
        </pc:sldMkLst>
        <pc:spChg chg="mod">
          <ac:chgData name="Khaza Ahmed (PG Research)" userId="e606b0a9-72ee-43ac-a8f5-368b09304c72" providerId="ADAL" clId="{A6307A5E-BEC2-403F-94AE-92FC3209E72A}" dt="2022-09-10T17:02:18.978" v="1170" actId="2711"/>
          <ac:spMkLst>
            <pc:docMk/>
            <pc:sldMk cId="693248593" sldId="283"/>
            <ac:spMk id="2" creationId="{F889B958-3B27-400F-8A23-7C690989A19A}"/>
          </ac:spMkLst>
        </pc:spChg>
        <pc:spChg chg="mod">
          <ac:chgData name="Khaza Ahmed (PG Research)" userId="e606b0a9-72ee-43ac-a8f5-368b09304c72" providerId="ADAL" clId="{A6307A5E-BEC2-403F-94AE-92FC3209E72A}" dt="2022-09-10T15:40:27.266" v="116" actId="20577"/>
          <ac:spMkLst>
            <pc:docMk/>
            <pc:sldMk cId="693248593" sldId="283"/>
            <ac:spMk id="3" creationId="{44285E06-DFE2-4834-8B1E-DFEB6E36E79A}"/>
          </ac:spMkLst>
        </pc:spChg>
      </pc:sldChg>
      <pc:sldChg chg="addSp delSp modSp add mod modTransition">
        <pc:chgData name="Khaza Ahmed (PG Research)" userId="e606b0a9-72ee-43ac-a8f5-368b09304c72" providerId="ADAL" clId="{A6307A5E-BEC2-403F-94AE-92FC3209E72A}" dt="2022-09-12T10:13:28.560" v="2041"/>
        <pc:sldMkLst>
          <pc:docMk/>
          <pc:sldMk cId="18785200" sldId="285"/>
        </pc:sldMkLst>
        <pc:spChg chg="del">
          <ac:chgData name="Khaza Ahmed (PG Research)" userId="e606b0a9-72ee-43ac-a8f5-368b09304c72" providerId="ADAL" clId="{A6307A5E-BEC2-403F-94AE-92FC3209E72A}" dt="2022-09-10T15:35:04.442" v="25" actId="478"/>
          <ac:spMkLst>
            <pc:docMk/>
            <pc:sldMk cId="18785200" sldId="285"/>
            <ac:spMk id="2" creationId="{0BB7A2B6-1E08-4B10-AD6C-A185F937323A}"/>
          </ac:spMkLst>
        </pc:spChg>
        <pc:spChg chg="mod">
          <ac:chgData name="Khaza Ahmed (PG Research)" userId="e606b0a9-72ee-43ac-a8f5-368b09304c72" providerId="ADAL" clId="{A6307A5E-BEC2-403F-94AE-92FC3209E72A}" dt="2022-09-10T15:38:39.653" v="90"/>
          <ac:spMkLst>
            <pc:docMk/>
            <pc:sldMk cId="18785200" sldId="285"/>
            <ac:spMk id="3" creationId="{C899CFC4-1F68-4CDA-A27C-B7DC5595732A}"/>
          </ac:spMkLst>
        </pc:spChg>
        <pc:spChg chg="add del mod">
          <ac:chgData name="Khaza Ahmed (PG Research)" userId="e606b0a9-72ee-43ac-a8f5-368b09304c72" providerId="ADAL" clId="{A6307A5E-BEC2-403F-94AE-92FC3209E72A}" dt="2022-09-10T15:35:08.361" v="26" actId="478"/>
          <ac:spMkLst>
            <pc:docMk/>
            <pc:sldMk cId="18785200" sldId="285"/>
            <ac:spMk id="6" creationId="{9D6F5BC7-56A2-449F-9574-653F4197E397}"/>
          </ac:spMkLst>
        </pc:spChg>
        <pc:spChg chg="add mod">
          <ac:chgData name="Khaza Ahmed (PG Research)" userId="e606b0a9-72ee-43ac-a8f5-368b09304c72" providerId="ADAL" clId="{A6307A5E-BEC2-403F-94AE-92FC3209E72A}" dt="2022-09-10T17:02:06.965" v="1168" actId="2711"/>
          <ac:spMkLst>
            <pc:docMk/>
            <pc:sldMk cId="18785200" sldId="285"/>
            <ac:spMk id="9" creationId="{FB924731-579D-43B5-8B39-B547CDD4B116}"/>
          </ac:spMkLst>
        </pc:spChg>
        <pc:graphicFrameChg chg="mod">
          <ac:chgData name="Khaza Ahmed (PG Research)" userId="e606b0a9-72ee-43ac-a8f5-368b09304c72" providerId="ADAL" clId="{A6307A5E-BEC2-403F-94AE-92FC3209E72A}" dt="2022-09-10T15:38:39.653" v="90"/>
          <ac:graphicFrameMkLst>
            <pc:docMk/>
            <pc:sldMk cId="18785200" sldId="285"/>
            <ac:graphicFrameMk id="8" creationId="{00000000-0000-0000-0000-000000000000}"/>
          </ac:graphicFrameMkLst>
        </pc:graphicFrameChg>
      </pc:sldChg>
      <pc:sldChg chg="addSp delSp modSp new mod modTransition">
        <pc:chgData name="Khaza Ahmed (PG Research)" userId="e606b0a9-72ee-43ac-a8f5-368b09304c72" providerId="ADAL" clId="{A6307A5E-BEC2-403F-94AE-92FC3209E72A}" dt="2022-09-12T10:13:28.560" v="2041"/>
        <pc:sldMkLst>
          <pc:docMk/>
          <pc:sldMk cId="1766649948" sldId="286"/>
        </pc:sldMkLst>
        <pc:spChg chg="mod">
          <ac:chgData name="Khaza Ahmed (PG Research)" userId="e606b0a9-72ee-43ac-a8f5-368b09304c72" providerId="ADAL" clId="{A6307A5E-BEC2-403F-94AE-92FC3209E72A}" dt="2022-09-10T17:02:13.024" v="1169" actId="2711"/>
          <ac:spMkLst>
            <pc:docMk/>
            <pc:sldMk cId="1766649948" sldId="286"/>
            <ac:spMk id="2" creationId="{0495C68D-8C4A-4174-84B9-9073317BE5D4}"/>
          </ac:spMkLst>
        </pc:spChg>
        <pc:spChg chg="del">
          <ac:chgData name="Khaza Ahmed (PG Research)" userId="e606b0a9-72ee-43ac-a8f5-368b09304c72" providerId="ADAL" clId="{A6307A5E-BEC2-403F-94AE-92FC3209E72A}" dt="2022-09-10T15:36:44.794" v="70" actId="478"/>
          <ac:spMkLst>
            <pc:docMk/>
            <pc:sldMk cId="1766649948" sldId="286"/>
            <ac:spMk id="3" creationId="{1F52FA57-321A-4046-BF54-037EA077372B}"/>
          </ac:spMkLst>
        </pc:spChg>
        <pc:spChg chg="add mod">
          <ac:chgData name="Khaza Ahmed (PG Research)" userId="e606b0a9-72ee-43ac-a8f5-368b09304c72" providerId="ADAL" clId="{A6307A5E-BEC2-403F-94AE-92FC3209E72A}" dt="2022-09-10T15:39:45.889" v="100" actId="1076"/>
          <ac:spMkLst>
            <pc:docMk/>
            <pc:sldMk cId="1766649948" sldId="286"/>
            <ac:spMk id="9" creationId="{3664AF2F-2D29-46D3-8271-E5EF6FBF5A2C}"/>
          </ac:spMkLst>
        </pc:spChg>
        <pc:spChg chg="add mod">
          <ac:chgData name="Khaza Ahmed (PG Research)" userId="e606b0a9-72ee-43ac-a8f5-368b09304c72" providerId="ADAL" clId="{A6307A5E-BEC2-403F-94AE-92FC3209E72A}" dt="2022-09-10T15:38:39.653" v="90"/>
          <ac:spMkLst>
            <pc:docMk/>
            <pc:sldMk cId="1766649948" sldId="286"/>
            <ac:spMk id="10" creationId="{EDCCAB9A-4CBD-43AA-8109-AF3CA04C408D}"/>
          </ac:spMkLst>
        </pc:spChg>
        <pc:spChg chg="add mod">
          <ac:chgData name="Khaza Ahmed (PG Research)" userId="e606b0a9-72ee-43ac-a8f5-368b09304c72" providerId="ADAL" clId="{A6307A5E-BEC2-403F-94AE-92FC3209E72A}" dt="2022-09-10T15:39:25.912" v="96" actId="1076"/>
          <ac:spMkLst>
            <pc:docMk/>
            <pc:sldMk cId="1766649948" sldId="286"/>
            <ac:spMk id="11" creationId="{1402DBC2-6567-4256-BCC6-02BA6A814473}"/>
          </ac:spMkLst>
        </pc:spChg>
        <pc:graphicFrameChg chg="add mod">
          <ac:chgData name="Khaza Ahmed (PG Research)" userId="e606b0a9-72ee-43ac-a8f5-368b09304c72" providerId="ADAL" clId="{A6307A5E-BEC2-403F-94AE-92FC3209E72A}" dt="2022-09-10T15:38:39.653" v="90"/>
          <ac:graphicFrameMkLst>
            <pc:docMk/>
            <pc:sldMk cId="1766649948" sldId="286"/>
            <ac:graphicFrameMk id="7" creationId="{4E0756FF-4A9D-48BA-9867-92CD14A44083}"/>
          </ac:graphicFrameMkLst>
        </pc:graphicFrameChg>
        <pc:graphicFrameChg chg="add mod">
          <ac:chgData name="Khaza Ahmed (PG Research)" userId="e606b0a9-72ee-43ac-a8f5-368b09304c72" providerId="ADAL" clId="{A6307A5E-BEC2-403F-94AE-92FC3209E72A}" dt="2022-09-10T15:38:39.653" v="90"/>
          <ac:graphicFrameMkLst>
            <pc:docMk/>
            <pc:sldMk cId="1766649948" sldId="286"/>
            <ac:graphicFrameMk id="8" creationId="{13F5D4F7-E141-4F7A-B677-0E2D80F9B930}"/>
          </ac:graphicFrameMkLst>
        </pc:graphicFrameChg>
      </pc:sldChg>
      <pc:sldChg chg="add del">
        <pc:chgData name="Khaza Ahmed (PG Research)" userId="e606b0a9-72ee-43ac-a8f5-368b09304c72" providerId="ADAL" clId="{A6307A5E-BEC2-403F-94AE-92FC3209E72A}" dt="2022-09-10T15:38:17.160" v="87" actId="2890"/>
        <pc:sldMkLst>
          <pc:docMk/>
          <pc:sldMk cId="871159499" sldId="287"/>
        </pc:sldMkLst>
      </pc:sldChg>
      <pc:sldChg chg="addSp delSp modSp new mod modTransition modClrScheme chgLayout">
        <pc:chgData name="Khaza Ahmed (PG Research)" userId="e606b0a9-72ee-43ac-a8f5-368b09304c72" providerId="ADAL" clId="{A6307A5E-BEC2-403F-94AE-92FC3209E72A}" dt="2022-09-12T10:13:28.560" v="2041"/>
        <pc:sldMkLst>
          <pc:docMk/>
          <pc:sldMk cId="2477424714" sldId="287"/>
        </pc:sldMkLst>
        <pc:spChg chg="del">
          <ac:chgData name="Khaza Ahmed (PG Research)" userId="e606b0a9-72ee-43ac-a8f5-368b09304c72" providerId="ADAL" clId="{A6307A5E-BEC2-403F-94AE-92FC3209E72A}" dt="2022-09-10T15:45:29.399" v="213" actId="26606"/>
          <ac:spMkLst>
            <pc:docMk/>
            <pc:sldMk cId="2477424714" sldId="287"/>
            <ac:spMk id="2" creationId="{92798810-05C3-4643-99A3-797825D035FD}"/>
          </ac:spMkLst>
        </pc:spChg>
        <pc:spChg chg="del">
          <ac:chgData name="Khaza Ahmed (PG Research)" userId="e606b0a9-72ee-43ac-a8f5-368b09304c72" providerId="ADAL" clId="{A6307A5E-BEC2-403F-94AE-92FC3209E72A}" dt="2022-09-10T15:45:29.399" v="213" actId="26606"/>
          <ac:spMkLst>
            <pc:docMk/>
            <pc:sldMk cId="2477424714" sldId="287"/>
            <ac:spMk id="3" creationId="{4D63CEC0-0D10-481D-90AB-96E67985FE18}"/>
          </ac:spMkLst>
        </pc:spChg>
        <pc:spChg chg="mod">
          <ac:chgData name="Khaza Ahmed (PG Research)" userId="e606b0a9-72ee-43ac-a8f5-368b09304c72" providerId="ADAL" clId="{A6307A5E-BEC2-403F-94AE-92FC3209E72A}" dt="2022-09-10T15:45:29.399" v="213" actId="26606"/>
          <ac:spMkLst>
            <pc:docMk/>
            <pc:sldMk cId="2477424714" sldId="287"/>
            <ac:spMk id="4" creationId="{C13A6C85-F85B-4BC5-955B-B18280E2676E}"/>
          </ac:spMkLst>
        </pc:spChg>
        <pc:spChg chg="mod ord">
          <ac:chgData name="Khaza Ahmed (PG Research)" userId="e606b0a9-72ee-43ac-a8f5-368b09304c72" providerId="ADAL" clId="{A6307A5E-BEC2-403F-94AE-92FC3209E72A}" dt="2022-09-10T15:45:29.399" v="213" actId="26606"/>
          <ac:spMkLst>
            <pc:docMk/>
            <pc:sldMk cId="2477424714" sldId="287"/>
            <ac:spMk id="5" creationId="{1B1F640C-4A42-4099-9E60-924AA9C72E35}"/>
          </ac:spMkLst>
        </pc:spChg>
        <pc:spChg chg="mod">
          <ac:chgData name="Khaza Ahmed (PG Research)" userId="e606b0a9-72ee-43ac-a8f5-368b09304c72" providerId="ADAL" clId="{A6307A5E-BEC2-403F-94AE-92FC3209E72A}" dt="2022-09-10T15:45:29.399" v="213" actId="26606"/>
          <ac:spMkLst>
            <pc:docMk/>
            <pc:sldMk cId="2477424714" sldId="287"/>
            <ac:spMk id="6" creationId="{44EDFF4A-544D-4732-B1C7-B6F716461B9F}"/>
          </ac:spMkLst>
        </pc:spChg>
        <pc:spChg chg="add mod">
          <ac:chgData name="Khaza Ahmed (PG Research)" userId="e606b0a9-72ee-43ac-a8f5-368b09304c72" providerId="ADAL" clId="{A6307A5E-BEC2-403F-94AE-92FC3209E72A}" dt="2022-09-10T16:16:43.961" v="551" actId="1076"/>
          <ac:spMkLst>
            <pc:docMk/>
            <pc:sldMk cId="2477424714" sldId="287"/>
            <ac:spMk id="11" creationId="{4433E197-0932-40BA-8737-6410D5A4683F}"/>
          </ac:spMkLst>
        </pc:spChg>
        <pc:spChg chg="add del mod">
          <ac:chgData name="Khaza Ahmed (PG Research)" userId="e606b0a9-72ee-43ac-a8f5-368b09304c72" providerId="ADAL" clId="{A6307A5E-BEC2-403F-94AE-92FC3209E72A}" dt="2022-09-10T15:45:34.570" v="214" actId="478"/>
          <ac:spMkLst>
            <pc:docMk/>
            <pc:sldMk cId="2477424714" sldId="287"/>
            <ac:spMk id="12" creationId="{73B11553-52F3-5F73-536D-AB115AC64E4A}"/>
          </ac:spMkLst>
        </pc:spChg>
        <pc:spChg chg="add mod">
          <ac:chgData name="Khaza Ahmed (PG Research)" userId="e606b0a9-72ee-43ac-a8f5-368b09304c72" providerId="ADAL" clId="{A6307A5E-BEC2-403F-94AE-92FC3209E72A}" dt="2022-09-10T16:21:52.266" v="699" actId="207"/>
          <ac:spMkLst>
            <pc:docMk/>
            <pc:sldMk cId="2477424714" sldId="287"/>
            <ac:spMk id="13" creationId="{B1737F2F-411C-483E-8316-4D750E5E261D}"/>
          </ac:spMkLst>
        </pc:spChg>
        <pc:spChg chg="add del mod">
          <ac:chgData name="Khaza Ahmed (PG Research)" userId="e606b0a9-72ee-43ac-a8f5-368b09304c72" providerId="ADAL" clId="{A6307A5E-BEC2-403F-94AE-92FC3209E72A}" dt="2022-09-10T15:45:35.745" v="215" actId="478"/>
          <ac:spMkLst>
            <pc:docMk/>
            <pc:sldMk cId="2477424714" sldId="287"/>
            <ac:spMk id="14" creationId="{669C0C87-9110-7289-B5F8-4FBE4152A56C}"/>
          </ac:spMkLst>
        </pc:spChg>
        <pc:picChg chg="add del mod ord">
          <ac:chgData name="Khaza Ahmed (PG Research)" userId="e606b0a9-72ee-43ac-a8f5-368b09304c72" providerId="ADAL" clId="{A6307A5E-BEC2-403F-94AE-92FC3209E72A}" dt="2022-09-10T15:45:48.434" v="219" actId="478"/>
          <ac:picMkLst>
            <pc:docMk/>
            <pc:sldMk cId="2477424714" sldId="287"/>
            <ac:picMk id="7" creationId="{B14AA6B0-557A-4660-BD36-48441AFDFDED}"/>
          </ac:picMkLst>
        </pc:picChg>
      </pc:sldChg>
      <pc:sldChg chg="addSp modSp add mod ord modTransition">
        <pc:chgData name="Khaza Ahmed (PG Research)" userId="e606b0a9-72ee-43ac-a8f5-368b09304c72" providerId="ADAL" clId="{A6307A5E-BEC2-403F-94AE-92FC3209E72A}" dt="2022-09-12T10:13:28.560" v="2041"/>
        <pc:sldMkLst>
          <pc:docMk/>
          <pc:sldMk cId="3340263843" sldId="291"/>
        </pc:sldMkLst>
        <pc:spChg chg="mod">
          <ac:chgData name="Khaza Ahmed (PG Research)" userId="e606b0a9-72ee-43ac-a8f5-368b09304c72" providerId="ADAL" clId="{A6307A5E-BEC2-403F-94AE-92FC3209E72A}" dt="2022-09-10T17:02:24.129" v="1171" actId="2711"/>
          <ac:spMkLst>
            <pc:docMk/>
            <pc:sldMk cId="3340263843" sldId="291"/>
            <ac:spMk id="2" creationId="{00000000-0000-0000-0000-000000000000}"/>
          </ac:spMkLst>
        </pc:spChg>
        <pc:spChg chg="mod">
          <ac:chgData name="Khaza Ahmed (PG Research)" userId="e606b0a9-72ee-43ac-a8f5-368b09304c72" providerId="ADAL" clId="{A6307A5E-BEC2-403F-94AE-92FC3209E72A}" dt="2022-09-10T15:43:20.457" v="193" actId="1076"/>
          <ac:spMkLst>
            <pc:docMk/>
            <pc:sldMk cId="3340263843" sldId="291"/>
            <ac:spMk id="3" creationId="{00000000-0000-0000-0000-000000000000}"/>
          </ac:spMkLst>
        </pc:spChg>
        <pc:spChg chg="add mod">
          <ac:chgData name="Khaza Ahmed (PG Research)" userId="e606b0a9-72ee-43ac-a8f5-368b09304c72" providerId="ADAL" clId="{A6307A5E-BEC2-403F-94AE-92FC3209E72A}" dt="2022-09-10T15:43:36.050" v="211" actId="20577"/>
          <ac:spMkLst>
            <pc:docMk/>
            <pc:sldMk cId="3340263843" sldId="291"/>
            <ac:spMk id="6" creationId="{F5E81635-01B3-46C3-9DDA-E6BEA0C9E534}"/>
          </ac:spMkLst>
        </pc:spChg>
      </pc:sldChg>
      <pc:sldChg chg="modSp del mod">
        <pc:chgData name="Khaza Ahmed (PG Research)" userId="e606b0a9-72ee-43ac-a8f5-368b09304c72" providerId="ADAL" clId="{A6307A5E-BEC2-403F-94AE-92FC3209E72A}" dt="2022-09-10T22:21:02.152" v="1365" actId="2696"/>
        <pc:sldMkLst>
          <pc:docMk/>
          <pc:sldMk cId="3923172812" sldId="296"/>
        </pc:sldMkLst>
        <pc:spChg chg="mod">
          <ac:chgData name="Khaza Ahmed (PG Research)" userId="e606b0a9-72ee-43ac-a8f5-368b09304c72" providerId="ADAL" clId="{A6307A5E-BEC2-403F-94AE-92FC3209E72A}" dt="2022-09-10T18:06:17.146" v="1280" actId="27636"/>
          <ac:spMkLst>
            <pc:docMk/>
            <pc:sldMk cId="3923172812" sldId="296"/>
            <ac:spMk id="3"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1467151733" sldId="297"/>
        </pc:sldMkLst>
        <pc:spChg chg="mod">
          <ac:chgData name="Khaza Ahmed (PG Research)" userId="e606b0a9-72ee-43ac-a8f5-368b09304c72" providerId="ADAL" clId="{A6307A5E-BEC2-403F-94AE-92FC3209E72A}" dt="2022-09-10T18:09:05.495" v="1332" actId="1076"/>
          <ac:spMkLst>
            <pc:docMk/>
            <pc:sldMk cId="1467151733" sldId="297"/>
            <ac:spMk id="2" creationId="{00000000-0000-0000-0000-000000000000}"/>
          </ac:spMkLst>
        </pc:spChg>
        <pc:graphicFrameChg chg="mod">
          <ac:chgData name="Khaza Ahmed (PG Research)" userId="e606b0a9-72ee-43ac-a8f5-368b09304c72" providerId="ADAL" clId="{A6307A5E-BEC2-403F-94AE-92FC3209E72A}" dt="2022-09-10T18:09:29.113" v="1335" actId="1076"/>
          <ac:graphicFrameMkLst>
            <pc:docMk/>
            <pc:sldMk cId="1467151733" sldId="297"/>
            <ac:graphicFrameMk id="4" creationId="{00000000-0000-0000-0000-000000000000}"/>
          </ac:graphicFrameMkLst>
        </pc:graphicFrameChg>
      </pc:sldChg>
      <pc:sldChg chg="modSp del mod modTransition delDesignElem">
        <pc:chgData name="Khaza Ahmed (PG Research)" userId="e606b0a9-72ee-43ac-a8f5-368b09304c72" providerId="ADAL" clId="{A6307A5E-BEC2-403F-94AE-92FC3209E72A}" dt="2022-09-12T10:13:28.560" v="2041"/>
        <pc:sldMkLst>
          <pc:docMk/>
          <pc:sldMk cId="3937678398" sldId="298"/>
        </pc:sldMkLst>
        <pc:spChg chg="mod">
          <ac:chgData name="Khaza Ahmed (PG Research)" userId="e606b0a9-72ee-43ac-a8f5-368b09304c72" providerId="ADAL" clId="{A6307A5E-BEC2-403F-94AE-92FC3209E72A}" dt="2022-09-10T18:09:50.272" v="1337" actId="1076"/>
          <ac:spMkLst>
            <pc:docMk/>
            <pc:sldMk cId="3937678398" sldId="298"/>
            <ac:spMk id="3" creationId="{00000000-0000-0000-0000-000000000000}"/>
          </ac:spMkLst>
        </pc:spChg>
        <pc:graphicFrameChg chg="mod">
          <ac:chgData name="Khaza Ahmed (PG Research)" userId="e606b0a9-72ee-43ac-a8f5-368b09304c72" providerId="ADAL" clId="{A6307A5E-BEC2-403F-94AE-92FC3209E72A}" dt="2022-09-10T18:09:54.867" v="1338" actId="1076"/>
          <ac:graphicFrameMkLst>
            <pc:docMk/>
            <pc:sldMk cId="3937678398" sldId="298"/>
            <ac:graphicFrameMk id="2" creationId="{00000000-0000-0000-0000-000000000000}"/>
          </ac:graphicFrameMkLst>
        </pc:graphicFrameChg>
      </pc:sldChg>
      <pc:sldChg chg="modSp del mod delDesignElem">
        <pc:chgData name="Khaza Ahmed (PG Research)" userId="e606b0a9-72ee-43ac-a8f5-368b09304c72" providerId="ADAL" clId="{A6307A5E-BEC2-403F-94AE-92FC3209E72A}" dt="2022-09-10T22:31:30.606" v="1414" actId="2696"/>
        <pc:sldMkLst>
          <pc:docMk/>
          <pc:sldMk cId="1803302992" sldId="299"/>
        </pc:sldMkLst>
        <pc:spChg chg="mod">
          <ac:chgData name="Khaza Ahmed (PG Research)" userId="e606b0a9-72ee-43ac-a8f5-368b09304c72" providerId="ADAL" clId="{A6307A5E-BEC2-403F-94AE-92FC3209E72A}" dt="2022-09-10T22:30:57.761" v="1412" actId="207"/>
          <ac:spMkLst>
            <pc:docMk/>
            <pc:sldMk cId="1803302992" sldId="299"/>
            <ac:spMk id="2"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367867690" sldId="300"/>
        </pc:sldMkLst>
        <pc:spChg chg="mod">
          <ac:chgData name="Khaza Ahmed (PG Research)" userId="e606b0a9-72ee-43ac-a8f5-368b09304c72" providerId="ADAL" clId="{A6307A5E-BEC2-403F-94AE-92FC3209E72A}" dt="2022-09-10T22:31:35.655" v="1415" actId="1076"/>
          <ac:spMkLst>
            <pc:docMk/>
            <pc:sldMk cId="367867690" sldId="300"/>
            <ac:spMk id="2" creationId="{00000000-0000-0000-0000-000000000000}"/>
          </ac:spMkLst>
        </pc:spChg>
        <pc:spChg chg="mod">
          <ac:chgData name="Khaza Ahmed (PG Research)" userId="e606b0a9-72ee-43ac-a8f5-368b09304c72" providerId="ADAL" clId="{A6307A5E-BEC2-403F-94AE-92FC3209E72A}" dt="2022-09-10T22:31:38.190" v="1416" actId="1076"/>
          <ac:spMkLst>
            <pc:docMk/>
            <pc:sldMk cId="367867690" sldId="300"/>
            <ac:spMk id="3" creationId="{00000000-0000-0000-0000-000000000000}"/>
          </ac:spMkLst>
        </pc:spChg>
      </pc:sldChg>
      <pc:sldChg chg="addSp delSp modSp add mod ord modTransition setBg delDesignElem">
        <pc:chgData name="Khaza Ahmed (PG Research)" userId="e606b0a9-72ee-43ac-a8f5-368b09304c72" providerId="ADAL" clId="{A6307A5E-BEC2-403F-94AE-92FC3209E72A}" dt="2022-09-12T10:13:28.560" v="2041"/>
        <pc:sldMkLst>
          <pc:docMk/>
          <pc:sldMk cId="421170760" sldId="311"/>
        </pc:sldMkLst>
        <pc:spChg chg="mod">
          <ac:chgData name="Khaza Ahmed (PG Research)" userId="e606b0a9-72ee-43ac-a8f5-368b09304c72" providerId="ADAL" clId="{A6307A5E-BEC2-403F-94AE-92FC3209E72A}" dt="2022-09-10T17:02:30.117" v="1173" actId="27636"/>
          <ac:spMkLst>
            <pc:docMk/>
            <pc:sldMk cId="421170760" sldId="311"/>
            <ac:spMk id="2" creationId="{00000000-0000-0000-0000-000000000000}"/>
          </ac:spMkLst>
        </pc:spChg>
        <pc:spChg chg="del">
          <ac:chgData name="Khaza Ahmed (PG Research)" userId="e606b0a9-72ee-43ac-a8f5-368b09304c72" providerId="ADAL" clId="{A6307A5E-BEC2-403F-94AE-92FC3209E72A}" dt="2022-09-10T15:45:51.647" v="221"/>
          <ac:spMkLst>
            <pc:docMk/>
            <pc:sldMk cId="421170760" sldId="311"/>
            <ac:spMk id="9" creationId="{BACC6370-2D7E-4714-9D71-7542949D7D5D}"/>
          </ac:spMkLst>
        </pc:spChg>
        <pc:spChg chg="add mod">
          <ac:chgData name="Khaza Ahmed (PG Research)" userId="e606b0a9-72ee-43ac-a8f5-368b09304c72" providerId="ADAL" clId="{A6307A5E-BEC2-403F-94AE-92FC3209E72A}" dt="2022-09-10T15:49:17.623" v="291" actId="207"/>
          <ac:spMkLst>
            <pc:docMk/>
            <pc:sldMk cId="421170760" sldId="311"/>
            <ac:spMk id="10" creationId="{B70415A7-127E-446C-8D79-071DF6C5F909}"/>
          </ac:spMkLst>
        </pc:spChg>
        <pc:spChg chg="del">
          <ac:chgData name="Khaza Ahmed (PG Research)" userId="e606b0a9-72ee-43ac-a8f5-368b09304c72" providerId="ADAL" clId="{A6307A5E-BEC2-403F-94AE-92FC3209E72A}" dt="2022-09-10T15:45:51.647" v="221"/>
          <ac:spMkLst>
            <pc:docMk/>
            <pc:sldMk cId="421170760" sldId="311"/>
            <ac:spMk id="11" creationId="{256B2C21-A230-48C0-8DF1-C46611373C44}"/>
          </ac:spMkLst>
        </pc:spChg>
        <pc:spChg chg="del">
          <ac:chgData name="Khaza Ahmed (PG Research)" userId="e606b0a9-72ee-43ac-a8f5-368b09304c72" providerId="ADAL" clId="{A6307A5E-BEC2-403F-94AE-92FC3209E72A}" dt="2022-09-10T15:45:51.647" v="221"/>
          <ac:spMkLst>
            <pc:docMk/>
            <pc:sldMk cId="421170760" sldId="311"/>
            <ac:spMk id="13" creationId="{3847E18C-932D-4C95-AABA-FEC7C9499AD7}"/>
          </ac:spMkLst>
        </pc:spChg>
        <pc:spChg chg="del">
          <ac:chgData name="Khaza Ahmed (PG Research)" userId="e606b0a9-72ee-43ac-a8f5-368b09304c72" providerId="ADAL" clId="{A6307A5E-BEC2-403F-94AE-92FC3209E72A}" dt="2022-09-10T15:45:51.647" v="221"/>
          <ac:spMkLst>
            <pc:docMk/>
            <pc:sldMk cId="421170760" sldId="311"/>
            <ac:spMk id="15" creationId="{3150CB11-0C61-439E-910F-5787759E72A0}"/>
          </ac:spMkLst>
        </pc:spChg>
        <pc:spChg chg="del">
          <ac:chgData name="Khaza Ahmed (PG Research)" userId="e606b0a9-72ee-43ac-a8f5-368b09304c72" providerId="ADAL" clId="{A6307A5E-BEC2-403F-94AE-92FC3209E72A}" dt="2022-09-10T15:45:51.647" v="221"/>
          <ac:spMkLst>
            <pc:docMk/>
            <pc:sldMk cId="421170760" sldId="311"/>
            <ac:spMk id="17" creationId="{43F8A58B-5155-44CE-A5FF-7647B47D0A7A}"/>
          </ac:spMkLst>
        </pc:spChg>
        <pc:spChg chg="del">
          <ac:chgData name="Khaza Ahmed (PG Research)" userId="e606b0a9-72ee-43ac-a8f5-368b09304c72" providerId="ADAL" clId="{A6307A5E-BEC2-403F-94AE-92FC3209E72A}" dt="2022-09-10T15:45:51.647" v="221"/>
          <ac:spMkLst>
            <pc:docMk/>
            <pc:sldMk cId="421170760" sldId="311"/>
            <ac:spMk id="19" creationId="{443F2ACA-E6D6-4028-82DD-F03C262D5DE6}"/>
          </ac:spMkLst>
        </pc:spChg>
        <pc:graphicFrameChg chg="mod">
          <ac:chgData name="Khaza Ahmed (PG Research)" userId="e606b0a9-72ee-43ac-a8f5-368b09304c72" providerId="ADAL" clId="{A6307A5E-BEC2-403F-94AE-92FC3209E72A}" dt="2022-09-10T15:48:21.678" v="247" actId="1076"/>
          <ac:graphicFrameMkLst>
            <pc:docMk/>
            <pc:sldMk cId="421170760" sldId="311"/>
            <ac:graphicFrameMk id="5" creationId="{E934CB60-F436-4CF2-BCC6-56AC35E39AA1}"/>
          </ac:graphicFrameMkLst>
        </pc:graphicFrameChg>
      </pc:sldChg>
      <pc:sldChg chg="addSp delSp modSp new del mod modClrScheme chgLayout">
        <pc:chgData name="Khaza Ahmed (PG Research)" userId="e606b0a9-72ee-43ac-a8f5-368b09304c72" providerId="ADAL" clId="{A6307A5E-BEC2-403F-94AE-92FC3209E72A}" dt="2022-09-10T16:16:54.904" v="552" actId="2696"/>
        <pc:sldMkLst>
          <pc:docMk/>
          <pc:sldMk cId="1524422737" sldId="312"/>
        </pc:sldMkLst>
        <pc:spChg chg="del">
          <ac:chgData name="Khaza Ahmed (PG Research)" userId="e606b0a9-72ee-43ac-a8f5-368b09304c72" providerId="ADAL" clId="{A6307A5E-BEC2-403F-94AE-92FC3209E72A}" dt="2022-09-10T16:05:40.689" v="374" actId="478"/>
          <ac:spMkLst>
            <pc:docMk/>
            <pc:sldMk cId="1524422737" sldId="312"/>
            <ac:spMk id="2" creationId="{546B36A8-CAE5-48D7-AC3F-E13C713CF069}"/>
          </ac:spMkLst>
        </pc:spChg>
        <pc:spChg chg="del">
          <ac:chgData name="Khaza Ahmed (PG Research)" userId="e606b0a9-72ee-43ac-a8f5-368b09304c72" providerId="ADAL" clId="{A6307A5E-BEC2-403F-94AE-92FC3209E72A}" dt="2022-09-10T16:05:40.689" v="374" actId="478"/>
          <ac:spMkLst>
            <pc:docMk/>
            <pc:sldMk cId="1524422737" sldId="312"/>
            <ac:spMk id="3" creationId="{FD5946F1-4DCB-4A32-9419-F9DCD5B33475}"/>
          </ac:spMkLst>
        </pc:spChg>
        <pc:spChg chg="del">
          <ac:chgData name="Khaza Ahmed (PG Research)" userId="e606b0a9-72ee-43ac-a8f5-368b09304c72" providerId="ADAL" clId="{A6307A5E-BEC2-403F-94AE-92FC3209E72A}" dt="2022-09-10T16:05:40.689" v="374" actId="478"/>
          <ac:spMkLst>
            <pc:docMk/>
            <pc:sldMk cId="1524422737" sldId="312"/>
            <ac:spMk id="4" creationId="{DAE054A0-B3FD-4565-BBAB-0865E1989A88}"/>
          </ac:spMkLst>
        </pc:spChg>
        <pc:spChg chg="mod">
          <ac:chgData name="Khaza Ahmed (PG Research)" userId="e606b0a9-72ee-43ac-a8f5-368b09304c72" providerId="ADAL" clId="{A6307A5E-BEC2-403F-94AE-92FC3209E72A}" dt="2022-09-10T16:07:01.399" v="392" actId="26606"/>
          <ac:spMkLst>
            <pc:docMk/>
            <pc:sldMk cId="1524422737" sldId="312"/>
            <ac:spMk id="5" creationId="{C19D9F86-92BB-4F69-88F1-F3CD2D3493BE}"/>
          </ac:spMkLst>
        </pc:spChg>
        <pc:spChg chg="mod">
          <ac:chgData name="Khaza Ahmed (PG Research)" userId="e606b0a9-72ee-43ac-a8f5-368b09304c72" providerId="ADAL" clId="{A6307A5E-BEC2-403F-94AE-92FC3209E72A}" dt="2022-09-10T16:07:01.399" v="392" actId="26606"/>
          <ac:spMkLst>
            <pc:docMk/>
            <pc:sldMk cId="1524422737" sldId="312"/>
            <ac:spMk id="6" creationId="{0AC8606D-B825-4CB3-84B2-E167E4FBE16F}"/>
          </ac:spMkLst>
        </pc:spChg>
        <pc:spChg chg="add del mod">
          <ac:chgData name="Khaza Ahmed (PG Research)" userId="e606b0a9-72ee-43ac-a8f5-368b09304c72" providerId="ADAL" clId="{A6307A5E-BEC2-403F-94AE-92FC3209E72A}" dt="2022-09-10T16:07:01.394" v="391" actId="26606"/>
          <ac:spMkLst>
            <pc:docMk/>
            <pc:sldMk cId="1524422737" sldId="312"/>
            <ac:spMk id="1028" creationId="{0F003440-FC3E-69EA-78E1-B1A2D0336B23}"/>
          </ac:spMkLst>
        </pc:spChg>
        <pc:spChg chg="add del mod">
          <ac:chgData name="Khaza Ahmed (PG Research)" userId="e606b0a9-72ee-43ac-a8f5-368b09304c72" providerId="ADAL" clId="{A6307A5E-BEC2-403F-94AE-92FC3209E72A}" dt="2022-09-10T16:07:01.394" v="391" actId="26606"/>
          <ac:spMkLst>
            <pc:docMk/>
            <pc:sldMk cId="1524422737" sldId="312"/>
            <ac:spMk id="1029" creationId="{65B15F22-9BD6-DF9D-EF82-624F1FC8A652}"/>
          </ac:spMkLst>
        </pc:spChg>
        <pc:spChg chg="add del mod">
          <ac:chgData name="Khaza Ahmed (PG Research)" userId="e606b0a9-72ee-43ac-a8f5-368b09304c72" providerId="ADAL" clId="{A6307A5E-BEC2-403F-94AE-92FC3209E72A}" dt="2022-09-10T16:05:59.399" v="380" actId="26606"/>
          <ac:spMkLst>
            <pc:docMk/>
            <pc:sldMk cId="1524422737" sldId="312"/>
            <ac:spMk id="1031" creationId="{4096BDC2-7979-F101-158B-CE8D48EA090C}"/>
          </ac:spMkLst>
        </pc:spChg>
        <pc:spChg chg="add mod">
          <ac:chgData name="Khaza Ahmed (PG Research)" userId="e606b0a9-72ee-43ac-a8f5-368b09304c72" providerId="ADAL" clId="{A6307A5E-BEC2-403F-94AE-92FC3209E72A}" dt="2022-09-10T16:07:01.399" v="392" actId="26606"/>
          <ac:spMkLst>
            <pc:docMk/>
            <pc:sldMk cId="1524422737" sldId="312"/>
            <ac:spMk id="1032" creationId="{4CD8FADF-B9AB-031C-A6EF-D6BE77CAF45B}"/>
          </ac:spMkLst>
        </pc:spChg>
        <pc:spChg chg="add del mod">
          <ac:chgData name="Khaza Ahmed (PG Research)" userId="e606b0a9-72ee-43ac-a8f5-368b09304c72" providerId="ADAL" clId="{A6307A5E-BEC2-403F-94AE-92FC3209E72A}" dt="2022-09-10T16:05:59.399" v="380" actId="26606"/>
          <ac:spMkLst>
            <pc:docMk/>
            <pc:sldMk cId="1524422737" sldId="312"/>
            <ac:spMk id="1033" creationId="{5769865D-256A-BFB7-42EE-8F55B1119961}"/>
          </ac:spMkLst>
        </pc:spChg>
        <pc:spChg chg="add mod">
          <ac:chgData name="Khaza Ahmed (PG Research)" userId="e606b0a9-72ee-43ac-a8f5-368b09304c72" providerId="ADAL" clId="{A6307A5E-BEC2-403F-94AE-92FC3209E72A}" dt="2022-09-10T16:07:01.399" v="392" actId="26606"/>
          <ac:spMkLst>
            <pc:docMk/>
            <pc:sldMk cId="1524422737" sldId="312"/>
            <ac:spMk id="1034" creationId="{63CA8454-8D1E-AAF1-D261-64F47F37A82D}"/>
          </ac:spMkLst>
        </pc:spChg>
        <pc:spChg chg="add mod">
          <ac:chgData name="Khaza Ahmed (PG Research)" userId="e606b0a9-72ee-43ac-a8f5-368b09304c72" providerId="ADAL" clId="{A6307A5E-BEC2-403F-94AE-92FC3209E72A}" dt="2022-09-10T16:07:01.399" v="392" actId="26606"/>
          <ac:spMkLst>
            <pc:docMk/>
            <pc:sldMk cId="1524422737" sldId="312"/>
            <ac:spMk id="1035" creationId="{51F965AF-644A-FF0D-B6D0-1F242EBCEB00}"/>
          </ac:spMkLst>
        </pc:spChg>
        <pc:spChg chg="add mod">
          <ac:chgData name="Khaza Ahmed (PG Research)" userId="e606b0a9-72ee-43ac-a8f5-368b09304c72" providerId="ADAL" clId="{A6307A5E-BEC2-403F-94AE-92FC3209E72A}" dt="2022-09-10T16:07:01.399" v="392" actId="26606"/>
          <ac:spMkLst>
            <pc:docMk/>
            <pc:sldMk cId="1524422737" sldId="312"/>
            <ac:spMk id="1037" creationId="{61061C85-044A-AA63-7B11-1CC7492A8476}"/>
          </ac:spMkLst>
        </pc:spChg>
        <pc:picChg chg="add mod ord">
          <ac:chgData name="Khaza Ahmed (PG Research)" userId="e606b0a9-72ee-43ac-a8f5-368b09304c72" providerId="ADAL" clId="{A6307A5E-BEC2-403F-94AE-92FC3209E72A}" dt="2022-09-10T16:07:01.399" v="392" actId="26606"/>
          <ac:picMkLst>
            <pc:docMk/>
            <pc:sldMk cId="1524422737" sldId="312"/>
            <ac:picMk id="1026" creationId="{EFDFFC2D-3354-4159-AFC1-E8454737B3F5}"/>
          </ac:picMkLst>
        </pc:picChg>
      </pc:sldChg>
      <pc:sldChg chg="addSp delSp modSp new mod modTransition">
        <pc:chgData name="Khaza Ahmed (PG Research)" userId="e606b0a9-72ee-43ac-a8f5-368b09304c72" providerId="ADAL" clId="{A6307A5E-BEC2-403F-94AE-92FC3209E72A}" dt="2022-09-12T10:13:28.560" v="2041"/>
        <pc:sldMkLst>
          <pc:docMk/>
          <pc:sldMk cId="1046714283" sldId="313"/>
        </pc:sldMkLst>
        <pc:spChg chg="del mod">
          <ac:chgData name="Khaza Ahmed (PG Research)" userId="e606b0a9-72ee-43ac-a8f5-368b09304c72" providerId="ADAL" clId="{A6307A5E-BEC2-403F-94AE-92FC3209E72A}" dt="2022-09-10T16:10:26.282" v="396" actId="478"/>
          <ac:spMkLst>
            <pc:docMk/>
            <pc:sldMk cId="1046714283" sldId="313"/>
            <ac:spMk id="2" creationId="{47C6B533-6D40-44D7-820D-DD6528CA4832}"/>
          </ac:spMkLst>
        </pc:spChg>
        <pc:spChg chg="del">
          <ac:chgData name="Khaza Ahmed (PG Research)" userId="e606b0a9-72ee-43ac-a8f5-368b09304c72" providerId="ADAL" clId="{A6307A5E-BEC2-403F-94AE-92FC3209E72A}" dt="2022-09-10T16:08:43.097" v="394" actId="478"/>
          <ac:spMkLst>
            <pc:docMk/>
            <pc:sldMk cId="1046714283" sldId="313"/>
            <ac:spMk id="3" creationId="{4E3A9745-442A-4E7C-9ACB-18C1A98382C7}"/>
          </ac:spMkLst>
        </pc:spChg>
        <pc:spChg chg="add mod">
          <ac:chgData name="Khaza Ahmed (PG Research)" userId="e606b0a9-72ee-43ac-a8f5-368b09304c72" providerId="ADAL" clId="{A6307A5E-BEC2-403F-94AE-92FC3209E72A}" dt="2022-09-10T16:13:50.659" v="524" actId="113"/>
          <ac:spMkLst>
            <pc:docMk/>
            <pc:sldMk cId="1046714283" sldId="313"/>
            <ac:spMk id="7" creationId="{84F64EE3-DA46-4202-A0BE-539D920CE4E2}"/>
          </ac:spMkLst>
        </pc:spChg>
      </pc:sldChg>
      <pc:sldChg chg="addSp delSp modSp add mod modTransition modClrScheme chgLayout">
        <pc:chgData name="Khaza Ahmed (PG Research)" userId="e606b0a9-72ee-43ac-a8f5-368b09304c72" providerId="ADAL" clId="{A6307A5E-BEC2-403F-94AE-92FC3209E72A}" dt="2022-09-12T10:13:28.560" v="2041"/>
        <pc:sldMkLst>
          <pc:docMk/>
          <pc:sldMk cId="1390510142" sldId="314"/>
        </pc:sldMkLst>
        <pc:spChg chg="add del mod ord">
          <ac:chgData name="Khaza Ahmed (PG Research)" userId="e606b0a9-72ee-43ac-a8f5-368b09304c72" providerId="ADAL" clId="{A6307A5E-BEC2-403F-94AE-92FC3209E72A}" dt="2022-09-10T16:18:54.903" v="556" actId="700"/>
          <ac:spMkLst>
            <pc:docMk/>
            <pc:sldMk cId="1390510142" sldId="314"/>
            <ac:spMk id="2" creationId="{8B267473-1639-485B-858F-68838B8C15A3}"/>
          </ac:spMkLst>
        </pc:spChg>
        <pc:spChg chg="add del mod ord">
          <ac:chgData name="Khaza Ahmed (PG Research)" userId="e606b0a9-72ee-43ac-a8f5-368b09304c72" providerId="ADAL" clId="{A6307A5E-BEC2-403F-94AE-92FC3209E72A}" dt="2022-09-10T16:18:54.903" v="556" actId="700"/>
          <ac:spMkLst>
            <pc:docMk/>
            <pc:sldMk cId="1390510142" sldId="314"/>
            <ac:spMk id="3" creationId="{1F4B7F6B-E76A-4618-AE78-61574917CA3F}"/>
          </ac:spMkLst>
        </pc:spChg>
        <pc:spChg chg="mod ord">
          <ac:chgData name="Khaza Ahmed (PG Research)" userId="e606b0a9-72ee-43ac-a8f5-368b09304c72" providerId="ADAL" clId="{A6307A5E-BEC2-403F-94AE-92FC3209E72A}" dt="2022-09-10T16:19:07.618" v="557" actId="26606"/>
          <ac:spMkLst>
            <pc:docMk/>
            <pc:sldMk cId="1390510142" sldId="314"/>
            <ac:spMk id="4" creationId="{C13A6C85-F85B-4BC5-955B-B18280E2676E}"/>
          </ac:spMkLst>
        </pc:spChg>
        <pc:spChg chg="mod ord">
          <ac:chgData name="Khaza Ahmed (PG Research)" userId="e606b0a9-72ee-43ac-a8f5-368b09304c72" providerId="ADAL" clId="{A6307A5E-BEC2-403F-94AE-92FC3209E72A}" dt="2022-09-10T16:19:07.618" v="557" actId="26606"/>
          <ac:spMkLst>
            <pc:docMk/>
            <pc:sldMk cId="1390510142" sldId="314"/>
            <ac:spMk id="5" creationId="{1B1F640C-4A42-4099-9E60-924AA9C72E35}"/>
          </ac:spMkLst>
        </pc:spChg>
        <pc:spChg chg="mod ord">
          <ac:chgData name="Khaza Ahmed (PG Research)" userId="e606b0a9-72ee-43ac-a8f5-368b09304c72" providerId="ADAL" clId="{A6307A5E-BEC2-403F-94AE-92FC3209E72A}" dt="2022-09-10T16:19:07.618" v="557" actId="26606"/>
          <ac:spMkLst>
            <pc:docMk/>
            <pc:sldMk cId="1390510142" sldId="314"/>
            <ac:spMk id="6" creationId="{44EDFF4A-544D-4732-B1C7-B6F716461B9F}"/>
          </ac:spMkLst>
        </pc:spChg>
        <pc:spChg chg="add del mod">
          <ac:chgData name="Khaza Ahmed (PG Research)" userId="e606b0a9-72ee-43ac-a8f5-368b09304c72" providerId="ADAL" clId="{A6307A5E-BEC2-403F-94AE-92FC3209E72A}" dt="2022-09-10T16:31:41.562" v="792" actId="478"/>
          <ac:spMkLst>
            <pc:docMk/>
            <pc:sldMk cId="1390510142" sldId="314"/>
            <ac:spMk id="8" creationId="{2CD765A9-D7BD-57AB-CDD1-70BBDB9D9C53}"/>
          </ac:spMkLst>
        </pc:spChg>
        <pc:spChg chg="del">
          <ac:chgData name="Khaza Ahmed (PG Research)" userId="e606b0a9-72ee-43ac-a8f5-368b09304c72" providerId="ADAL" clId="{A6307A5E-BEC2-403F-94AE-92FC3209E72A}" dt="2022-09-10T16:17:03.092" v="554" actId="478"/>
          <ac:spMkLst>
            <pc:docMk/>
            <pc:sldMk cId="1390510142" sldId="314"/>
            <ac:spMk id="11" creationId="{4433E197-0932-40BA-8737-6410D5A4683F}"/>
          </ac:spMkLst>
        </pc:spChg>
        <pc:spChg chg="add del mod">
          <ac:chgData name="Khaza Ahmed (PG Research)" userId="e606b0a9-72ee-43ac-a8f5-368b09304c72" providerId="ADAL" clId="{A6307A5E-BEC2-403F-94AE-92FC3209E72A}" dt="2022-09-10T16:33:04.111" v="802" actId="12084"/>
          <ac:spMkLst>
            <pc:docMk/>
            <pc:sldMk cId="1390510142" sldId="314"/>
            <ac:spMk id="13" creationId="{B15FBA18-B659-9CE2-17FE-8FD7F9994CA1}"/>
          </ac:spMkLst>
        </pc:spChg>
        <pc:spChg chg="add del mod">
          <ac:chgData name="Khaza Ahmed (PG Research)" userId="e606b0a9-72ee-43ac-a8f5-368b09304c72" providerId="ADAL" clId="{A6307A5E-BEC2-403F-94AE-92FC3209E72A}" dt="2022-09-10T16:24:57.998" v="780" actId="12084"/>
          <ac:spMkLst>
            <pc:docMk/>
            <pc:sldMk cId="1390510142" sldId="314"/>
            <ac:spMk id="15" creationId="{271828D4-89B5-8B95-A24C-9FC0A96EEB05}"/>
          </ac:spMkLst>
        </pc:spChg>
        <pc:graphicFrameChg chg="add del modGraphic">
          <ac:chgData name="Khaza Ahmed (PG Research)" userId="e606b0a9-72ee-43ac-a8f5-368b09304c72" providerId="ADAL" clId="{A6307A5E-BEC2-403F-94AE-92FC3209E72A}" dt="2022-09-10T16:24:10.479" v="779" actId="1032"/>
          <ac:graphicFrameMkLst>
            <pc:docMk/>
            <pc:sldMk cId="1390510142" sldId="314"/>
            <ac:graphicFrameMk id="7" creationId="{5C14FE4A-4E13-482B-912A-852E0A747F4D}"/>
          </ac:graphicFrameMkLst>
        </pc:graphicFrameChg>
        <pc:graphicFrameChg chg="add mod modGraphic">
          <ac:chgData name="Khaza Ahmed (PG Research)" userId="e606b0a9-72ee-43ac-a8f5-368b09304c72" providerId="ADAL" clId="{A6307A5E-BEC2-403F-94AE-92FC3209E72A}" dt="2022-09-10T16:46:17.966" v="946" actId="1076"/>
          <ac:graphicFrameMkLst>
            <pc:docMk/>
            <pc:sldMk cId="1390510142" sldId="314"/>
            <ac:graphicFrameMk id="9" creationId="{A22D7C1E-7E23-4933-BF37-D1604B33A3A3}"/>
          </ac:graphicFrameMkLst>
        </pc:graphicFrameChg>
        <pc:graphicFrameChg chg="add mod modGraphic">
          <ac:chgData name="Khaza Ahmed (PG Research)" userId="e606b0a9-72ee-43ac-a8f5-368b09304c72" providerId="ADAL" clId="{A6307A5E-BEC2-403F-94AE-92FC3209E72A}" dt="2022-09-10T16:46:08.149" v="944" actId="1076"/>
          <ac:graphicFrameMkLst>
            <pc:docMk/>
            <pc:sldMk cId="1390510142" sldId="314"/>
            <ac:graphicFrameMk id="10" creationId="{29DCB270-C900-443D-A72F-C69951225455}"/>
          </ac:graphicFrameMkLst>
        </pc:graphicFrameChg>
        <pc:graphicFrameChg chg="add mod modGraphic">
          <ac:chgData name="Khaza Ahmed (PG Research)" userId="e606b0a9-72ee-43ac-a8f5-368b09304c72" providerId="ADAL" clId="{A6307A5E-BEC2-403F-94AE-92FC3209E72A}" dt="2022-09-10T16:46:12.848" v="945" actId="1076"/>
          <ac:graphicFrameMkLst>
            <pc:docMk/>
            <pc:sldMk cId="1390510142" sldId="314"/>
            <ac:graphicFrameMk id="12" creationId="{839CD132-75C7-4806-8E18-E2D518F0F397}"/>
          </ac:graphicFrameMkLst>
        </pc:graphicFrameChg>
      </pc:sldChg>
      <pc:sldChg chg="addSp delSp modSp new mod modTransition modClrScheme chgLayout">
        <pc:chgData name="Khaza Ahmed (PG Research)" userId="e606b0a9-72ee-43ac-a8f5-368b09304c72" providerId="ADAL" clId="{A6307A5E-BEC2-403F-94AE-92FC3209E72A}" dt="2022-09-12T10:13:28.560" v="2041"/>
        <pc:sldMkLst>
          <pc:docMk/>
          <pc:sldMk cId="220945205" sldId="315"/>
        </pc:sldMkLst>
        <pc:spChg chg="mod">
          <ac:chgData name="Khaza Ahmed (PG Research)" userId="e606b0a9-72ee-43ac-a8f5-368b09304c72" providerId="ADAL" clId="{A6307A5E-BEC2-403F-94AE-92FC3209E72A}" dt="2022-09-10T17:02:58.091" v="1179" actId="2711"/>
          <ac:spMkLst>
            <pc:docMk/>
            <pc:sldMk cId="220945205" sldId="315"/>
            <ac:spMk id="2" creationId="{647C473A-29A2-42B7-8B3F-90F8A4B2387A}"/>
          </ac:spMkLst>
        </pc:spChg>
        <pc:spChg chg="del">
          <ac:chgData name="Khaza Ahmed (PG Research)" userId="e606b0a9-72ee-43ac-a8f5-368b09304c72" providerId="ADAL" clId="{A6307A5E-BEC2-403F-94AE-92FC3209E72A}" dt="2022-09-10T16:41:29.579" v="928" actId="478"/>
          <ac:spMkLst>
            <pc:docMk/>
            <pc:sldMk cId="220945205" sldId="315"/>
            <ac:spMk id="3" creationId="{EC9E0F31-385E-49B7-AE9E-05E0C07DEF2B}"/>
          </ac:spMkLst>
        </pc:spChg>
        <pc:spChg chg="del">
          <ac:chgData name="Khaza Ahmed (PG Research)" userId="e606b0a9-72ee-43ac-a8f5-368b09304c72" providerId="ADAL" clId="{A6307A5E-BEC2-403F-94AE-92FC3209E72A}" dt="2022-09-10T16:41:28.922" v="927" actId="478"/>
          <ac:spMkLst>
            <pc:docMk/>
            <pc:sldMk cId="220945205" sldId="315"/>
            <ac:spMk id="4" creationId="{DD41AD09-5F1D-4B5E-820C-8C84181045B7}"/>
          </ac:spMkLst>
        </pc:spChg>
        <pc:spChg chg="mod">
          <ac:chgData name="Khaza Ahmed (PG Research)" userId="e606b0a9-72ee-43ac-a8f5-368b09304c72" providerId="ADAL" clId="{A6307A5E-BEC2-403F-94AE-92FC3209E72A}" dt="2022-09-10T16:42:18.843" v="931" actId="26606"/>
          <ac:spMkLst>
            <pc:docMk/>
            <pc:sldMk cId="220945205" sldId="315"/>
            <ac:spMk id="5" creationId="{95E1C8E9-74CD-4BCC-9C35-E74C1169D4F3}"/>
          </ac:spMkLst>
        </pc:spChg>
        <pc:spChg chg="mod">
          <ac:chgData name="Khaza Ahmed (PG Research)" userId="e606b0a9-72ee-43ac-a8f5-368b09304c72" providerId="ADAL" clId="{A6307A5E-BEC2-403F-94AE-92FC3209E72A}" dt="2022-09-10T16:42:18.843" v="931" actId="26606"/>
          <ac:spMkLst>
            <pc:docMk/>
            <pc:sldMk cId="220945205" sldId="315"/>
            <ac:spMk id="6" creationId="{68851665-E340-4A72-8F5E-E43FDEF0F516}"/>
          </ac:spMkLst>
        </pc:spChg>
        <pc:spChg chg="add mod">
          <ac:chgData name="Khaza Ahmed (PG Research)" userId="e606b0a9-72ee-43ac-a8f5-368b09304c72" providerId="ADAL" clId="{A6307A5E-BEC2-403F-94AE-92FC3209E72A}" dt="2022-09-10T23:00:54.842" v="1624"/>
          <ac:spMkLst>
            <pc:docMk/>
            <pc:sldMk cId="220945205" sldId="315"/>
            <ac:spMk id="10" creationId="{1359FEB8-C191-4394-A929-623E6460C7DD}"/>
          </ac:spMkLst>
        </pc:spChg>
        <pc:spChg chg="add mod">
          <ac:chgData name="Khaza Ahmed (PG Research)" userId="e606b0a9-72ee-43ac-a8f5-368b09304c72" providerId="ADAL" clId="{A6307A5E-BEC2-403F-94AE-92FC3209E72A}" dt="2022-09-10T16:42:18.843" v="931" actId="26606"/>
          <ac:spMkLst>
            <pc:docMk/>
            <pc:sldMk cId="220945205" sldId="315"/>
            <ac:spMk id="13" creationId="{DC2DBE7D-865B-C871-CB7E-2D03C9CBD56D}"/>
          </ac:spMkLst>
        </pc:spChg>
        <pc:picChg chg="add mod ord">
          <ac:chgData name="Khaza Ahmed (PG Research)" userId="e606b0a9-72ee-43ac-a8f5-368b09304c72" providerId="ADAL" clId="{A6307A5E-BEC2-403F-94AE-92FC3209E72A}" dt="2022-09-10T16:42:48.030" v="933"/>
          <ac:picMkLst>
            <pc:docMk/>
            <pc:sldMk cId="220945205" sldId="315"/>
            <ac:picMk id="8" creationId="{E6322A20-79F5-4655-ADDA-77CBCD1818EA}"/>
          </ac:picMkLst>
        </pc:picChg>
      </pc:sldChg>
      <pc:sldChg chg="modSp new mod ord modTransition">
        <pc:chgData name="Khaza Ahmed (PG Research)" userId="e606b0a9-72ee-43ac-a8f5-368b09304c72" providerId="ADAL" clId="{A6307A5E-BEC2-403F-94AE-92FC3209E72A}" dt="2022-09-12T10:13:28.560" v="2041"/>
        <pc:sldMkLst>
          <pc:docMk/>
          <pc:sldMk cId="2628482669" sldId="316"/>
        </pc:sldMkLst>
        <pc:spChg chg="mod">
          <ac:chgData name="Khaza Ahmed (PG Research)" userId="e606b0a9-72ee-43ac-a8f5-368b09304c72" providerId="ADAL" clId="{A6307A5E-BEC2-403F-94AE-92FC3209E72A}" dt="2022-09-10T17:02:45.978" v="1177" actId="2711"/>
          <ac:spMkLst>
            <pc:docMk/>
            <pc:sldMk cId="2628482669" sldId="316"/>
            <ac:spMk id="2" creationId="{DBEB37BB-AF03-4002-A1DF-994BF36CF28B}"/>
          </ac:spMkLst>
        </pc:spChg>
        <pc:spChg chg="mod">
          <ac:chgData name="Khaza Ahmed (PG Research)" userId="e606b0a9-72ee-43ac-a8f5-368b09304c72" providerId="ADAL" clId="{A6307A5E-BEC2-403F-94AE-92FC3209E72A}" dt="2022-09-10T16:49:48.352" v="1016" actId="1076"/>
          <ac:spMkLst>
            <pc:docMk/>
            <pc:sldMk cId="2628482669" sldId="316"/>
            <ac:spMk id="3" creationId="{28E62C66-EA39-4B04-92D2-5D3C4BAA7BD1}"/>
          </ac:spMkLst>
        </pc:spChg>
      </pc:sldChg>
      <pc:sldChg chg="addSp delSp modSp new mod modTransition modAnim">
        <pc:chgData name="Khaza Ahmed (PG Research)" userId="e606b0a9-72ee-43ac-a8f5-368b09304c72" providerId="ADAL" clId="{A6307A5E-BEC2-403F-94AE-92FC3209E72A}" dt="2022-09-12T10:13:28.560" v="2041"/>
        <pc:sldMkLst>
          <pc:docMk/>
          <pc:sldMk cId="555018299" sldId="317"/>
        </pc:sldMkLst>
        <pc:spChg chg="mod">
          <ac:chgData name="Khaza Ahmed (PG Research)" userId="e606b0a9-72ee-43ac-a8f5-368b09304c72" providerId="ADAL" clId="{A6307A5E-BEC2-403F-94AE-92FC3209E72A}" dt="2022-09-10T17:02:51.065" v="1178" actId="2711"/>
          <ac:spMkLst>
            <pc:docMk/>
            <pc:sldMk cId="555018299" sldId="317"/>
            <ac:spMk id="2" creationId="{A6B77ACB-CED9-4E67-A6AD-271CAD0809B8}"/>
          </ac:spMkLst>
        </pc:spChg>
        <pc:spChg chg="del">
          <ac:chgData name="Khaza Ahmed (PG Research)" userId="e606b0a9-72ee-43ac-a8f5-368b09304c72" providerId="ADAL" clId="{A6307A5E-BEC2-403F-94AE-92FC3209E72A}" dt="2022-09-10T16:51:28.282" v="1048" actId="478"/>
          <ac:spMkLst>
            <pc:docMk/>
            <pc:sldMk cId="555018299" sldId="317"/>
            <ac:spMk id="3" creationId="{EC0376AD-55DD-4DD3-B1ED-83C457265F44}"/>
          </ac:spMkLst>
        </pc:spChg>
        <pc:spChg chg="add del mod">
          <ac:chgData name="Khaza Ahmed (PG Research)" userId="e606b0a9-72ee-43ac-a8f5-368b09304c72" providerId="ADAL" clId="{A6307A5E-BEC2-403F-94AE-92FC3209E72A}" dt="2022-09-10T16:54:41.909" v="1115" actId="478"/>
          <ac:spMkLst>
            <pc:docMk/>
            <pc:sldMk cId="555018299" sldId="317"/>
            <ac:spMk id="7" creationId="{DE552D99-3AC1-4EC1-B0AD-348C55AC195A}"/>
          </ac:spMkLst>
        </pc:spChg>
        <pc:spChg chg="add del mod">
          <ac:chgData name="Khaza Ahmed (PG Research)" userId="e606b0a9-72ee-43ac-a8f5-368b09304c72" providerId="ADAL" clId="{A6307A5E-BEC2-403F-94AE-92FC3209E72A}" dt="2022-09-10T16:54:43.010" v="1116" actId="478"/>
          <ac:spMkLst>
            <pc:docMk/>
            <pc:sldMk cId="555018299" sldId="317"/>
            <ac:spMk id="8" creationId="{6472566E-6C62-434E-AF46-80B997E01E83}"/>
          </ac:spMkLst>
        </pc:spChg>
        <pc:spChg chg="add del mod">
          <ac:chgData name="Khaza Ahmed (PG Research)" userId="e606b0a9-72ee-43ac-a8f5-368b09304c72" providerId="ADAL" clId="{A6307A5E-BEC2-403F-94AE-92FC3209E72A}" dt="2022-09-10T16:54:44.251" v="1117" actId="478"/>
          <ac:spMkLst>
            <pc:docMk/>
            <pc:sldMk cId="555018299" sldId="317"/>
            <ac:spMk id="9" creationId="{02A56A39-152C-4B90-BBD7-4A92A9134DD9}"/>
          </ac:spMkLst>
        </pc:spChg>
        <pc:picChg chg="add mod">
          <ac:chgData name="Khaza Ahmed (PG Research)" userId="e606b0a9-72ee-43ac-a8f5-368b09304c72" providerId="ADAL" clId="{A6307A5E-BEC2-403F-94AE-92FC3209E72A}" dt="2022-09-10T16:56:12.690" v="1128" actId="14100"/>
          <ac:picMkLst>
            <pc:docMk/>
            <pc:sldMk cId="555018299" sldId="317"/>
            <ac:picMk id="10" creationId="{F5670EF8-7B84-4978-9BE7-02E21B38DE83}"/>
          </ac:picMkLst>
        </pc:picChg>
      </pc:sldChg>
      <pc:sldChg chg="addSp modSp new mod modTransition">
        <pc:chgData name="Khaza Ahmed (PG Research)" userId="e606b0a9-72ee-43ac-a8f5-368b09304c72" providerId="ADAL" clId="{A6307A5E-BEC2-403F-94AE-92FC3209E72A}" dt="2022-09-12T10:13:28.560" v="2041"/>
        <pc:sldMkLst>
          <pc:docMk/>
          <pc:sldMk cId="3834658695" sldId="318"/>
        </pc:sldMkLst>
        <pc:spChg chg="mod">
          <ac:chgData name="Khaza Ahmed (PG Research)" userId="e606b0a9-72ee-43ac-a8f5-368b09304c72" providerId="ADAL" clId="{A6307A5E-BEC2-403F-94AE-92FC3209E72A}" dt="2022-09-10T17:03:02.956" v="1180" actId="2711"/>
          <ac:spMkLst>
            <pc:docMk/>
            <pc:sldMk cId="3834658695" sldId="318"/>
            <ac:spMk id="2" creationId="{464C176F-F49A-4482-855C-987FDA77FA12}"/>
          </ac:spMkLst>
        </pc:spChg>
        <pc:spChg chg="mod">
          <ac:chgData name="Khaza Ahmed (PG Research)" userId="e606b0a9-72ee-43ac-a8f5-368b09304c72" providerId="ADAL" clId="{A6307A5E-BEC2-403F-94AE-92FC3209E72A}" dt="2022-09-10T16:58:42.195" v="1144" actId="14100"/>
          <ac:spMkLst>
            <pc:docMk/>
            <pc:sldMk cId="3834658695" sldId="318"/>
            <ac:spMk id="3" creationId="{3745B267-4133-4E3C-B233-1E15A5D5E3EE}"/>
          </ac:spMkLst>
        </pc:spChg>
        <pc:picChg chg="add mod">
          <ac:chgData name="Khaza Ahmed (PG Research)" userId="e606b0a9-72ee-43ac-a8f5-368b09304c72" providerId="ADAL" clId="{A6307A5E-BEC2-403F-94AE-92FC3209E72A}" dt="2022-09-10T16:59:10.701" v="1154" actId="1076"/>
          <ac:picMkLst>
            <pc:docMk/>
            <pc:sldMk cId="3834658695" sldId="318"/>
            <ac:picMk id="7" creationId="{299DA6BF-67C9-4FC1-881A-66EB34A9D496}"/>
          </ac:picMkLst>
        </pc:picChg>
      </pc:sldChg>
      <pc:sldChg chg="addSp delSp modSp new mod modTransition">
        <pc:chgData name="Khaza Ahmed (PG Research)" userId="e606b0a9-72ee-43ac-a8f5-368b09304c72" providerId="ADAL" clId="{A6307A5E-BEC2-403F-94AE-92FC3209E72A}" dt="2022-09-12T10:13:28.560" v="2041"/>
        <pc:sldMkLst>
          <pc:docMk/>
          <pc:sldMk cId="3262077832" sldId="319"/>
        </pc:sldMkLst>
        <pc:spChg chg="mod">
          <ac:chgData name="Khaza Ahmed (PG Research)" userId="e606b0a9-72ee-43ac-a8f5-368b09304c72" providerId="ADAL" clId="{A6307A5E-BEC2-403F-94AE-92FC3209E72A}" dt="2022-09-10T17:48:52.637" v="1187" actId="113"/>
          <ac:spMkLst>
            <pc:docMk/>
            <pc:sldMk cId="3262077832" sldId="319"/>
            <ac:spMk id="2" creationId="{9096EC01-F1EB-4BEC-B8D8-69CCA63D283D}"/>
          </ac:spMkLst>
        </pc:spChg>
        <pc:spChg chg="del">
          <ac:chgData name="Khaza Ahmed (PG Research)" userId="e606b0a9-72ee-43ac-a8f5-368b09304c72" providerId="ADAL" clId="{A6307A5E-BEC2-403F-94AE-92FC3209E72A}" dt="2022-09-10T17:49:11.180" v="1188" actId="478"/>
          <ac:spMkLst>
            <pc:docMk/>
            <pc:sldMk cId="3262077832" sldId="319"/>
            <ac:spMk id="3" creationId="{B95763C7-3A16-45DF-A5EC-2B9882CE6D11}"/>
          </ac:spMkLst>
        </pc:spChg>
        <pc:spChg chg="add del">
          <ac:chgData name="Khaza Ahmed (PG Research)" userId="e606b0a9-72ee-43ac-a8f5-368b09304c72" providerId="ADAL" clId="{A6307A5E-BEC2-403F-94AE-92FC3209E72A}" dt="2022-09-10T17:49:16.734" v="1191" actId="22"/>
          <ac:spMkLst>
            <pc:docMk/>
            <pc:sldMk cId="3262077832" sldId="319"/>
            <ac:spMk id="8" creationId="{CC4F3EB1-4CB9-44CE-A4D0-72A7C314E02E}"/>
          </ac:spMkLst>
        </pc:spChg>
        <pc:spChg chg="add mod">
          <ac:chgData name="Khaza Ahmed (PG Research)" userId="e606b0a9-72ee-43ac-a8f5-368b09304c72" providerId="ADAL" clId="{A6307A5E-BEC2-403F-94AE-92FC3209E72A}" dt="2022-09-10T17:49:32.220" v="1193"/>
          <ac:spMkLst>
            <pc:docMk/>
            <pc:sldMk cId="3262077832" sldId="319"/>
            <ac:spMk id="10" creationId="{FBCEFA81-99E6-4B68-9F5C-35D07E3D125D}"/>
          </ac:spMkLst>
        </pc:spChg>
        <pc:spChg chg="add mod">
          <ac:chgData name="Khaza Ahmed (PG Research)" userId="e606b0a9-72ee-43ac-a8f5-368b09304c72" providerId="ADAL" clId="{A6307A5E-BEC2-403F-94AE-92FC3209E72A}" dt="2022-09-10T17:49:32.220" v="1193"/>
          <ac:spMkLst>
            <pc:docMk/>
            <pc:sldMk cId="3262077832" sldId="319"/>
            <ac:spMk id="11" creationId="{70EC59D6-0283-4C7B-B981-FBF8E03FE8FD}"/>
          </ac:spMkLst>
        </pc:spChg>
        <pc:grpChg chg="add mod">
          <ac:chgData name="Khaza Ahmed (PG Research)" userId="e606b0a9-72ee-43ac-a8f5-368b09304c72" providerId="ADAL" clId="{A6307A5E-BEC2-403F-94AE-92FC3209E72A}" dt="2022-09-10T17:49:32.220" v="1193"/>
          <ac:grpSpMkLst>
            <pc:docMk/>
            <pc:sldMk cId="3262077832" sldId="319"/>
            <ac:grpSpMk id="9" creationId="{9E69F4AA-5451-45FA-8339-2C25433B01F5}"/>
          </ac:grpSpMkLst>
        </pc:grpChg>
        <pc:graphicFrameChg chg="add mod">
          <ac:chgData name="Khaza Ahmed (PG Research)" userId="e606b0a9-72ee-43ac-a8f5-368b09304c72" providerId="ADAL" clId="{A6307A5E-BEC2-403F-94AE-92FC3209E72A}" dt="2022-09-10T17:49:57.465" v="1199" actId="1076"/>
          <ac:graphicFrameMkLst>
            <pc:docMk/>
            <pc:sldMk cId="3262077832" sldId="319"/>
            <ac:graphicFrameMk id="12" creationId="{2DCDC293-901F-4CB2-8F3D-1E7B8F9B45D0}"/>
          </ac:graphicFrameMkLst>
        </pc:graphicFrameChg>
      </pc:sldChg>
      <pc:sldChg chg="delSp modSp add mod ord modTransition setBg delDesignElem">
        <pc:chgData name="Khaza Ahmed (PG Research)" userId="e606b0a9-72ee-43ac-a8f5-368b09304c72" providerId="ADAL" clId="{A6307A5E-BEC2-403F-94AE-92FC3209E72A}" dt="2022-09-12T10:13:28.560" v="2041"/>
        <pc:sldMkLst>
          <pc:docMk/>
          <pc:sldMk cId="0" sldId="320"/>
        </pc:sldMkLst>
        <pc:spChg chg="mod">
          <ac:chgData name="Khaza Ahmed (PG Research)" userId="e606b0a9-72ee-43ac-a8f5-368b09304c72" providerId="ADAL" clId="{A6307A5E-BEC2-403F-94AE-92FC3209E72A}" dt="2022-09-10T17:01:19.083" v="1165" actId="122"/>
          <ac:spMkLst>
            <pc:docMk/>
            <pc:sldMk cId="0" sldId="320"/>
            <ac:spMk id="2" creationId="{00000000-0000-0000-0000-000000000000}"/>
          </ac:spMkLst>
        </pc:spChg>
        <pc:spChg chg="del">
          <ac:chgData name="Khaza Ahmed (PG Research)" userId="e606b0a9-72ee-43ac-a8f5-368b09304c72" providerId="ADAL" clId="{A6307A5E-BEC2-403F-94AE-92FC3209E72A}" dt="2022-09-10T17:00:44.089" v="1157"/>
          <ac:spMkLst>
            <pc:docMk/>
            <pc:sldMk cId="0" sldId="320"/>
            <ac:spMk id="10" creationId="{C5E6CFF1-2F42-4E10-9A97-F116F46F53FE}"/>
          </ac:spMkLst>
        </pc:spChg>
        <pc:graphicFrameChg chg="mod">
          <ac:chgData name="Khaza Ahmed (PG Research)" userId="e606b0a9-72ee-43ac-a8f5-368b09304c72" providerId="ADAL" clId="{A6307A5E-BEC2-403F-94AE-92FC3209E72A}" dt="2022-09-10T17:47:29.177" v="1184" actId="14100"/>
          <ac:graphicFrameMkLst>
            <pc:docMk/>
            <pc:sldMk cId="0" sldId="320"/>
            <ac:graphicFrameMk id="5" creationId="{907A8ECA-4A30-4D9A-B27E-6E269D5409AA}"/>
          </ac:graphicFrameMkLst>
        </pc:graphicFrameChg>
        <pc:picChg chg="del">
          <ac:chgData name="Khaza Ahmed (PG Research)" userId="e606b0a9-72ee-43ac-a8f5-368b09304c72" providerId="ADAL" clId="{A6307A5E-BEC2-403F-94AE-92FC3209E72A}" dt="2022-09-10T17:00:59.616" v="1160" actId="478"/>
          <ac:picMkLst>
            <pc:docMk/>
            <pc:sldMk cId="0" sldId="320"/>
            <ac:picMk id="6" creationId="{05871EA7-409E-433A-87CF-4727C67E0457}"/>
          </ac:picMkLst>
        </pc:picChg>
        <pc:cxnChg chg="del">
          <ac:chgData name="Khaza Ahmed (PG Research)" userId="e606b0a9-72ee-43ac-a8f5-368b09304c72" providerId="ADAL" clId="{A6307A5E-BEC2-403F-94AE-92FC3209E72A}" dt="2022-09-10T17:00:44.089" v="1157"/>
          <ac:cxnSpMkLst>
            <pc:docMk/>
            <pc:sldMk cId="0" sldId="320"/>
            <ac:cxnSpMk id="12" creationId="{67182200-4859-4C8D-BCBB-55B245C28BA3}"/>
          </ac:cxnSpMkLst>
        </pc:cxnChg>
      </pc:sldChg>
      <pc:sldChg chg="addSp delSp modSp add mod ord modTransition">
        <pc:chgData name="Khaza Ahmed (PG Research)" userId="e606b0a9-72ee-43ac-a8f5-368b09304c72" providerId="ADAL" clId="{A6307A5E-BEC2-403F-94AE-92FC3209E72A}" dt="2022-09-12T10:13:28.560" v="2041"/>
        <pc:sldMkLst>
          <pc:docMk/>
          <pc:sldMk cId="2785239842" sldId="321"/>
        </pc:sldMkLst>
        <pc:spChg chg="mod">
          <ac:chgData name="Khaza Ahmed (PG Research)" userId="e606b0a9-72ee-43ac-a8f5-368b09304c72" providerId="ADAL" clId="{A6307A5E-BEC2-403F-94AE-92FC3209E72A}" dt="2022-09-10T17:58:20.625" v="1256" actId="1076"/>
          <ac:spMkLst>
            <pc:docMk/>
            <pc:sldMk cId="2785239842" sldId="321"/>
            <ac:spMk id="2" creationId="{9096EC01-F1EB-4BEC-B8D8-69CCA63D283D}"/>
          </ac:spMkLst>
        </pc:spChg>
        <pc:spChg chg="add mod">
          <ac:chgData name="Khaza Ahmed (PG Research)" userId="e606b0a9-72ee-43ac-a8f5-368b09304c72" providerId="ADAL" clId="{A6307A5E-BEC2-403F-94AE-92FC3209E72A}" dt="2022-09-10T17:57:08.580" v="1242" actId="17032"/>
          <ac:spMkLst>
            <pc:docMk/>
            <pc:sldMk cId="2785239842" sldId="321"/>
            <ac:spMk id="10" creationId="{E2817E7F-A667-4BA5-A147-4AA51BAA45D9}"/>
          </ac:spMkLst>
        </pc:spChg>
        <pc:spChg chg="add mod">
          <ac:chgData name="Khaza Ahmed (PG Research)" userId="e606b0a9-72ee-43ac-a8f5-368b09304c72" providerId="ADAL" clId="{A6307A5E-BEC2-403F-94AE-92FC3209E72A}" dt="2022-09-10T17:57:20.805" v="1251" actId="404"/>
          <ac:spMkLst>
            <pc:docMk/>
            <pc:sldMk cId="2785239842" sldId="321"/>
            <ac:spMk id="11" creationId="{039A1445-C087-4DF4-87A7-32DDF32F179A}"/>
          </ac:spMkLst>
        </pc:spChg>
        <pc:grpChg chg="add mod">
          <ac:chgData name="Khaza Ahmed (PG Research)" userId="e606b0a9-72ee-43ac-a8f5-368b09304c72" providerId="ADAL" clId="{A6307A5E-BEC2-403F-94AE-92FC3209E72A}" dt="2022-09-10T17:56:26.937" v="1239" actId="1076"/>
          <ac:grpSpMkLst>
            <pc:docMk/>
            <pc:sldMk cId="2785239842" sldId="321"/>
            <ac:grpSpMk id="9" creationId="{78AEC1AD-8BF3-435D-AEBC-78B9D69C00CB}"/>
          </ac:grpSpMkLst>
        </pc:grpChg>
        <pc:graphicFrameChg chg="add mod modGraphic">
          <ac:chgData name="Khaza Ahmed (PG Research)" userId="e606b0a9-72ee-43ac-a8f5-368b09304c72" providerId="ADAL" clId="{A6307A5E-BEC2-403F-94AE-92FC3209E72A}" dt="2022-09-10T17:58:15.632" v="1255" actId="1076"/>
          <ac:graphicFrameMkLst>
            <pc:docMk/>
            <pc:sldMk cId="2785239842" sldId="321"/>
            <ac:graphicFrameMk id="3" creationId="{D4DA4A5E-FE6C-4B6F-B41B-DE0D0500BA05}"/>
          </ac:graphicFrameMkLst>
        </pc:graphicFrameChg>
        <pc:graphicFrameChg chg="add del mod">
          <ac:chgData name="Khaza Ahmed (PG Research)" userId="e606b0a9-72ee-43ac-a8f5-368b09304c72" providerId="ADAL" clId="{A6307A5E-BEC2-403F-94AE-92FC3209E72A}" dt="2022-09-10T17:52:21.525" v="1217"/>
          <ac:graphicFrameMkLst>
            <pc:docMk/>
            <pc:sldMk cId="2785239842" sldId="321"/>
            <ac:graphicFrameMk id="7" creationId="{8DC0F5F0-11A7-4999-B08E-6647823F1130}"/>
          </ac:graphicFrameMkLst>
        </pc:graphicFrameChg>
        <pc:graphicFrameChg chg="del mod">
          <ac:chgData name="Khaza Ahmed (PG Research)" userId="e606b0a9-72ee-43ac-a8f5-368b09304c72" providerId="ADAL" clId="{A6307A5E-BEC2-403F-94AE-92FC3209E72A}" dt="2022-09-10T17:50:40.368" v="1203" actId="478"/>
          <ac:graphicFrameMkLst>
            <pc:docMk/>
            <pc:sldMk cId="2785239842" sldId="321"/>
            <ac:graphicFrameMk id="12" creationId="{2DCDC293-901F-4CB2-8F3D-1E7B8F9B45D0}"/>
          </ac:graphicFrameMkLst>
        </pc:graphicFrameChg>
      </pc:sldChg>
      <pc:sldChg chg="addSp delSp modSp del mod modTransition delDesignElem">
        <pc:chgData name="Khaza Ahmed (PG Research)" userId="e606b0a9-72ee-43ac-a8f5-368b09304c72" providerId="ADAL" clId="{A6307A5E-BEC2-403F-94AE-92FC3209E72A}" dt="2022-09-12T10:13:28.560" v="2041"/>
        <pc:sldMkLst>
          <pc:docMk/>
          <pc:sldMk cId="0" sldId="332"/>
        </pc:sldMkLst>
        <pc:spChg chg="del">
          <ac:chgData name="Khaza Ahmed (PG Research)" userId="e606b0a9-72ee-43ac-a8f5-368b09304c72" providerId="ADAL" clId="{A6307A5E-BEC2-403F-94AE-92FC3209E72A}" dt="2022-09-10T18:07:41.321" v="1322" actId="478"/>
          <ac:spMkLst>
            <pc:docMk/>
            <pc:sldMk cId="0" sldId="332"/>
            <ac:spMk id="2" creationId="{00000000-0000-0000-0000-000000000000}"/>
          </ac:spMkLst>
        </pc:spChg>
        <pc:spChg chg="mod">
          <ac:chgData name="Khaza Ahmed (PG Research)" userId="e606b0a9-72ee-43ac-a8f5-368b09304c72" providerId="ADAL" clId="{A6307A5E-BEC2-403F-94AE-92FC3209E72A}" dt="2022-09-10T18:08:01.445" v="1328" actId="27636"/>
          <ac:spMkLst>
            <pc:docMk/>
            <pc:sldMk cId="0" sldId="332"/>
            <ac:spMk id="3" creationId="{00000000-0000-0000-0000-000000000000}"/>
          </ac:spMkLst>
        </pc:spChg>
        <pc:spChg chg="add del mod">
          <ac:chgData name="Khaza Ahmed (PG Research)" userId="e606b0a9-72ee-43ac-a8f5-368b09304c72" providerId="ADAL" clId="{A6307A5E-BEC2-403F-94AE-92FC3209E72A}" dt="2022-09-10T18:07:42.855" v="1323" actId="478"/>
          <ac:spMkLst>
            <pc:docMk/>
            <pc:sldMk cId="0" sldId="332"/>
            <ac:spMk id="5" creationId="{5E0476BC-E136-4125-9AD6-A594BD40E6FE}"/>
          </ac:spMkLst>
        </pc:spChg>
        <pc:spChg chg="add del">
          <ac:chgData name="Khaza Ahmed (PG Research)" userId="e606b0a9-72ee-43ac-a8f5-368b09304c72" providerId="ADAL" clId="{A6307A5E-BEC2-403F-94AE-92FC3209E72A}" dt="2022-09-10T18:07:10.955" v="1289" actId="22"/>
          <ac:spMkLst>
            <pc:docMk/>
            <pc:sldMk cId="0" sldId="332"/>
            <ac:spMk id="11" creationId="{6BCF38B6-E869-475F-AFFC-C1995796447D}"/>
          </ac:spMkLst>
        </pc:spChg>
        <pc:spChg chg="add mod">
          <ac:chgData name="Khaza Ahmed (PG Research)" userId="e606b0a9-72ee-43ac-a8f5-368b09304c72" providerId="ADAL" clId="{A6307A5E-BEC2-403F-94AE-92FC3209E72A}" dt="2022-09-10T18:07:36.762" v="1321" actId="20577"/>
          <ac:spMkLst>
            <pc:docMk/>
            <pc:sldMk cId="0" sldId="332"/>
            <ac:spMk id="12" creationId="{C7F83ACC-C859-408C-ADF9-128901AC6B49}"/>
          </ac:spMkLst>
        </pc:spChg>
      </pc:sldChg>
      <pc:sldChg chg="addSp delSp modSp del mod modTransition">
        <pc:chgData name="Khaza Ahmed (PG Research)" userId="e606b0a9-72ee-43ac-a8f5-368b09304c72" providerId="ADAL" clId="{A6307A5E-BEC2-403F-94AE-92FC3209E72A}" dt="2022-09-12T10:13:28.560" v="2041"/>
        <pc:sldMkLst>
          <pc:docMk/>
          <pc:sldMk cId="0" sldId="333"/>
        </pc:sldMkLst>
        <pc:spChg chg="add mod">
          <ac:chgData name="Khaza Ahmed (PG Research)" userId="e606b0a9-72ee-43ac-a8f5-368b09304c72" providerId="ADAL" clId="{A6307A5E-BEC2-403F-94AE-92FC3209E72A}" dt="2022-09-10T18:07:17.823" v="1290" actId="14100"/>
          <ac:spMkLst>
            <pc:docMk/>
            <pc:sldMk cId="0" sldId="333"/>
            <ac:spMk id="4" creationId="{C301F1B9-B163-4B5C-94AA-CF370E4B7479}"/>
          </ac:spMkLst>
        </pc:spChg>
        <pc:spChg chg="del mod">
          <ac:chgData name="Khaza Ahmed (PG Research)" userId="e606b0a9-72ee-43ac-a8f5-368b09304c72" providerId="ADAL" clId="{A6307A5E-BEC2-403F-94AE-92FC3209E72A}" dt="2022-09-10T18:06:37.999" v="1284" actId="478"/>
          <ac:spMkLst>
            <pc:docMk/>
            <pc:sldMk cId="0" sldId="333"/>
            <ac:spMk id="8194" creationId="{D70259BE-5E22-4BAC-9223-718616172C41}"/>
          </ac:spMkLst>
        </pc:spChg>
        <pc:picChg chg="mod">
          <ac:chgData name="Khaza Ahmed (PG Research)" userId="e606b0a9-72ee-43ac-a8f5-368b09304c72" providerId="ADAL" clId="{A6307A5E-BEC2-403F-94AE-92FC3209E72A}" dt="2022-09-10T18:06:43.919" v="1286" actId="1076"/>
          <ac:picMkLst>
            <pc:docMk/>
            <pc:sldMk cId="0" sldId="333"/>
            <ac:picMk id="8196" creationId="{CE2A3F15-E319-44BD-BBAF-8134910A8B25}"/>
          </ac:picMkLst>
        </pc:picChg>
      </pc:sldChg>
      <pc:sldChg chg="addSp delSp modSp add mod ord modTransition">
        <pc:chgData name="Khaza Ahmed (PG Research)" userId="e606b0a9-72ee-43ac-a8f5-368b09304c72" providerId="ADAL" clId="{A6307A5E-BEC2-403F-94AE-92FC3209E72A}" dt="2022-09-12T10:13:28.560" v="2041"/>
        <pc:sldMkLst>
          <pc:docMk/>
          <pc:sldMk cId="1026198861" sldId="334"/>
        </pc:sldMkLst>
        <pc:spChg chg="mod">
          <ac:chgData name="Khaza Ahmed (PG Research)" userId="e606b0a9-72ee-43ac-a8f5-368b09304c72" providerId="ADAL" clId="{A6307A5E-BEC2-403F-94AE-92FC3209E72A}" dt="2022-09-10T22:51:20.461" v="1444"/>
          <ac:spMkLst>
            <pc:docMk/>
            <pc:sldMk cId="1026198861" sldId="334"/>
            <ac:spMk id="2" creationId="{647C473A-29A2-42B7-8B3F-90F8A4B2387A}"/>
          </ac:spMkLst>
        </pc:spChg>
        <pc:spChg chg="add mod">
          <ac:chgData name="Khaza Ahmed (PG Research)" userId="e606b0a9-72ee-43ac-a8f5-368b09304c72" providerId="ADAL" clId="{A6307A5E-BEC2-403F-94AE-92FC3209E72A}" dt="2022-09-10T23:00:38.475" v="1623" actId="1076"/>
          <ac:spMkLst>
            <pc:docMk/>
            <pc:sldMk cId="1026198861" sldId="334"/>
            <ac:spMk id="9" creationId="{E56D2F43-EA3F-46AC-904C-B398FFAFB52B}"/>
          </ac:spMkLst>
        </pc:spChg>
        <pc:graphicFrameChg chg="add mod modGraphic">
          <ac:chgData name="Khaza Ahmed (PG Research)" userId="e606b0a9-72ee-43ac-a8f5-368b09304c72" providerId="ADAL" clId="{A6307A5E-BEC2-403F-94AE-92FC3209E72A}" dt="2022-09-10T22:55:02.584" v="1612" actId="20577"/>
          <ac:graphicFrameMkLst>
            <pc:docMk/>
            <pc:sldMk cId="1026198861" sldId="334"/>
            <ac:graphicFrameMk id="3" creationId="{88B8E21D-FD45-49B0-A8DB-A7F86EB20612}"/>
          </ac:graphicFrameMkLst>
        </pc:graphicFrameChg>
        <pc:picChg chg="del">
          <ac:chgData name="Khaza Ahmed (PG Research)" userId="e606b0a9-72ee-43ac-a8f5-368b09304c72" providerId="ADAL" clId="{A6307A5E-BEC2-403F-94AE-92FC3209E72A}" dt="2022-09-10T22:51:09.665" v="1443" actId="478"/>
          <ac:picMkLst>
            <pc:docMk/>
            <pc:sldMk cId="1026198861" sldId="334"/>
            <ac:picMk id="8" creationId="{E6322A20-79F5-4655-ADDA-77CBCD1818EA}"/>
          </ac:picMkLst>
        </pc:picChg>
      </pc:sldChg>
      <pc:sldChg chg="addSp delSp modSp new mod modTransition">
        <pc:chgData name="Khaza Ahmed (PG Research)" userId="e606b0a9-72ee-43ac-a8f5-368b09304c72" providerId="ADAL" clId="{A6307A5E-BEC2-403F-94AE-92FC3209E72A}" dt="2022-09-12T10:13:28.560" v="2041"/>
        <pc:sldMkLst>
          <pc:docMk/>
          <pc:sldMk cId="3856636025" sldId="335"/>
        </pc:sldMkLst>
        <pc:spChg chg="mod">
          <ac:chgData name="Khaza Ahmed (PG Research)" userId="e606b0a9-72ee-43ac-a8f5-368b09304c72" providerId="ADAL" clId="{A6307A5E-BEC2-403F-94AE-92FC3209E72A}" dt="2022-09-10T23:06:38.783" v="1651" actId="207"/>
          <ac:spMkLst>
            <pc:docMk/>
            <pc:sldMk cId="3856636025" sldId="335"/>
            <ac:spMk id="2" creationId="{E4AB95E2-A5D4-4441-86DE-78D3716824DD}"/>
          </ac:spMkLst>
        </pc:spChg>
        <pc:spChg chg="del">
          <ac:chgData name="Khaza Ahmed (PG Research)" userId="e606b0a9-72ee-43ac-a8f5-368b09304c72" providerId="ADAL" clId="{A6307A5E-BEC2-403F-94AE-92FC3209E72A}" dt="2022-09-10T23:04:25.948" v="1626" actId="478"/>
          <ac:spMkLst>
            <pc:docMk/>
            <pc:sldMk cId="3856636025" sldId="335"/>
            <ac:spMk id="3" creationId="{E1D008C0-E00A-463F-A684-42FAEA29B020}"/>
          </ac:spMkLst>
        </pc:spChg>
        <pc:picChg chg="add mod">
          <ac:chgData name="Khaza Ahmed (PG Research)" userId="e606b0a9-72ee-43ac-a8f5-368b09304c72" providerId="ADAL" clId="{A6307A5E-BEC2-403F-94AE-92FC3209E72A}" dt="2022-09-10T23:05:01.354" v="1635" actId="1076"/>
          <ac:picMkLst>
            <pc:docMk/>
            <pc:sldMk cId="3856636025" sldId="335"/>
            <ac:picMk id="3074" creationId="{ABC88AF0-0090-4B7E-B5A9-12FB206B3F3C}"/>
          </ac:picMkLst>
        </pc:picChg>
      </pc:sldChg>
      <pc:sldChg chg="modSp del mod">
        <pc:chgData name="Khaza Ahmed (PG Research)" userId="e606b0a9-72ee-43ac-a8f5-368b09304c72" providerId="ADAL" clId="{A6307A5E-BEC2-403F-94AE-92FC3209E72A}" dt="2022-09-10T22:33:24.704" v="1441" actId="2696"/>
        <pc:sldMkLst>
          <pc:docMk/>
          <pc:sldMk cId="3731463764" sldId="336"/>
        </pc:sldMkLst>
        <pc:spChg chg="mod">
          <ac:chgData name="Khaza Ahmed (PG Research)" userId="e606b0a9-72ee-43ac-a8f5-368b09304c72" providerId="ADAL" clId="{A6307A5E-BEC2-403F-94AE-92FC3209E72A}" dt="2022-09-10T22:33:04.471" v="1437" actId="1076"/>
          <ac:spMkLst>
            <pc:docMk/>
            <pc:sldMk cId="3731463764" sldId="336"/>
            <ac:spMk id="4098" creationId="{00000000-0000-0000-0000-000000000000}"/>
          </ac:spMkLst>
        </pc:spChg>
        <pc:spChg chg="mod">
          <ac:chgData name="Khaza Ahmed (PG Research)" userId="e606b0a9-72ee-43ac-a8f5-368b09304c72" providerId="ADAL" clId="{A6307A5E-BEC2-403F-94AE-92FC3209E72A}" dt="2022-09-10T22:33:11.171" v="1440" actId="20577"/>
          <ac:spMkLst>
            <pc:docMk/>
            <pc:sldMk cId="3731463764" sldId="336"/>
            <ac:spMk id="4099" creationId="{00000000-0000-0000-0000-000000000000}"/>
          </ac:spMkLst>
        </pc:spChg>
      </pc:sldChg>
      <pc:sldMasterChg chg="modSp modSldLayout">
        <pc:chgData name="Khaza Ahmed (PG Research)" userId="e606b0a9-72ee-43ac-a8f5-368b09304c72" providerId="ADAL" clId="{A6307A5E-BEC2-403F-94AE-92FC3209E72A}" dt="2022-09-10T15:38:39.653" v="90"/>
        <pc:sldMasterMkLst>
          <pc:docMk/>
          <pc:sldMasterMk cId="3204300995" sldId="2147483660"/>
        </pc:sldMasterMkLst>
        <pc:spChg chg="mod">
          <ac:chgData name="Khaza Ahmed (PG Research)" userId="e606b0a9-72ee-43ac-a8f5-368b09304c72" providerId="ADAL" clId="{A6307A5E-BEC2-403F-94AE-92FC3209E72A}" dt="2022-09-10T15:38:39.653" v="90"/>
          <ac:spMkLst>
            <pc:docMk/>
            <pc:sldMasterMk cId="3204300995" sldId="2147483660"/>
            <ac:spMk id="4" creationId="{9C6041E6-F87D-4E72-B2F2-59F741FC8835}"/>
          </ac:spMkLst>
        </pc:spChg>
        <pc:spChg chg="mod">
          <ac:chgData name="Khaza Ahmed (PG Research)" userId="e606b0a9-72ee-43ac-a8f5-368b09304c72" providerId="ADAL" clId="{A6307A5E-BEC2-403F-94AE-92FC3209E72A}" dt="2022-09-10T15:38:39.653" v="90"/>
          <ac:spMkLst>
            <pc:docMk/>
            <pc:sldMasterMk cId="3204300995" sldId="2147483660"/>
            <ac:spMk id="6" creationId="{870D973B-9FE3-4237-AF7B-BFA9FEE09901}"/>
          </ac:spMkLst>
        </pc:spChg>
        <pc:spChg chg="mod">
          <ac:chgData name="Khaza Ahmed (PG Research)" userId="e606b0a9-72ee-43ac-a8f5-368b09304c72" providerId="ADAL" clId="{A6307A5E-BEC2-403F-94AE-92FC3209E72A}" dt="2022-09-10T15:38:39.653" v="90"/>
          <ac:spMkLst>
            <pc:docMk/>
            <pc:sldMasterMk cId="3204300995" sldId="2147483660"/>
            <ac:spMk id="1026"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ac:spMk id="1027" creationId="{00000000-0000-0000-0000-000000000000}"/>
          </ac:spMkLst>
        </pc:spChg>
        <pc:sldLayoutChg chg="modSp">
          <pc:chgData name="Khaza Ahmed (PG Research)" userId="e606b0a9-72ee-43ac-a8f5-368b09304c72" providerId="ADAL" clId="{A6307A5E-BEC2-403F-94AE-92FC3209E72A}" dt="2022-09-10T15:38:39.653" v="90"/>
          <pc:sldLayoutMkLst>
            <pc:docMk/>
            <pc:sldMasterMk cId="3204300995" sldId="2147483660"/>
            <pc:sldLayoutMk cId="3530122622" sldId="2147483661"/>
          </pc:sldLayoutMkLst>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1877085031" sldId="2147483662"/>
          </pc:sldLayoutMkLst>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017684229" sldId="2147483663"/>
          </pc:sldLayoutMkLst>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99619718" sldId="2147483664"/>
          </pc:sldLayoutMkLst>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560442547" sldId="2147483665"/>
          </pc:sldLayoutMkLst>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41499389" sldId="2147483668"/>
          </pc:sldLayoutMkLst>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843004744" sldId="2147483669"/>
          </pc:sldLayoutMkLst>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4286854635" sldId="2147483671"/>
          </pc:sldLayoutMkLst>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3" creationId="{00000000-0000-0000-0000-000000000000}"/>
            </ac:spMkLst>
          </pc:spChg>
        </pc:sldLayoutChg>
      </pc:sldMasterChg>
    </pc:docChg>
  </pc:docChgLst>
</pc:chgInfo>
</file>

<file path=ppt/diagrams/_rels/data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ata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5">
  <dgm:title val=""/>
  <dgm:desc val=""/>
  <dgm:catLst>
    <dgm:cat type="accent4" pri="11500"/>
  </dgm:catLst>
  <dgm:styleLbl name="node0">
    <dgm:fillClrLst meth="cycle">
      <a:schemeClr val="accent4">
        <a:alpha val="80000"/>
      </a:schemeClr>
    </dgm:fillClrLst>
    <dgm:linClrLst meth="repeat">
      <a:schemeClr val="lt1"/>
    </dgm:linClrLst>
    <dgm:effectClrLst/>
    <dgm:txLinClrLst/>
    <dgm:txFillClrLst/>
    <dgm:txEffectClrLst/>
  </dgm:styleLbl>
  <dgm:styleLbl name="node1">
    <dgm:fillClrLst>
      <a:schemeClr val="accent4">
        <a:alpha val="90000"/>
      </a:schemeClr>
      <a:schemeClr val="accent4">
        <a:alpha val="50000"/>
      </a:schemeClr>
    </dgm:fillClrLst>
    <dgm:linClrLst meth="repeat">
      <a:schemeClr val="lt1"/>
    </dgm:linClrLst>
    <dgm:effectClrLst/>
    <dgm:txLinClrLst/>
    <dgm:txFillClrLst/>
    <dgm:txEffectClrLst/>
  </dgm:styleLbl>
  <dgm:styleLbl name="alignNode1">
    <dgm:fillClrLst>
      <a:schemeClr val="accent4">
        <a:alpha val="90000"/>
      </a:schemeClr>
      <a:schemeClr val="accent4">
        <a:alpha val="50000"/>
      </a:schemeClr>
    </dgm:fillClrLst>
    <dgm:linClrLst>
      <a:schemeClr val="accent4">
        <a:alpha val="90000"/>
      </a:schemeClr>
      <a:schemeClr val="accent4">
        <a:alpha val="50000"/>
      </a:schemeClr>
    </dgm:linClrLst>
    <dgm:effectClrLst/>
    <dgm:txLinClrLst/>
    <dgm:txFillClrLst/>
    <dgm:txEffectClrLst/>
  </dgm:styleLbl>
  <dgm:styleLbl name="lnNode1">
    <dgm:fillClrLst>
      <a:schemeClr val="accent4">
        <a:shade val="90000"/>
      </a:schemeClr>
      <a:schemeClr val="accent4">
        <a:alpha val="50000"/>
        <a:tint val="5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alpha val="80000"/>
      </a:schemeClr>
    </dgm:fillClrLst>
    <dgm:linClrLst meth="repeat">
      <a:schemeClr val="lt1"/>
    </dgm:linClrLst>
    <dgm:effectClrLst/>
    <dgm:txLinClrLst/>
    <dgm:txFillClrLst/>
    <dgm:txEffectClrLst/>
  </dgm:styleLbl>
  <dgm:styleLbl name="node2">
    <dgm:fillClrLst>
      <a:schemeClr val="accent4">
        <a:alpha val="70000"/>
      </a:schemeClr>
    </dgm:fillClrLst>
    <dgm:linClrLst meth="repeat">
      <a:schemeClr val="lt1"/>
    </dgm:linClrLst>
    <dgm:effectClrLst/>
    <dgm:txLinClrLst/>
    <dgm:txFillClrLst/>
    <dgm:txEffectClrLst/>
  </dgm:styleLbl>
  <dgm:styleLbl name="node3">
    <dgm:fillClrLst>
      <a:schemeClr val="accent4">
        <a:alpha val="50000"/>
      </a:schemeClr>
    </dgm:fillClrLst>
    <dgm:linClrLst meth="repeat">
      <a:schemeClr val="lt1"/>
    </dgm:linClrLst>
    <dgm:effectClrLst/>
    <dgm:txLinClrLst/>
    <dgm:txFillClrLst/>
    <dgm:txEffectClrLst/>
  </dgm:styleLbl>
  <dgm:styleLbl name="node4">
    <dgm:fillClrLst>
      <a:schemeClr val="accent4">
        <a:alpha val="30000"/>
      </a:schemeClr>
    </dgm:fillClrLst>
    <dgm:linClrLst meth="repeat">
      <a:schemeClr val="lt1"/>
    </dgm:linClrLst>
    <dgm:effectClrLst/>
    <dgm:txLinClrLst/>
    <dgm:txFillClrLst/>
    <dgm:txEffectClrLst/>
  </dgm:styleLbl>
  <dgm:styleLbl name="fgImgPlace1">
    <dgm:fillClrLst>
      <a:schemeClr val="accent4">
        <a:tint val="50000"/>
        <a:alpha val="90000"/>
      </a:schemeClr>
      <a:schemeClr val="accent4">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f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bgSibTrans2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dgm:txEffectClrLst/>
  </dgm:styleLbl>
  <dgm:styleLbl name="sibTrans1D1">
    <dgm:fillClrLst>
      <a:schemeClr val="accent4">
        <a:shade val="90000"/>
      </a:schemeClr>
      <a:schemeClr val="accent4">
        <a:tint val="50000"/>
      </a:schemeClr>
    </dgm:fillClrLst>
    <dgm:linClrLst>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alpha val="90000"/>
      </a:schemeClr>
    </dgm:fillClrLst>
    <dgm:linClrLst meth="repeat">
      <a:schemeClr val="lt1"/>
    </dgm:linClrLst>
    <dgm:effectClrLst/>
    <dgm:txLinClrLst/>
    <dgm:txFillClrLst/>
    <dgm:txEffectClrLst/>
  </dgm:styleLbl>
  <dgm:styleLbl name="asst1">
    <dgm:fillClrLst meth="repeat">
      <a:schemeClr val="accent4">
        <a:alpha val="90000"/>
      </a:schemeClr>
    </dgm:fillClrLst>
    <dgm:linClrLst meth="repeat">
      <a:schemeClr val="lt1"/>
    </dgm:linClrLst>
    <dgm:effectClrLst/>
    <dgm:txLinClrLst/>
    <dgm:txFillClrLst/>
    <dgm:txEffectClrLst/>
  </dgm:styleLbl>
  <dgm:styleLbl name="asst2">
    <dgm:fillClrLst>
      <a:schemeClr val="accent4">
        <a:alpha val="90000"/>
      </a:schemeClr>
    </dgm:fillClrLst>
    <dgm:linClrLst meth="repeat">
      <a:schemeClr val="lt1"/>
    </dgm:linClrLst>
    <dgm:effectClrLst/>
    <dgm:txLinClrLst/>
    <dgm:txFillClrLst/>
    <dgm:txEffectClrLst/>
  </dgm:styleLbl>
  <dgm:styleLbl name="asst3">
    <dgm:fillClrLst>
      <a:schemeClr val="accent4">
        <a:alpha val="70000"/>
      </a:schemeClr>
    </dgm:fillClrLst>
    <dgm:linClrLst meth="repeat">
      <a:schemeClr val="lt1"/>
    </dgm:linClrLst>
    <dgm:effectClrLst/>
    <dgm:txLinClrLst/>
    <dgm:txFillClrLst/>
    <dgm:txEffectClrLst/>
  </dgm:styleLbl>
  <dgm:styleLbl name="asst4">
    <dgm:fillClrLst>
      <a:schemeClr val="accent4">
        <a:alpha val="50000"/>
      </a:schemeClr>
    </dgm:fillClrLst>
    <dgm:linClrLst meth="repeat">
      <a:schemeClr val="lt1"/>
    </dgm:linClrLst>
    <dgm:effectClrLst/>
    <dgm:txLinClrLst/>
    <dgm:txFillClrLst/>
    <dgm:txEffectClrLst/>
  </dgm:styleLbl>
  <dgm:styleLbl name="parChTrans2D1">
    <dgm:fillClrLst meth="repeat">
      <a:schemeClr val="accent4">
        <a:shade val="8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4">
        <a:alpha val="90000"/>
      </a:schemeClr>
      <a:schemeClr val="accent4">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a:schemeClr val="accent4">
        <a:alpha val="90000"/>
        <a:tint val="40000"/>
      </a:schemeClr>
      <a:schemeClr val="accent4">
        <a:alpha val="5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E911EF-FF51-498C-9E27-E738B0696D7D}" type="doc">
      <dgm:prSet loTypeId="urn:microsoft.com/office/officeart/2016/7/layout/VerticalSolidActionList" loCatId="List" qsTypeId="urn:microsoft.com/office/officeart/2005/8/quickstyle/simple4" qsCatId="simple" csTypeId="urn:microsoft.com/office/officeart/2005/8/colors/colorful4" csCatId="colorful" phldr="1"/>
      <dgm:spPr/>
      <dgm:t>
        <a:bodyPr/>
        <a:lstStyle/>
        <a:p>
          <a:endParaRPr lang="en-US"/>
        </a:p>
      </dgm:t>
    </dgm:pt>
    <dgm:pt modelId="{29A757AE-8B1E-4D6B-BCC4-3AD3868A7DAD}">
      <dgm:prSet/>
      <dgm:spPr/>
      <dgm:t>
        <a:bodyPr/>
        <a:lstStyle/>
        <a:p>
          <a:r>
            <a:rPr lang="en-US"/>
            <a:t>Attend</a:t>
          </a:r>
        </a:p>
      </dgm:t>
    </dgm:pt>
    <dgm:pt modelId="{78410438-223A-40A9-88E7-586B75101B6D}" type="parTrans" cxnId="{F3134A1E-978F-4EC2-8B39-4FD9EB6466E5}">
      <dgm:prSet/>
      <dgm:spPr/>
      <dgm:t>
        <a:bodyPr/>
        <a:lstStyle/>
        <a:p>
          <a:endParaRPr lang="en-US"/>
        </a:p>
      </dgm:t>
    </dgm:pt>
    <dgm:pt modelId="{C9824F6A-A5D2-4153-BED4-9607E4B0CB5D}" type="sibTrans" cxnId="{F3134A1E-978F-4EC2-8B39-4FD9EB6466E5}">
      <dgm:prSet/>
      <dgm:spPr/>
      <dgm:t>
        <a:bodyPr/>
        <a:lstStyle/>
        <a:p>
          <a:endParaRPr lang="en-US"/>
        </a:p>
      </dgm:t>
    </dgm:pt>
    <dgm:pt modelId="{BD1181CD-B459-475D-8568-124B72959942}">
      <dgm:prSet/>
      <dgm:spPr/>
      <dgm:t>
        <a:bodyPr/>
        <a:lstStyle/>
        <a:p>
          <a:r>
            <a:rPr lang="en-US"/>
            <a:t>Attend and actively participate in all lessons</a:t>
          </a:r>
        </a:p>
      </dgm:t>
    </dgm:pt>
    <dgm:pt modelId="{00EE2C9B-65A7-4D19-8BF5-DCDFF9BAAAC5}" type="parTrans" cxnId="{A618A681-3677-43BE-B589-36A9BC742A92}">
      <dgm:prSet/>
      <dgm:spPr/>
      <dgm:t>
        <a:bodyPr/>
        <a:lstStyle/>
        <a:p>
          <a:endParaRPr lang="en-US"/>
        </a:p>
      </dgm:t>
    </dgm:pt>
    <dgm:pt modelId="{A1B3604E-41AE-41A1-8F9C-4DE4E5653D50}" type="sibTrans" cxnId="{A618A681-3677-43BE-B589-36A9BC742A92}">
      <dgm:prSet/>
      <dgm:spPr/>
      <dgm:t>
        <a:bodyPr/>
        <a:lstStyle/>
        <a:p>
          <a:endParaRPr lang="en-US"/>
        </a:p>
      </dgm:t>
    </dgm:pt>
    <dgm:pt modelId="{973B4C2B-B7F8-4E5E-9DC6-620E628214FC}">
      <dgm:prSet/>
      <dgm:spPr/>
      <dgm:t>
        <a:bodyPr/>
        <a:lstStyle/>
        <a:p>
          <a:r>
            <a:rPr lang="en-US"/>
            <a:t>Be</a:t>
          </a:r>
        </a:p>
      </dgm:t>
    </dgm:pt>
    <dgm:pt modelId="{A6134388-F153-4951-8A77-810EB26C98F2}" type="parTrans" cxnId="{51B9EFFD-B43F-4812-80B4-F6B7F45053C1}">
      <dgm:prSet/>
      <dgm:spPr/>
      <dgm:t>
        <a:bodyPr/>
        <a:lstStyle/>
        <a:p>
          <a:endParaRPr lang="en-US"/>
        </a:p>
      </dgm:t>
    </dgm:pt>
    <dgm:pt modelId="{C39B556A-B175-4DF5-BB9C-BCD1CECAFDDE}" type="sibTrans" cxnId="{51B9EFFD-B43F-4812-80B4-F6B7F45053C1}">
      <dgm:prSet/>
      <dgm:spPr/>
      <dgm:t>
        <a:bodyPr/>
        <a:lstStyle/>
        <a:p>
          <a:endParaRPr lang="en-US"/>
        </a:p>
      </dgm:t>
    </dgm:pt>
    <dgm:pt modelId="{6ED15900-720F-469E-9513-9284997ED106}">
      <dgm:prSet/>
      <dgm:spPr/>
      <dgm:t>
        <a:bodyPr/>
        <a:lstStyle/>
        <a:p>
          <a:r>
            <a:rPr lang="en-US"/>
            <a:t>Be on time.</a:t>
          </a:r>
        </a:p>
      </dgm:t>
    </dgm:pt>
    <dgm:pt modelId="{661ABDDD-BB30-4685-8855-B5A0214119EE}" type="parTrans" cxnId="{00EE0562-CAEA-4A0A-86FC-66367F70E1E1}">
      <dgm:prSet/>
      <dgm:spPr/>
      <dgm:t>
        <a:bodyPr/>
        <a:lstStyle/>
        <a:p>
          <a:endParaRPr lang="en-US"/>
        </a:p>
      </dgm:t>
    </dgm:pt>
    <dgm:pt modelId="{E765D829-F685-4AC1-B604-E2A01313D0EC}" type="sibTrans" cxnId="{00EE0562-CAEA-4A0A-86FC-66367F70E1E1}">
      <dgm:prSet/>
      <dgm:spPr/>
      <dgm:t>
        <a:bodyPr/>
        <a:lstStyle/>
        <a:p>
          <a:endParaRPr lang="en-US"/>
        </a:p>
      </dgm:t>
    </dgm:pt>
    <dgm:pt modelId="{F2D49D3D-BCC2-4011-B231-8636D3C5135A}">
      <dgm:prSet/>
      <dgm:spPr/>
      <dgm:t>
        <a:bodyPr/>
        <a:lstStyle/>
        <a:p>
          <a:r>
            <a:rPr lang="en-US"/>
            <a:t>Study</a:t>
          </a:r>
        </a:p>
      </dgm:t>
    </dgm:pt>
    <dgm:pt modelId="{47787EF7-F136-4AF7-B24C-53023058606F}" type="parTrans" cxnId="{2D5FF834-993D-441B-B253-49731B774B95}">
      <dgm:prSet/>
      <dgm:spPr/>
      <dgm:t>
        <a:bodyPr/>
        <a:lstStyle/>
        <a:p>
          <a:endParaRPr lang="en-US"/>
        </a:p>
      </dgm:t>
    </dgm:pt>
    <dgm:pt modelId="{75F98362-8C8B-4A68-A290-4512807A3DF1}" type="sibTrans" cxnId="{2D5FF834-993D-441B-B253-49731B774B95}">
      <dgm:prSet/>
      <dgm:spPr/>
      <dgm:t>
        <a:bodyPr/>
        <a:lstStyle/>
        <a:p>
          <a:endParaRPr lang="en-US"/>
        </a:p>
      </dgm:t>
    </dgm:pt>
    <dgm:pt modelId="{4EEF43DE-42DB-41BA-AE79-F2557FD1DCC9}">
      <dgm:prSet/>
      <dgm:spPr/>
      <dgm:t>
        <a:bodyPr/>
        <a:lstStyle/>
        <a:p>
          <a:r>
            <a:rPr lang="en-US" dirty="0"/>
            <a:t>Study regularly. Start early. Use active learning techniques.</a:t>
          </a:r>
        </a:p>
      </dgm:t>
    </dgm:pt>
    <dgm:pt modelId="{539B5DA4-835A-4324-AEB2-258C0413F4C0}" type="parTrans" cxnId="{F76E0B4A-A615-4327-A052-24ACB2F19CA5}">
      <dgm:prSet/>
      <dgm:spPr/>
      <dgm:t>
        <a:bodyPr/>
        <a:lstStyle/>
        <a:p>
          <a:endParaRPr lang="en-US"/>
        </a:p>
      </dgm:t>
    </dgm:pt>
    <dgm:pt modelId="{3FC39F6D-E878-4254-998F-14B252E47250}" type="sibTrans" cxnId="{F76E0B4A-A615-4327-A052-24ACB2F19CA5}">
      <dgm:prSet/>
      <dgm:spPr/>
      <dgm:t>
        <a:bodyPr/>
        <a:lstStyle/>
        <a:p>
          <a:endParaRPr lang="en-US"/>
        </a:p>
      </dgm:t>
    </dgm:pt>
    <dgm:pt modelId="{452FA79D-6B2F-438A-9C8A-8F6B1FF70DF1}">
      <dgm:prSet/>
      <dgm:spPr/>
      <dgm:t>
        <a:bodyPr/>
        <a:lstStyle/>
        <a:p>
          <a:r>
            <a:rPr lang="en-US"/>
            <a:t>Check</a:t>
          </a:r>
        </a:p>
      </dgm:t>
    </dgm:pt>
    <dgm:pt modelId="{CFBB4A0A-2880-4713-9B17-6F260A5AFF58}" type="parTrans" cxnId="{BDAF2622-AA7A-43C7-A0AE-38F6F943D8DE}">
      <dgm:prSet/>
      <dgm:spPr/>
      <dgm:t>
        <a:bodyPr/>
        <a:lstStyle/>
        <a:p>
          <a:endParaRPr lang="en-US"/>
        </a:p>
      </dgm:t>
    </dgm:pt>
    <dgm:pt modelId="{F07CE7F4-080D-4E78-8900-DBD46CBA26D4}" type="sibTrans" cxnId="{BDAF2622-AA7A-43C7-A0AE-38F6F943D8DE}">
      <dgm:prSet/>
      <dgm:spPr/>
      <dgm:t>
        <a:bodyPr/>
        <a:lstStyle/>
        <a:p>
          <a:endParaRPr lang="en-US"/>
        </a:p>
      </dgm:t>
    </dgm:pt>
    <dgm:pt modelId="{1F5FF959-6D12-4E0C-A7DE-8509C946107F}">
      <dgm:prSet/>
      <dgm:spPr/>
      <dgm:t>
        <a:bodyPr/>
        <a:lstStyle/>
        <a:p>
          <a:r>
            <a:rPr lang="en-US" dirty="0"/>
            <a:t>Check emails, Moodle frequently.</a:t>
          </a:r>
        </a:p>
      </dgm:t>
    </dgm:pt>
    <dgm:pt modelId="{1A2AFC6D-EE85-415E-8694-4CC5A5EB610A}" type="parTrans" cxnId="{F2865707-2F42-4307-A363-2F62E7E669D5}">
      <dgm:prSet/>
      <dgm:spPr/>
      <dgm:t>
        <a:bodyPr/>
        <a:lstStyle/>
        <a:p>
          <a:endParaRPr lang="en-US"/>
        </a:p>
      </dgm:t>
    </dgm:pt>
    <dgm:pt modelId="{09844363-A37B-4503-AF0C-ECF4CD2A21FD}" type="sibTrans" cxnId="{F2865707-2F42-4307-A363-2F62E7E669D5}">
      <dgm:prSet/>
      <dgm:spPr/>
      <dgm:t>
        <a:bodyPr/>
        <a:lstStyle/>
        <a:p>
          <a:endParaRPr lang="en-US"/>
        </a:p>
      </dgm:t>
    </dgm:pt>
    <dgm:pt modelId="{AD8D1D66-95A6-4E07-BB53-BB48A13E9751}">
      <dgm:prSet/>
      <dgm:spPr/>
      <dgm:t>
        <a:bodyPr/>
        <a:lstStyle/>
        <a:p>
          <a:r>
            <a:rPr lang="en-US" dirty="0"/>
            <a:t>Seek</a:t>
          </a:r>
        </a:p>
      </dgm:t>
    </dgm:pt>
    <dgm:pt modelId="{83CDA8DA-CE32-44AB-AD39-8ED3AD67566B}" type="parTrans" cxnId="{83AA8C65-B700-4374-923E-F02D0457A74E}">
      <dgm:prSet/>
      <dgm:spPr/>
      <dgm:t>
        <a:bodyPr/>
        <a:lstStyle/>
        <a:p>
          <a:endParaRPr lang="en-US"/>
        </a:p>
      </dgm:t>
    </dgm:pt>
    <dgm:pt modelId="{B87CADA1-5F7C-4E68-A086-4944968945D8}" type="sibTrans" cxnId="{83AA8C65-B700-4374-923E-F02D0457A74E}">
      <dgm:prSet/>
      <dgm:spPr/>
      <dgm:t>
        <a:bodyPr/>
        <a:lstStyle/>
        <a:p>
          <a:endParaRPr lang="en-US"/>
        </a:p>
      </dgm:t>
    </dgm:pt>
    <dgm:pt modelId="{F6FA28EB-5D42-4F71-A621-0D187E7A27FB}">
      <dgm:prSet/>
      <dgm:spPr/>
      <dgm:t>
        <a:bodyPr/>
        <a:lstStyle/>
        <a:p>
          <a:r>
            <a:rPr lang="en-US" dirty="0"/>
            <a:t>Seek help when you need it.</a:t>
          </a:r>
        </a:p>
      </dgm:t>
    </dgm:pt>
    <dgm:pt modelId="{920EAE31-71D2-4C0F-BC04-E5E0557D3BFA}" type="parTrans" cxnId="{919C1C0C-E963-4085-B493-F155176D09F4}">
      <dgm:prSet/>
      <dgm:spPr/>
      <dgm:t>
        <a:bodyPr/>
        <a:lstStyle/>
        <a:p>
          <a:endParaRPr lang="en-US"/>
        </a:p>
      </dgm:t>
    </dgm:pt>
    <dgm:pt modelId="{F0465975-FD0E-421D-A741-9B61E4016BB4}" type="sibTrans" cxnId="{919C1C0C-E963-4085-B493-F155176D09F4}">
      <dgm:prSet/>
      <dgm:spPr/>
      <dgm:t>
        <a:bodyPr/>
        <a:lstStyle/>
        <a:p>
          <a:endParaRPr lang="en-US"/>
        </a:p>
      </dgm:t>
    </dgm:pt>
    <dgm:pt modelId="{12D5EB95-71DD-4F57-86F7-5EE4CDCDE99A}">
      <dgm:prSet/>
      <dgm:spPr/>
      <dgm:t>
        <a:bodyPr/>
        <a:lstStyle/>
        <a:p>
          <a:r>
            <a:rPr lang="en-US"/>
            <a:t>Question</a:t>
          </a:r>
        </a:p>
      </dgm:t>
    </dgm:pt>
    <dgm:pt modelId="{C4EF26B1-E327-40AB-8139-AAC23C1ECC9D}" type="parTrans" cxnId="{B0A731E2-DF3D-49BA-AB87-D2DEBE2A5F5E}">
      <dgm:prSet/>
      <dgm:spPr/>
      <dgm:t>
        <a:bodyPr/>
        <a:lstStyle/>
        <a:p>
          <a:endParaRPr lang="en-US"/>
        </a:p>
      </dgm:t>
    </dgm:pt>
    <dgm:pt modelId="{0C68825F-3FF5-42E0-B59A-D4804A7BB1BD}" type="sibTrans" cxnId="{B0A731E2-DF3D-49BA-AB87-D2DEBE2A5F5E}">
      <dgm:prSet/>
      <dgm:spPr/>
      <dgm:t>
        <a:bodyPr/>
        <a:lstStyle/>
        <a:p>
          <a:endParaRPr lang="en-US"/>
        </a:p>
      </dgm:t>
    </dgm:pt>
    <dgm:pt modelId="{3B156DEE-E8BB-4853-A870-46EE5A258898}">
      <dgm:prSet/>
      <dgm:spPr/>
      <dgm:t>
        <a:bodyPr/>
        <a:lstStyle/>
        <a:p>
          <a:r>
            <a:rPr lang="en-US"/>
            <a:t>Question practice! Question practice! Question practice! </a:t>
          </a:r>
        </a:p>
      </dgm:t>
    </dgm:pt>
    <dgm:pt modelId="{5E7986F7-A89B-4320-B7EC-AB4D9868DD75}" type="parTrans" cxnId="{93B4E321-ADFE-4CED-87FE-CEE5103151C8}">
      <dgm:prSet/>
      <dgm:spPr/>
      <dgm:t>
        <a:bodyPr/>
        <a:lstStyle/>
        <a:p>
          <a:endParaRPr lang="en-US"/>
        </a:p>
      </dgm:t>
    </dgm:pt>
    <dgm:pt modelId="{EF2301B3-2E0D-4638-B21C-EC8D30DC36AE}" type="sibTrans" cxnId="{93B4E321-ADFE-4CED-87FE-CEE5103151C8}">
      <dgm:prSet/>
      <dgm:spPr/>
      <dgm:t>
        <a:bodyPr/>
        <a:lstStyle/>
        <a:p>
          <a:endParaRPr lang="en-US"/>
        </a:p>
      </dgm:t>
    </dgm:pt>
    <dgm:pt modelId="{82AFEAD9-B4B4-4D99-9868-BD7AF6A0348E}" type="pres">
      <dgm:prSet presAssocID="{24E911EF-FF51-498C-9E27-E738B0696D7D}" presName="Name0" presStyleCnt="0">
        <dgm:presLayoutVars>
          <dgm:dir/>
          <dgm:animLvl val="lvl"/>
          <dgm:resizeHandles val="exact"/>
        </dgm:presLayoutVars>
      </dgm:prSet>
      <dgm:spPr/>
    </dgm:pt>
    <dgm:pt modelId="{EF499D87-A3BD-4C46-ABDA-8E37ADB49EB4}" type="pres">
      <dgm:prSet presAssocID="{29A757AE-8B1E-4D6B-BCC4-3AD3868A7DAD}" presName="linNode" presStyleCnt="0"/>
      <dgm:spPr/>
    </dgm:pt>
    <dgm:pt modelId="{DCBF485F-DFCB-4488-95FE-C9C2A852EF04}" type="pres">
      <dgm:prSet presAssocID="{29A757AE-8B1E-4D6B-BCC4-3AD3868A7DAD}" presName="parentText" presStyleLbl="alignNode1" presStyleIdx="0" presStyleCnt="6">
        <dgm:presLayoutVars>
          <dgm:chMax val="1"/>
          <dgm:bulletEnabled/>
        </dgm:presLayoutVars>
      </dgm:prSet>
      <dgm:spPr/>
    </dgm:pt>
    <dgm:pt modelId="{01EC914C-9B84-4555-BC9A-3C607CFA8A34}" type="pres">
      <dgm:prSet presAssocID="{29A757AE-8B1E-4D6B-BCC4-3AD3868A7DAD}" presName="descendantText" presStyleLbl="alignAccFollowNode1" presStyleIdx="0" presStyleCnt="6">
        <dgm:presLayoutVars>
          <dgm:bulletEnabled/>
        </dgm:presLayoutVars>
      </dgm:prSet>
      <dgm:spPr/>
    </dgm:pt>
    <dgm:pt modelId="{F36A3FA9-B5A7-4531-8BBA-899269151D21}" type="pres">
      <dgm:prSet presAssocID="{C9824F6A-A5D2-4153-BED4-9607E4B0CB5D}" presName="sp" presStyleCnt="0"/>
      <dgm:spPr/>
    </dgm:pt>
    <dgm:pt modelId="{58CB4F0F-1957-46D1-AD70-EBB95C0AEDBE}" type="pres">
      <dgm:prSet presAssocID="{973B4C2B-B7F8-4E5E-9DC6-620E628214FC}" presName="linNode" presStyleCnt="0"/>
      <dgm:spPr/>
    </dgm:pt>
    <dgm:pt modelId="{C8A56312-216F-4DD6-A0E4-E24540980099}" type="pres">
      <dgm:prSet presAssocID="{973B4C2B-B7F8-4E5E-9DC6-620E628214FC}" presName="parentText" presStyleLbl="alignNode1" presStyleIdx="1" presStyleCnt="6">
        <dgm:presLayoutVars>
          <dgm:chMax val="1"/>
          <dgm:bulletEnabled/>
        </dgm:presLayoutVars>
      </dgm:prSet>
      <dgm:spPr/>
    </dgm:pt>
    <dgm:pt modelId="{106BB84E-C68B-43C8-B28B-8CDE3A138761}" type="pres">
      <dgm:prSet presAssocID="{973B4C2B-B7F8-4E5E-9DC6-620E628214FC}" presName="descendantText" presStyleLbl="alignAccFollowNode1" presStyleIdx="1" presStyleCnt="6">
        <dgm:presLayoutVars>
          <dgm:bulletEnabled/>
        </dgm:presLayoutVars>
      </dgm:prSet>
      <dgm:spPr/>
    </dgm:pt>
    <dgm:pt modelId="{30A5B921-6345-4FD6-BFF2-4DDE515DC43F}" type="pres">
      <dgm:prSet presAssocID="{C39B556A-B175-4DF5-BB9C-BCD1CECAFDDE}" presName="sp" presStyleCnt="0"/>
      <dgm:spPr/>
    </dgm:pt>
    <dgm:pt modelId="{64CA71E1-9077-4B1F-AC6F-BE7F2C5D6C72}" type="pres">
      <dgm:prSet presAssocID="{F2D49D3D-BCC2-4011-B231-8636D3C5135A}" presName="linNode" presStyleCnt="0"/>
      <dgm:spPr/>
    </dgm:pt>
    <dgm:pt modelId="{1FD3AAC4-8FB9-4DF1-831A-B24C324EAF5D}" type="pres">
      <dgm:prSet presAssocID="{F2D49D3D-BCC2-4011-B231-8636D3C5135A}" presName="parentText" presStyleLbl="alignNode1" presStyleIdx="2" presStyleCnt="6">
        <dgm:presLayoutVars>
          <dgm:chMax val="1"/>
          <dgm:bulletEnabled/>
        </dgm:presLayoutVars>
      </dgm:prSet>
      <dgm:spPr/>
    </dgm:pt>
    <dgm:pt modelId="{07655590-5B36-4A73-AA2A-70A66AE044B5}" type="pres">
      <dgm:prSet presAssocID="{F2D49D3D-BCC2-4011-B231-8636D3C5135A}" presName="descendantText" presStyleLbl="alignAccFollowNode1" presStyleIdx="2" presStyleCnt="6">
        <dgm:presLayoutVars>
          <dgm:bulletEnabled/>
        </dgm:presLayoutVars>
      </dgm:prSet>
      <dgm:spPr/>
    </dgm:pt>
    <dgm:pt modelId="{2EA79CD9-C218-46D7-BBE7-FF345AD0CD56}" type="pres">
      <dgm:prSet presAssocID="{75F98362-8C8B-4A68-A290-4512807A3DF1}" presName="sp" presStyleCnt="0"/>
      <dgm:spPr/>
    </dgm:pt>
    <dgm:pt modelId="{5C29B808-5A14-4167-A238-C8E753F6B52B}" type="pres">
      <dgm:prSet presAssocID="{452FA79D-6B2F-438A-9C8A-8F6B1FF70DF1}" presName="linNode" presStyleCnt="0"/>
      <dgm:spPr/>
    </dgm:pt>
    <dgm:pt modelId="{FC520546-F416-4D9A-9344-85CA8314D1A3}" type="pres">
      <dgm:prSet presAssocID="{452FA79D-6B2F-438A-9C8A-8F6B1FF70DF1}" presName="parentText" presStyleLbl="alignNode1" presStyleIdx="3" presStyleCnt="6">
        <dgm:presLayoutVars>
          <dgm:chMax val="1"/>
          <dgm:bulletEnabled/>
        </dgm:presLayoutVars>
      </dgm:prSet>
      <dgm:spPr/>
    </dgm:pt>
    <dgm:pt modelId="{8D6B33B7-2FA2-4D20-B6BE-435B60966BDE}" type="pres">
      <dgm:prSet presAssocID="{452FA79D-6B2F-438A-9C8A-8F6B1FF70DF1}" presName="descendantText" presStyleLbl="alignAccFollowNode1" presStyleIdx="3" presStyleCnt="6">
        <dgm:presLayoutVars>
          <dgm:bulletEnabled/>
        </dgm:presLayoutVars>
      </dgm:prSet>
      <dgm:spPr/>
    </dgm:pt>
    <dgm:pt modelId="{58A66C85-CE4F-499E-B068-17AE0A579B06}" type="pres">
      <dgm:prSet presAssocID="{F07CE7F4-080D-4E78-8900-DBD46CBA26D4}" presName="sp" presStyleCnt="0"/>
      <dgm:spPr/>
    </dgm:pt>
    <dgm:pt modelId="{6678B7B5-DD3B-47E7-B15E-2F3FF60B88DD}" type="pres">
      <dgm:prSet presAssocID="{AD8D1D66-95A6-4E07-BB53-BB48A13E9751}" presName="linNode" presStyleCnt="0"/>
      <dgm:spPr/>
    </dgm:pt>
    <dgm:pt modelId="{0B0FFE1F-E183-4CF2-94B6-9AE0C83F4887}" type="pres">
      <dgm:prSet presAssocID="{AD8D1D66-95A6-4E07-BB53-BB48A13E9751}" presName="parentText" presStyleLbl="alignNode1" presStyleIdx="4" presStyleCnt="6">
        <dgm:presLayoutVars>
          <dgm:chMax val="1"/>
          <dgm:bulletEnabled/>
        </dgm:presLayoutVars>
      </dgm:prSet>
      <dgm:spPr/>
    </dgm:pt>
    <dgm:pt modelId="{C560ED58-ED96-44D6-A241-1E8005ECA8CB}" type="pres">
      <dgm:prSet presAssocID="{AD8D1D66-95A6-4E07-BB53-BB48A13E9751}" presName="descendantText" presStyleLbl="alignAccFollowNode1" presStyleIdx="4" presStyleCnt="6">
        <dgm:presLayoutVars>
          <dgm:bulletEnabled/>
        </dgm:presLayoutVars>
      </dgm:prSet>
      <dgm:spPr/>
    </dgm:pt>
    <dgm:pt modelId="{D35D8293-A54E-43B7-AA6A-936EEDA42305}" type="pres">
      <dgm:prSet presAssocID="{B87CADA1-5F7C-4E68-A086-4944968945D8}" presName="sp" presStyleCnt="0"/>
      <dgm:spPr/>
    </dgm:pt>
    <dgm:pt modelId="{878E55F3-DD92-47D5-931E-FD0687C84870}" type="pres">
      <dgm:prSet presAssocID="{12D5EB95-71DD-4F57-86F7-5EE4CDCDE99A}" presName="linNode" presStyleCnt="0"/>
      <dgm:spPr/>
    </dgm:pt>
    <dgm:pt modelId="{C99F3C03-1DB4-484B-B12A-E46139983B79}" type="pres">
      <dgm:prSet presAssocID="{12D5EB95-71DD-4F57-86F7-5EE4CDCDE99A}" presName="parentText" presStyleLbl="alignNode1" presStyleIdx="5" presStyleCnt="6">
        <dgm:presLayoutVars>
          <dgm:chMax val="1"/>
          <dgm:bulletEnabled/>
        </dgm:presLayoutVars>
      </dgm:prSet>
      <dgm:spPr/>
    </dgm:pt>
    <dgm:pt modelId="{2FD5F080-BF8E-4D4F-8381-A0A512A793CF}" type="pres">
      <dgm:prSet presAssocID="{12D5EB95-71DD-4F57-86F7-5EE4CDCDE99A}" presName="descendantText" presStyleLbl="alignAccFollowNode1" presStyleIdx="5" presStyleCnt="6">
        <dgm:presLayoutVars>
          <dgm:bulletEnabled/>
        </dgm:presLayoutVars>
      </dgm:prSet>
      <dgm:spPr/>
    </dgm:pt>
  </dgm:ptLst>
  <dgm:cxnLst>
    <dgm:cxn modelId="{F2865707-2F42-4307-A363-2F62E7E669D5}" srcId="{452FA79D-6B2F-438A-9C8A-8F6B1FF70DF1}" destId="{1F5FF959-6D12-4E0C-A7DE-8509C946107F}" srcOrd="0" destOrd="0" parTransId="{1A2AFC6D-EE85-415E-8694-4CC5A5EB610A}" sibTransId="{09844363-A37B-4503-AF0C-ECF4CD2A21FD}"/>
    <dgm:cxn modelId="{919C1C0C-E963-4085-B493-F155176D09F4}" srcId="{AD8D1D66-95A6-4E07-BB53-BB48A13E9751}" destId="{F6FA28EB-5D42-4F71-A621-0D187E7A27FB}" srcOrd="0" destOrd="0" parTransId="{920EAE31-71D2-4C0F-BC04-E5E0557D3BFA}" sibTransId="{F0465975-FD0E-421D-A741-9B61E4016BB4}"/>
    <dgm:cxn modelId="{F3134A1E-978F-4EC2-8B39-4FD9EB6466E5}" srcId="{24E911EF-FF51-498C-9E27-E738B0696D7D}" destId="{29A757AE-8B1E-4D6B-BCC4-3AD3868A7DAD}" srcOrd="0" destOrd="0" parTransId="{78410438-223A-40A9-88E7-586B75101B6D}" sibTransId="{C9824F6A-A5D2-4153-BED4-9607E4B0CB5D}"/>
    <dgm:cxn modelId="{02BB0A1F-765A-4D5B-86EF-0BF31C92B2E2}" type="presOf" srcId="{1F5FF959-6D12-4E0C-A7DE-8509C946107F}" destId="{8D6B33B7-2FA2-4D20-B6BE-435B60966BDE}" srcOrd="0" destOrd="0" presId="urn:microsoft.com/office/officeart/2016/7/layout/VerticalSolidActionList"/>
    <dgm:cxn modelId="{0997261F-0CE3-4686-88D5-2F49E53003A5}" type="presOf" srcId="{AD8D1D66-95A6-4E07-BB53-BB48A13E9751}" destId="{0B0FFE1F-E183-4CF2-94B6-9AE0C83F4887}" srcOrd="0" destOrd="0" presId="urn:microsoft.com/office/officeart/2016/7/layout/VerticalSolidActionList"/>
    <dgm:cxn modelId="{93B4E321-ADFE-4CED-87FE-CEE5103151C8}" srcId="{12D5EB95-71DD-4F57-86F7-5EE4CDCDE99A}" destId="{3B156DEE-E8BB-4853-A870-46EE5A258898}" srcOrd="0" destOrd="0" parTransId="{5E7986F7-A89B-4320-B7EC-AB4D9868DD75}" sibTransId="{EF2301B3-2E0D-4638-B21C-EC8D30DC36AE}"/>
    <dgm:cxn modelId="{BDAF2622-AA7A-43C7-A0AE-38F6F943D8DE}" srcId="{24E911EF-FF51-498C-9E27-E738B0696D7D}" destId="{452FA79D-6B2F-438A-9C8A-8F6B1FF70DF1}" srcOrd="3" destOrd="0" parTransId="{CFBB4A0A-2880-4713-9B17-6F260A5AFF58}" sibTransId="{F07CE7F4-080D-4E78-8900-DBD46CBA26D4}"/>
    <dgm:cxn modelId="{3F78CE22-08C7-4ECA-9A96-9894C1721C67}" type="presOf" srcId="{29A757AE-8B1E-4D6B-BCC4-3AD3868A7DAD}" destId="{DCBF485F-DFCB-4488-95FE-C9C2A852EF04}" srcOrd="0" destOrd="0" presId="urn:microsoft.com/office/officeart/2016/7/layout/VerticalSolidActionList"/>
    <dgm:cxn modelId="{2EAA422C-44D1-49F0-8FC4-68872193861C}" type="presOf" srcId="{6ED15900-720F-469E-9513-9284997ED106}" destId="{106BB84E-C68B-43C8-B28B-8CDE3A138761}" srcOrd="0" destOrd="0" presId="urn:microsoft.com/office/officeart/2016/7/layout/VerticalSolidActionList"/>
    <dgm:cxn modelId="{2D5FF834-993D-441B-B253-49731B774B95}" srcId="{24E911EF-FF51-498C-9E27-E738B0696D7D}" destId="{F2D49D3D-BCC2-4011-B231-8636D3C5135A}" srcOrd="2" destOrd="0" parTransId="{47787EF7-F136-4AF7-B24C-53023058606F}" sibTransId="{75F98362-8C8B-4A68-A290-4512807A3DF1}"/>
    <dgm:cxn modelId="{28911E3D-BE0B-4B62-AC92-5F1A18305F78}" type="presOf" srcId="{973B4C2B-B7F8-4E5E-9DC6-620E628214FC}" destId="{C8A56312-216F-4DD6-A0E4-E24540980099}" srcOrd="0" destOrd="0" presId="urn:microsoft.com/office/officeart/2016/7/layout/VerticalSolidActionList"/>
    <dgm:cxn modelId="{80FEB13D-3D77-4CC9-ABB9-3B15C5BF5398}" type="presOf" srcId="{12D5EB95-71DD-4F57-86F7-5EE4CDCDE99A}" destId="{C99F3C03-1DB4-484B-B12A-E46139983B79}" srcOrd="0" destOrd="0" presId="urn:microsoft.com/office/officeart/2016/7/layout/VerticalSolidActionList"/>
    <dgm:cxn modelId="{00EE0562-CAEA-4A0A-86FC-66367F70E1E1}" srcId="{973B4C2B-B7F8-4E5E-9DC6-620E628214FC}" destId="{6ED15900-720F-469E-9513-9284997ED106}" srcOrd="0" destOrd="0" parTransId="{661ABDDD-BB30-4685-8855-B5A0214119EE}" sibTransId="{E765D829-F685-4AC1-B604-E2A01313D0EC}"/>
    <dgm:cxn modelId="{83AA8C65-B700-4374-923E-F02D0457A74E}" srcId="{24E911EF-FF51-498C-9E27-E738B0696D7D}" destId="{AD8D1D66-95A6-4E07-BB53-BB48A13E9751}" srcOrd="4" destOrd="0" parTransId="{83CDA8DA-CE32-44AB-AD39-8ED3AD67566B}" sibTransId="{B87CADA1-5F7C-4E68-A086-4944968945D8}"/>
    <dgm:cxn modelId="{76984E48-C14C-4EE7-8096-8F34946169D2}" type="presOf" srcId="{BD1181CD-B459-475D-8568-124B72959942}" destId="{01EC914C-9B84-4555-BC9A-3C607CFA8A34}" srcOrd="0" destOrd="0" presId="urn:microsoft.com/office/officeart/2016/7/layout/VerticalSolidActionList"/>
    <dgm:cxn modelId="{F76E0B4A-A615-4327-A052-24ACB2F19CA5}" srcId="{F2D49D3D-BCC2-4011-B231-8636D3C5135A}" destId="{4EEF43DE-42DB-41BA-AE79-F2557FD1DCC9}" srcOrd="0" destOrd="0" parTransId="{539B5DA4-835A-4324-AEB2-258C0413F4C0}" sibTransId="{3FC39F6D-E878-4254-998F-14B252E47250}"/>
    <dgm:cxn modelId="{8DDAF36F-B143-43C9-96B1-C2AFFBD69C2B}" type="presOf" srcId="{4EEF43DE-42DB-41BA-AE79-F2557FD1DCC9}" destId="{07655590-5B36-4A73-AA2A-70A66AE044B5}" srcOrd="0" destOrd="0" presId="urn:microsoft.com/office/officeart/2016/7/layout/VerticalSolidActionList"/>
    <dgm:cxn modelId="{A618A681-3677-43BE-B589-36A9BC742A92}" srcId="{29A757AE-8B1E-4D6B-BCC4-3AD3868A7DAD}" destId="{BD1181CD-B459-475D-8568-124B72959942}" srcOrd="0" destOrd="0" parTransId="{00EE2C9B-65A7-4D19-8BF5-DCDFF9BAAAC5}" sibTransId="{A1B3604E-41AE-41A1-8F9C-4DE4E5653D50}"/>
    <dgm:cxn modelId="{1CD28E99-6297-4AD0-B257-187CE72782D0}" type="presOf" srcId="{24E911EF-FF51-498C-9E27-E738B0696D7D}" destId="{82AFEAD9-B4B4-4D99-9868-BD7AF6A0348E}" srcOrd="0" destOrd="0" presId="urn:microsoft.com/office/officeart/2016/7/layout/VerticalSolidActionList"/>
    <dgm:cxn modelId="{0618489A-4DB4-4A13-AC45-D7E625FB7D26}" type="presOf" srcId="{452FA79D-6B2F-438A-9C8A-8F6B1FF70DF1}" destId="{FC520546-F416-4D9A-9344-85CA8314D1A3}" srcOrd="0" destOrd="0" presId="urn:microsoft.com/office/officeart/2016/7/layout/VerticalSolidActionList"/>
    <dgm:cxn modelId="{2F65AD9F-D2AB-4DD8-AE71-CCD697E4C97D}" type="presOf" srcId="{F6FA28EB-5D42-4F71-A621-0D187E7A27FB}" destId="{C560ED58-ED96-44D6-A241-1E8005ECA8CB}" srcOrd="0" destOrd="0" presId="urn:microsoft.com/office/officeart/2016/7/layout/VerticalSolidActionList"/>
    <dgm:cxn modelId="{B0A731E2-DF3D-49BA-AB87-D2DEBE2A5F5E}" srcId="{24E911EF-FF51-498C-9E27-E738B0696D7D}" destId="{12D5EB95-71DD-4F57-86F7-5EE4CDCDE99A}" srcOrd="5" destOrd="0" parTransId="{C4EF26B1-E327-40AB-8139-AAC23C1ECC9D}" sibTransId="{0C68825F-3FF5-42E0-B59A-D4804A7BB1BD}"/>
    <dgm:cxn modelId="{0FFCD3F1-8A38-4DB1-B369-56F0C904D54E}" type="presOf" srcId="{3B156DEE-E8BB-4853-A870-46EE5A258898}" destId="{2FD5F080-BF8E-4D4F-8381-A0A512A793CF}" srcOrd="0" destOrd="0" presId="urn:microsoft.com/office/officeart/2016/7/layout/VerticalSolidActionList"/>
    <dgm:cxn modelId="{51B9EFFD-B43F-4812-80B4-F6B7F45053C1}" srcId="{24E911EF-FF51-498C-9E27-E738B0696D7D}" destId="{973B4C2B-B7F8-4E5E-9DC6-620E628214FC}" srcOrd="1" destOrd="0" parTransId="{A6134388-F153-4951-8A77-810EB26C98F2}" sibTransId="{C39B556A-B175-4DF5-BB9C-BCD1CECAFDDE}"/>
    <dgm:cxn modelId="{605D4CFF-09C5-40C5-9833-816F97933284}" type="presOf" srcId="{F2D49D3D-BCC2-4011-B231-8636D3C5135A}" destId="{1FD3AAC4-8FB9-4DF1-831A-B24C324EAF5D}" srcOrd="0" destOrd="0" presId="urn:microsoft.com/office/officeart/2016/7/layout/VerticalSolidActionList"/>
    <dgm:cxn modelId="{163ED7FB-C729-4716-9A43-57CDC686EA29}" type="presParOf" srcId="{82AFEAD9-B4B4-4D99-9868-BD7AF6A0348E}" destId="{EF499D87-A3BD-4C46-ABDA-8E37ADB49EB4}" srcOrd="0" destOrd="0" presId="urn:microsoft.com/office/officeart/2016/7/layout/VerticalSolidActionList"/>
    <dgm:cxn modelId="{6AD327F3-D604-44A5-B81E-071F5BDFFB69}" type="presParOf" srcId="{EF499D87-A3BD-4C46-ABDA-8E37ADB49EB4}" destId="{DCBF485F-DFCB-4488-95FE-C9C2A852EF04}" srcOrd="0" destOrd="0" presId="urn:microsoft.com/office/officeart/2016/7/layout/VerticalSolidActionList"/>
    <dgm:cxn modelId="{B6EAC696-8454-4032-9349-32D40B25ED60}" type="presParOf" srcId="{EF499D87-A3BD-4C46-ABDA-8E37ADB49EB4}" destId="{01EC914C-9B84-4555-BC9A-3C607CFA8A34}" srcOrd="1" destOrd="0" presId="urn:microsoft.com/office/officeart/2016/7/layout/VerticalSolidActionList"/>
    <dgm:cxn modelId="{93E4DD31-0D14-41D9-9DD0-058D7BF41AB7}" type="presParOf" srcId="{82AFEAD9-B4B4-4D99-9868-BD7AF6A0348E}" destId="{F36A3FA9-B5A7-4531-8BBA-899269151D21}" srcOrd="1" destOrd="0" presId="urn:microsoft.com/office/officeart/2016/7/layout/VerticalSolidActionList"/>
    <dgm:cxn modelId="{C43082AF-C722-408B-B033-C0F9413C841B}" type="presParOf" srcId="{82AFEAD9-B4B4-4D99-9868-BD7AF6A0348E}" destId="{58CB4F0F-1957-46D1-AD70-EBB95C0AEDBE}" srcOrd="2" destOrd="0" presId="urn:microsoft.com/office/officeart/2016/7/layout/VerticalSolidActionList"/>
    <dgm:cxn modelId="{79162258-E6CF-4FB7-856D-87EC644A4DC5}" type="presParOf" srcId="{58CB4F0F-1957-46D1-AD70-EBB95C0AEDBE}" destId="{C8A56312-216F-4DD6-A0E4-E24540980099}" srcOrd="0" destOrd="0" presId="urn:microsoft.com/office/officeart/2016/7/layout/VerticalSolidActionList"/>
    <dgm:cxn modelId="{E33A92F8-F8D0-4ED9-B663-746A4BD7EA9C}" type="presParOf" srcId="{58CB4F0F-1957-46D1-AD70-EBB95C0AEDBE}" destId="{106BB84E-C68B-43C8-B28B-8CDE3A138761}" srcOrd="1" destOrd="0" presId="urn:microsoft.com/office/officeart/2016/7/layout/VerticalSolidActionList"/>
    <dgm:cxn modelId="{DB99CBAF-E2CF-42C6-9202-21215922B082}" type="presParOf" srcId="{82AFEAD9-B4B4-4D99-9868-BD7AF6A0348E}" destId="{30A5B921-6345-4FD6-BFF2-4DDE515DC43F}" srcOrd="3" destOrd="0" presId="urn:microsoft.com/office/officeart/2016/7/layout/VerticalSolidActionList"/>
    <dgm:cxn modelId="{86D4F1A0-17DC-4B48-9383-C4BBD1EF20FE}" type="presParOf" srcId="{82AFEAD9-B4B4-4D99-9868-BD7AF6A0348E}" destId="{64CA71E1-9077-4B1F-AC6F-BE7F2C5D6C72}" srcOrd="4" destOrd="0" presId="urn:microsoft.com/office/officeart/2016/7/layout/VerticalSolidActionList"/>
    <dgm:cxn modelId="{96581BB4-BAF6-4763-BE12-7169909FD49D}" type="presParOf" srcId="{64CA71E1-9077-4B1F-AC6F-BE7F2C5D6C72}" destId="{1FD3AAC4-8FB9-4DF1-831A-B24C324EAF5D}" srcOrd="0" destOrd="0" presId="urn:microsoft.com/office/officeart/2016/7/layout/VerticalSolidActionList"/>
    <dgm:cxn modelId="{D5EC93F3-405A-463C-9DDF-BD1A5FDF3B56}" type="presParOf" srcId="{64CA71E1-9077-4B1F-AC6F-BE7F2C5D6C72}" destId="{07655590-5B36-4A73-AA2A-70A66AE044B5}" srcOrd="1" destOrd="0" presId="urn:microsoft.com/office/officeart/2016/7/layout/VerticalSolidActionList"/>
    <dgm:cxn modelId="{4B0CF421-46C9-4918-A197-75EBAB9929FA}" type="presParOf" srcId="{82AFEAD9-B4B4-4D99-9868-BD7AF6A0348E}" destId="{2EA79CD9-C218-46D7-BBE7-FF345AD0CD56}" srcOrd="5" destOrd="0" presId="urn:microsoft.com/office/officeart/2016/7/layout/VerticalSolidActionList"/>
    <dgm:cxn modelId="{74F76DE1-75EA-403F-92CE-3650C8E5089C}" type="presParOf" srcId="{82AFEAD9-B4B4-4D99-9868-BD7AF6A0348E}" destId="{5C29B808-5A14-4167-A238-C8E753F6B52B}" srcOrd="6" destOrd="0" presId="urn:microsoft.com/office/officeart/2016/7/layout/VerticalSolidActionList"/>
    <dgm:cxn modelId="{5C888268-5D02-42B3-86E1-9E5959067663}" type="presParOf" srcId="{5C29B808-5A14-4167-A238-C8E753F6B52B}" destId="{FC520546-F416-4D9A-9344-85CA8314D1A3}" srcOrd="0" destOrd="0" presId="urn:microsoft.com/office/officeart/2016/7/layout/VerticalSolidActionList"/>
    <dgm:cxn modelId="{B1414B95-A801-4616-B990-0C3D4436037D}" type="presParOf" srcId="{5C29B808-5A14-4167-A238-C8E753F6B52B}" destId="{8D6B33B7-2FA2-4D20-B6BE-435B60966BDE}" srcOrd="1" destOrd="0" presId="urn:microsoft.com/office/officeart/2016/7/layout/VerticalSolidActionList"/>
    <dgm:cxn modelId="{7FAA3CE6-7524-47CE-9A77-B25710758B0D}" type="presParOf" srcId="{82AFEAD9-B4B4-4D99-9868-BD7AF6A0348E}" destId="{58A66C85-CE4F-499E-B068-17AE0A579B06}" srcOrd="7" destOrd="0" presId="urn:microsoft.com/office/officeart/2016/7/layout/VerticalSolidActionList"/>
    <dgm:cxn modelId="{ED432D14-8E4C-4BB9-AF75-6FD9501F272A}" type="presParOf" srcId="{82AFEAD9-B4B4-4D99-9868-BD7AF6A0348E}" destId="{6678B7B5-DD3B-47E7-B15E-2F3FF60B88DD}" srcOrd="8" destOrd="0" presId="urn:microsoft.com/office/officeart/2016/7/layout/VerticalSolidActionList"/>
    <dgm:cxn modelId="{3B6B4F6C-B097-4DD5-9CA3-EB6FB5A74796}" type="presParOf" srcId="{6678B7B5-DD3B-47E7-B15E-2F3FF60B88DD}" destId="{0B0FFE1F-E183-4CF2-94B6-9AE0C83F4887}" srcOrd="0" destOrd="0" presId="urn:microsoft.com/office/officeart/2016/7/layout/VerticalSolidActionList"/>
    <dgm:cxn modelId="{0D3F9B24-48B1-4B04-82FC-124A9305C351}" type="presParOf" srcId="{6678B7B5-DD3B-47E7-B15E-2F3FF60B88DD}" destId="{C560ED58-ED96-44D6-A241-1E8005ECA8CB}" srcOrd="1" destOrd="0" presId="urn:microsoft.com/office/officeart/2016/7/layout/VerticalSolidActionList"/>
    <dgm:cxn modelId="{D11E7B49-D9A5-4A2A-96C5-70D63BCB1B61}" type="presParOf" srcId="{82AFEAD9-B4B4-4D99-9868-BD7AF6A0348E}" destId="{D35D8293-A54E-43B7-AA6A-936EEDA42305}" srcOrd="9" destOrd="0" presId="urn:microsoft.com/office/officeart/2016/7/layout/VerticalSolidActionList"/>
    <dgm:cxn modelId="{87FF5323-6417-4517-9BF5-73ECED138D7B}" type="presParOf" srcId="{82AFEAD9-B4B4-4D99-9868-BD7AF6A0348E}" destId="{878E55F3-DD92-47D5-931E-FD0687C84870}" srcOrd="10" destOrd="0" presId="urn:microsoft.com/office/officeart/2016/7/layout/VerticalSolidActionList"/>
    <dgm:cxn modelId="{940B96C7-A41B-412B-9D14-8450119A48BF}" type="presParOf" srcId="{878E55F3-DD92-47D5-931E-FD0687C84870}" destId="{C99F3C03-1DB4-484B-B12A-E46139983B79}" srcOrd="0" destOrd="0" presId="urn:microsoft.com/office/officeart/2016/7/layout/VerticalSolidActionList"/>
    <dgm:cxn modelId="{503B12C9-DAC6-4BC4-8ED9-58338CAC17EB}" type="presParOf" srcId="{878E55F3-DD92-47D5-931E-FD0687C84870}" destId="{2FD5F080-BF8E-4D4F-8381-A0A512A793CF}"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0FE1D9-8349-4316-BDED-4D1739EC46D5}" type="doc">
      <dgm:prSet loTypeId="urn:microsoft.com/office/officeart/2005/8/layout/process1" loCatId="process" qsTypeId="urn:microsoft.com/office/officeart/2005/8/quickstyle/simple1" qsCatId="simple" csTypeId="urn:microsoft.com/office/officeart/2005/8/colors/accent0_3" csCatId="mainScheme" phldr="1"/>
      <dgm:spPr/>
      <dgm:t>
        <a:bodyPr/>
        <a:lstStyle/>
        <a:p>
          <a:endParaRPr lang="en-GB"/>
        </a:p>
      </dgm:t>
    </dgm:pt>
    <dgm:pt modelId="{F2507D6F-FE4A-48F8-B4E7-27ADF5C50315}">
      <dgm:prSet custT="1"/>
      <dgm:spPr/>
      <dgm:t>
        <a:bodyPr/>
        <a:lstStyle/>
        <a:p>
          <a:pPr algn="ctr"/>
          <a:r>
            <a:rPr lang="en-US" sz="2000" b="1" dirty="0"/>
            <a:t>Finance is the system or study of creating, circulating and managing money – Investopedia </a:t>
          </a:r>
          <a:endParaRPr lang="en-GB" sz="2000" dirty="0"/>
        </a:p>
      </dgm:t>
    </dgm:pt>
    <dgm:pt modelId="{99596F64-7EA2-4A99-A058-F97A8451868C}" type="parTrans" cxnId="{4FFAE51C-065C-4A97-A0A5-08E2109F90E0}">
      <dgm:prSet/>
      <dgm:spPr/>
      <dgm:t>
        <a:bodyPr/>
        <a:lstStyle/>
        <a:p>
          <a:endParaRPr lang="en-GB"/>
        </a:p>
      </dgm:t>
    </dgm:pt>
    <dgm:pt modelId="{B9599620-EC1D-4D08-B3E0-52F444EF8C6B}" type="sibTrans" cxnId="{4FFAE51C-065C-4A97-A0A5-08E2109F90E0}">
      <dgm:prSet/>
      <dgm:spPr/>
      <dgm:t>
        <a:bodyPr/>
        <a:lstStyle/>
        <a:p>
          <a:endParaRPr lang="en-GB"/>
        </a:p>
      </dgm:t>
    </dgm:pt>
    <dgm:pt modelId="{0AD72A9E-5DC5-4573-9E6F-FA182526785C}" type="pres">
      <dgm:prSet presAssocID="{860FE1D9-8349-4316-BDED-4D1739EC46D5}" presName="Name0" presStyleCnt="0">
        <dgm:presLayoutVars>
          <dgm:dir/>
          <dgm:resizeHandles val="exact"/>
        </dgm:presLayoutVars>
      </dgm:prSet>
      <dgm:spPr/>
    </dgm:pt>
    <dgm:pt modelId="{6378D739-30D0-431A-8B79-FE24481E3FDC}" type="pres">
      <dgm:prSet presAssocID="{F2507D6F-FE4A-48F8-B4E7-27ADF5C50315}" presName="node" presStyleLbl="node1" presStyleIdx="0" presStyleCnt="1" custScaleX="81821" custLinFactNeighborX="601" custLinFactNeighborY="-12954">
        <dgm:presLayoutVars>
          <dgm:bulletEnabled val="1"/>
        </dgm:presLayoutVars>
      </dgm:prSet>
      <dgm:spPr/>
    </dgm:pt>
  </dgm:ptLst>
  <dgm:cxnLst>
    <dgm:cxn modelId="{C5C82B0F-8EAC-4ADE-827E-B95EC21909FA}" type="presOf" srcId="{F2507D6F-FE4A-48F8-B4E7-27ADF5C50315}" destId="{6378D739-30D0-431A-8B79-FE24481E3FDC}" srcOrd="0" destOrd="0" presId="urn:microsoft.com/office/officeart/2005/8/layout/process1"/>
    <dgm:cxn modelId="{4FFAE51C-065C-4A97-A0A5-08E2109F90E0}" srcId="{860FE1D9-8349-4316-BDED-4D1739EC46D5}" destId="{F2507D6F-FE4A-48F8-B4E7-27ADF5C50315}" srcOrd="0" destOrd="0" parTransId="{99596F64-7EA2-4A99-A058-F97A8451868C}" sibTransId="{B9599620-EC1D-4D08-B3E0-52F444EF8C6B}"/>
    <dgm:cxn modelId="{3AB31068-9F21-49AF-8D88-31817162B81C}" type="presOf" srcId="{860FE1D9-8349-4316-BDED-4D1739EC46D5}" destId="{0AD72A9E-5DC5-4573-9E6F-FA182526785C}" srcOrd="0" destOrd="0" presId="urn:microsoft.com/office/officeart/2005/8/layout/process1"/>
    <dgm:cxn modelId="{BD995399-714A-4B79-8F17-00DAA594A78A}" type="presParOf" srcId="{0AD72A9E-5DC5-4573-9E6F-FA182526785C}" destId="{6378D739-30D0-431A-8B79-FE24481E3FDC}" srcOrd="0"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77A0A92-12BB-4514-B621-1E601155A00B}" type="doc">
      <dgm:prSet loTypeId="urn:microsoft.com/office/officeart/2005/8/layout/rings+Icon" loCatId="relationship" qsTypeId="urn:microsoft.com/office/officeart/2005/8/quickstyle/simple1" qsCatId="simple" csTypeId="urn:microsoft.com/office/officeart/2005/8/colors/accent4_5" csCatId="accent4" phldr="1"/>
      <dgm:spPr/>
      <dgm:t>
        <a:bodyPr/>
        <a:lstStyle/>
        <a:p>
          <a:endParaRPr lang="en-GB"/>
        </a:p>
      </dgm:t>
    </dgm:pt>
    <dgm:pt modelId="{DC8EC361-2BB1-4FBC-AA2A-9B05E84C6911}">
      <dgm:prSet/>
      <dgm:spPr/>
      <dgm:t>
        <a:bodyPr/>
        <a:lstStyle/>
        <a:p>
          <a:r>
            <a:rPr lang="en-US" b="1" dirty="0"/>
            <a:t>Corporate finance</a:t>
          </a:r>
          <a:endParaRPr lang="en-GB" b="1" dirty="0"/>
        </a:p>
      </dgm:t>
    </dgm:pt>
    <dgm:pt modelId="{3BEB65A8-480A-4597-A02D-826360DC86C2}" type="parTrans" cxnId="{D67760AE-0BCB-409B-9B2B-C294ABE370B2}">
      <dgm:prSet/>
      <dgm:spPr/>
      <dgm:t>
        <a:bodyPr/>
        <a:lstStyle/>
        <a:p>
          <a:endParaRPr lang="en-GB"/>
        </a:p>
      </dgm:t>
    </dgm:pt>
    <dgm:pt modelId="{C854EE87-0B01-49AE-B643-A922CAB17EE6}" type="sibTrans" cxnId="{D67760AE-0BCB-409B-9B2B-C294ABE370B2}">
      <dgm:prSet/>
      <dgm:spPr/>
      <dgm:t>
        <a:bodyPr/>
        <a:lstStyle/>
        <a:p>
          <a:endParaRPr lang="en-GB"/>
        </a:p>
      </dgm:t>
    </dgm:pt>
    <dgm:pt modelId="{7114B587-5729-44D9-ADF0-54F2D69FFCA4}">
      <dgm:prSet custT="1"/>
      <dgm:spPr/>
      <dgm:t>
        <a:bodyPr/>
        <a:lstStyle/>
        <a:p>
          <a:pPr algn="ctr"/>
          <a:endParaRPr lang="en-US" sz="1000" b="1" dirty="0"/>
        </a:p>
        <a:p>
          <a:pPr algn="ctr"/>
          <a:r>
            <a:rPr lang="en-US" sz="1400" b="1" dirty="0"/>
            <a:t>Capital markets</a:t>
          </a:r>
        </a:p>
        <a:p>
          <a:pPr algn="ctr"/>
          <a:r>
            <a:rPr lang="en-GB" sz="1000" dirty="0"/>
            <a:t>Bonds, stocks, currency</a:t>
          </a:r>
          <a:endParaRPr lang="en-GB" sz="1000" b="1" dirty="0"/>
        </a:p>
      </dgm:t>
    </dgm:pt>
    <dgm:pt modelId="{D4EB8BA5-6AB1-4D4A-8F0F-9F649D913C12}" type="parTrans" cxnId="{5BBC8B95-7341-4663-B4B4-BA65BA807DC7}">
      <dgm:prSet/>
      <dgm:spPr/>
      <dgm:t>
        <a:bodyPr/>
        <a:lstStyle/>
        <a:p>
          <a:endParaRPr lang="en-GB"/>
        </a:p>
      </dgm:t>
    </dgm:pt>
    <dgm:pt modelId="{D923A25B-3F65-4EFF-9B98-84DEF3B36FF0}" type="sibTrans" cxnId="{5BBC8B95-7341-4663-B4B4-BA65BA807DC7}">
      <dgm:prSet/>
      <dgm:spPr/>
      <dgm:t>
        <a:bodyPr/>
        <a:lstStyle/>
        <a:p>
          <a:endParaRPr lang="en-GB"/>
        </a:p>
      </dgm:t>
    </dgm:pt>
    <dgm:pt modelId="{5D43C743-9794-485F-B99E-01486E04782F}">
      <dgm:prSet/>
      <dgm:spPr/>
      <dgm:t>
        <a:bodyPr/>
        <a:lstStyle/>
        <a:p>
          <a:r>
            <a:rPr lang="en-US" b="1" dirty="0"/>
            <a:t>Investments</a:t>
          </a:r>
          <a:endParaRPr lang="en-GB" b="1" dirty="0"/>
        </a:p>
      </dgm:t>
    </dgm:pt>
    <dgm:pt modelId="{DDE8B020-403D-4330-94C8-350123CCA0F9}" type="parTrans" cxnId="{F432A530-351C-4657-BB51-AB4D4A411A95}">
      <dgm:prSet/>
      <dgm:spPr/>
      <dgm:t>
        <a:bodyPr/>
        <a:lstStyle/>
        <a:p>
          <a:endParaRPr lang="en-GB"/>
        </a:p>
      </dgm:t>
    </dgm:pt>
    <dgm:pt modelId="{9BABC5C1-BD3A-4D18-AF2C-DA86AD53D41A}" type="sibTrans" cxnId="{F432A530-351C-4657-BB51-AB4D4A411A95}">
      <dgm:prSet/>
      <dgm:spPr/>
      <dgm:t>
        <a:bodyPr/>
        <a:lstStyle/>
        <a:p>
          <a:endParaRPr lang="en-GB"/>
        </a:p>
      </dgm:t>
    </dgm:pt>
    <dgm:pt modelId="{84D5A096-7AA8-43A1-A375-4528450336BF}">
      <dgm:prSet/>
      <dgm:spPr/>
      <dgm:t>
        <a:bodyPr/>
        <a:lstStyle/>
        <a:p>
          <a:r>
            <a:rPr lang="en-US" b="1" dirty="0"/>
            <a:t>Banking</a:t>
          </a:r>
          <a:endParaRPr lang="en-GB" b="1" dirty="0"/>
        </a:p>
      </dgm:t>
    </dgm:pt>
    <dgm:pt modelId="{560C47F3-A923-46AC-AF00-946C2F7DADC3}" type="parTrans" cxnId="{808F6BA6-30C8-4A3F-8898-74BCB9B3EA4F}">
      <dgm:prSet/>
      <dgm:spPr/>
      <dgm:t>
        <a:bodyPr/>
        <a:lstStyle/>
        <a:p>
          <a:endParaRPr lang="en-GB"/>
        </a:p>
      </dgm:t>
    </dgm:pt>
    <dgm:pt modelId="{0D18D02B-716A-400C-8F37-2DF1F49E82B3}" type="sibTrans" cxnId="{808F6BA6-30C8-4A3F-8898-74BCB9B3EA4F}">
      <dgm:prSet/>
      <dgm:spPr/>
      <dgm:t>
        <a:bodyPr/>
        <a:lstStyle/>
        <a:p>
          <a:endParaRPr lang="en-GB"/>
        </a:p>
      </dgm:t>
    </dgm:pt>
    <dgm:pt modelId="{0E7D21B0-2F51-4427-B572-D7B4812475A6}">
      <dgm:prSet/>
      <dgm:spPr/>
      <dgm:t>
        <a:bodyPr/>
        <a:lstStyle/>
        <a:p>
          <a:r>
            <a:rPr lang="en-US" b="1" dirty="0"/>
            <a:t>Credit</a:t>
          </a:r>
          <a:endParaRPr lang="en-GB" b="1" dirty="0"/>
        </a:p>
      </dgm:t>
    </dgm:pt>
    <dgm:pt modelId="{CC77541E-7A29-4BFF-80A7-F20A834E100A}" type="parTrans" cxnId="{09209190-194E-4F7F-9FCC-1C69A938B7BA}">
      <dgm:prSet/>
      <dgm:spPr/>
      <dgm:t>
        <a:bodyPr/>
        <a:lstStyle/>
        <a:p>
          <a:endParaRPr lang="en-GB"/>
        </a:p>
      </dgm:t>
    </dgm:pt>
    <dgm:pt modelId="{FDF168EB-82F4-4D78-94DF-74E5A058AD68}" type="sibTrans" cxnId="{09209190-194E-4F7F-9FCC-1C69A938B7BA}">
      <dgm:prSet/>
      <dgm:spPr/>
      <dgm:t>
        <a:bodyPr/>
        <a:lstStyle/>
        <a:p>
          <a:endParaRPr lang="en-GB"/>
        </a:p>
      </dgm:t>
    </dgm:pt>
    <dgm:pt modelId="{4ECCA220-979B-4134-A8E5-5E7D69E1F600}" type="pres">
      <dgm:prSet presAssocID="{677A0A92-12BB-4514-B621-1E601155A00B}" presName="Name0" presStyleCnt="0">
        <dgm:presLayoutVars>
          <dgm:chMax val="7"/>
          <dgm:dir/>
          <dgm:resizeHandles val="exact"/>
        </dgm:presLayoutVars>
      </dgm:prSet>
      <dgm:spPr/>
    </dgm:pt>
    <dgm:pt modelId="{2CBF062F-B94D-4BE2-B7D1-5EC8A2FE4795}" type="pres">
      <dgm:prSet presAssocID="{677A0A92-12BB-4514-B621-1E601155A00B}" presName="ellipse1" presStyleLbl="vennNode1" presStyleIdx="0" presStyleCnt="5">
        <dgm:presLayoutVars>
          <dgm:bulletEnabled val="1"/>
        </dgm:presLayoutVars>
      </dgm:prSet>
      <dgm:spPr/>
    </dgm:pt>
    <dgm:pt modelId="{745E2FE1-133C-49F8-8340-13C51BB8BC7E}" type="pres">
      <dgm:prSet presAssocID="{677A0A92-12BB-4514-B621-1E601155A00B}" presName="ellipse2" presStyleLbl="vennNode1" presStyleIdx="1" presStyleCnt="5">
        <dgm:presLayoutVars>
          <dgm:bulletEnabled val="1"/>
        </dgm:presLayoutVars>
      </dgm:prSet>
      <dgm:spPr/>
    </dgm:pt>
    <dgm:pt modelId="{3C590A13-3229-412B-AA8B-0115CEF5B081}" type="pres">
      <dgm:prSet presAssocID="{677A0A92-12BB-4514-B621-1E601155A00B}" presName="ellipse3" presStyleLbl="vennNode1" presStyleIdx="2" presStyleCnt="5">
        <dgm:presLayoutVars>
          <dgm:bulletEnabled val="1"/>
        </dgm:presLayoutVars>
      </dgm:prSet>
      <dgm:spPr/>
    </dgm:pt>
    <dgm:pt modelId="{F55A3D8F-D0B8-46C2-BB47-AA36DC5F008B}" type="pres">
      <dgm:prSet presAssocID="{677A0A92-12BB-4514-B621-1E601155A00B}" presName="ellipse4" presStyleLbl="vennNode1" presStyleIdx="3" presStyleCnt="5">
        <dgm:presLayoutVars>
          <dgm:bulletEnabled val="1"/>
        </dgm:presLayoutVars>
      </dgm:prSet>
      <dgm:spPr/>
    </dgm:pt>
    <dgm:pt modelId="{77F5E414-A723-466C-BE2C-C866E13909BA}" type="pres">
      <dgm:prSet presAssocID="{677A0A92-12BB-4514-B621-1E601155A00B}" presName="ellipse5" presStyleLbl="vennNode1" presStyleIdx="4" presStyleCnt="5">
        <dgm:presLayoutVars>
          <dgm:bulletEnabled val="1"/>
        </dgm:presLayoutVars>
      </dgm:prSet>
      <dgm:spPr/>
    </dgm:pt>
  </dgm:ptLst>
  <dgm:cxnLst>
    <dgm:cxn modelId="{669DC614-5E8E-48D4-B1DA-B731052E2DC8}" type="presOf" srcId="{677A0A92-12BB-4514-B621-1E601155A00B}" destId="{4ECCA220-979B-4134-A8E5-5E7D69E1F600}" srcOrd="0" destOrd="0" presId="urn:microsoft.com/office/officeart/2005/8/layout/rings+Icon"/>
    <dgm:cxn modelId="{C5CFAE23-75ED-4A48-8442-49E486F17FFD}" type="presOf" srcId="{84D5A096-7AA8-43A1-A375-4528450336BF}" destId="{F55A3D8F-D0B8-46C2-BB47-AA36DC5F008B}" srcOrd="0" destOrd="0" presId="urn:microsoft.com/office/officeart/2005/8/layout/rings+Icon"/>
    <dgm:cxn modelId="{F432A530-351C-4657-BB51-AB4D4A411A95}" srcId="{677A0A92-12BB-4514-B621-1E601155A00B}" destId="{5D43C743-9794-485F-B99E-01486E04782F}" srcOrd="2" destOrd="0" parTransId="{DDE8B020-403D-4330-94C8-350123CCA0F9}" sibTransId="{9BABC5C1-BD3A-4D18-AF2C-DA86AD53D41A}"/>
    <dgm:cxn modelId="{E32EC66B-8085-4D64-89D2-2D1420EDF432}" type="presOf" srcId="{0E7D21B0-2F51-4427-B572-D7B4812475A6}" destId="{77F5E414-A723-466C-BE2C-C866E13909BA}" srcOrd="0" destOrd="0" presId="urn:microsoft.com/office/officeart/2005/8/layout/rings+Icon"/>
    <dgm:cxn modelId="{09209190-194E-4F7F-9FCC-1C69A938B7BA}" srcId="{677A0A92-12BB-4514-B621-1E601155A00B}" destId="{0E7D21B0-2F51-4427-B572-D7B4812475A6}" srcOrd="4" destOrd="0" parTransId="{CC77541E-7A29-4BFF-80A7-F20A834E100A}" sibTransId="{FDF168EB-82F4-4D78-94DF-74E5A058AD68}"/>
    <dgm:cxn modelId="{5BBC8B95-7341-4663-B4B4-BA65BA807DC7}" srcId="{677A0A92-12BB-4514-B621-1E601155A00B}" destId="{7114B587-5729-44D9-ADF0-54F2D69FFCA4}" srcOrd="1" destOrd="0" parTransId="{D4EB8BA5-6AB1-4D4A-8F0F-9F649D913C12}" sibTransId="{D923A25B-3F65-4EFF-9B98-84DEF3B36FF0}"/>
    <dgm:cxn modelId="{808F6BA6-30C8-4A3F-8898-74BCB9B3EA4F}" srcId="{677A0A92-12BB-4514-B621-1E601155A00B}" destId="{84D5A096-7AA8-43A1-A375-4528450336BF}" srcOrd="3" destOrd="0" parTransId="{560C47F3-A923-46AC-AF00-946C2F7DADC3}" sibTransId="{0D18D02B-716A-400C-8F37-2DF1F49E82B3}"/>
    <dgm:cxn modelId="{D67760AE-0BCB-409B-9B2B-C294ABE370B2}" srcId="{677A0A92-12BB-4514-B621-1E601155A00B}" destId="{DC8EC361-2BB1-4FBC-AA2A-9B05E84C6911}" srcOrd="0" destOrd="0" parTransId="{3BEB65A8-480A-4597-A02D-826360DC86C2}" sibTransId="{C854EE87-0B01-49AE-B643-A922CAB17EE6}"/>
    <dgm:cxn modelId="{C093DEC9-551F-41FB-8550-A9E79546207B}" type="presOf" srcId="{7114B587-5729-44D9-ADF0-54F2D69FFCA4}" destId="{745E2FE1-133C-49F8-8340-13C51BB8BC7E}" srcOrd="0" destOrd="0" presId="urn:microsoft.com/office/officeart/2005/8/layout/rings+Icon"/>
    <dgm:cxn modelId="{040C93E5-B963-4407-961F-366628E0A145}" type="presOf" srcId="{5D43C743-9794-485F-B99E-01486E04782F}" destId="{3C590A13-3229-412B-AA8B-0115CEF5B081}" srcOrd="0" destOrd="0" presId="urn:microsoft.com/office/officeart/2005/8/layout/rings+Icon"/>
    <dgm:cxn modelId="{6368C0F8-9D2C-4B82-9212-D5EACFC825FB}" type="presOf" srcId="{DC8EC361-2BB1-4FBC-AA2A-9B05E84C6911}" destId="{2CBF062F-B94D-4BE2-B7D1-5EC8A2FE4795}" srcOrd="0" destOrd="0" presId="urn:microsoft.com/office/officeart/2005/8/layout/rings+Icon"/>
    <dgm:cxn modelId="{ACE5C3AB-2825-4697-A42B-D02220B4D014}" type="presParOf" srcId="{4ECCA220-979B-4134-A8E5-5E7D69E1F600}" destId="{2CBF062F-B94D-4BE2-B7D1-5EC8A2FE4795}" srcOrd="0" destOrd="0" presId="urn:microsoft.com/office/officeart/2005/8/layout/rings+Icon"/>
    <dgm:cxn modelId="{7468EB24-B5DF-4344-AD06-8EEA1A4B258C}" type="presParOf" srcId="{4ECCA220-979B-4134-A8E5-5E7D69E1F600}" destId="{745E2FE1-133C-49F8-8340-13C51BB8BC7E}" srcOrd="1" destOrd="0" presId="urn:microsoft.com/office/officeart/2005/8/layout/rings+Icon"/>
    <dgm:cxn modelId="{7579C580-C389-4359-B00E-8837A686223E}" type="presParOf" srcId="{4ECCA220-979B-4134-A8E5-5E7D69E1F600}" destId="{3C590A13-3229-412B-AA8B-0115CEF5B081}" srcOrd="2" destOrd="0" presId="urn:microsoft.com/office/officeart/2005/8/layout/rings+Icon"/>
    <dgm:cxn modelId="{91E2AF0D-949D-45FC-9BB3-0D03B102F6E0}" type="presParOf" srcId="{4ECCA220-979B-4134-A8E5-5E7D69E1F600}" destId="{F55A3D8F-D0B8-46C2-BB47-AA36DC5F008B}" srcOrd="3" destOrd="0" presId="urn:microsoft.com/office/officeart/2005/8/layout/rings+Icon"/>
    <dgm:cxn modelId="{E2247D2E-96FB-4083-B6D1-421FE39F4B22}" type="presParOf" srcId="{4ECCA220-979B-4134-A8E5-5E7D69E1F600}" destId="{77F5E414-A723-466C-BE2C-C866E13909BA}" srcOrd="4" destOrd="0" presId="urn:microsoft.com/office/officeart/2005/8/layout/rings+Icon"/>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F7FFF5-FAE8-43DD-BB29-A5C2F9641710}" type="doc">
      <dgm:prSet loTypeId="urn:microsoft.com/office/officeart/2005/8/layout/chart3" loCatId="cycle" qsTypeId="urn:microsoft.com/office/officeart/2005/8/quickstyle/simple4" qsCatId="simple" csTypeId="urn:microsoft.com/office/officeart/2005/8/colors/colorful4" csCatId="colorful" phldr="1"/>
      <dgm:spPr/>
    </dgm:pt>
    <dgm:pt modelId="{594BD273-23EC-464A-802D-336B3D893E71}">
      <dgm:prSet phldrT="[Text]"/>
      <dgm:spPr/>
      <dgm:t>
        <a:bodyPr/>
        <a:lstStyle/>
        <a:p>
          <a:r>
            <a:rPr lang="en-GB" dirty="0"/>
            <a:t>Finance</a:t>
          </a:r>
        </a:p>
      </dgm:t>
    </dgm:pt>
    <dgm:pt modelId="{4A1931E7-DF15-46A3-8D5D-7381AC5032B4}" type="parTrans" cxnId="{910173D9-50B2-4874-996F-002F17069B69}">
      <dgm:prSet/>
      <dgm:spPr/>
      <dgm:t>
        <a:bodyPr/>
        <a:lstStyle/>
        <a:p>
          <a:endParaRPr lang="en-GB"/>
        </a:p>
      </dgm:t>
    </dgm:pt>
    <dgm:pt modelId="{78461FFB-5857-4B7D-B44C-910EB852F81C}" type="sibTrans" cxnId="{910173D9-50B2-4874-996F-002F17069B69}">
      <dgm:prSet/>
      <dgm:spPr/>
      <dgm:t>
        <a:bodyPr/>
        <a:lstStyle/>
        <a:p>
          <a:endParaRPr lang="en-GB"/>
        </a:p>
      </dgm:t>
    </dgm:pt>
    <dgm:pt modelId="{6A189AF0-E4E7-46FA-B2EA-37FD7C408B8F}">
      <dgm:prSet phldrT="[Text]"/>
      <dgm:spPr/>
      <dgm:t>
        <a:bodyPr/>
        <a:lstStyle/>
        <a:p>
          <a:r>
            <a:rPr lang="en-GB" dirty="0"/>
            <a:t>Accounting</a:t>
          </a:r>
        </a:p>
      </dgm:t>
    </dgm:pt>
    <dgm:pt modelId="{B2AFE63B-41DE-4283-B915-8E4A3DD685CD}" type="parTrans" cxnId="{834F4BC0-160B-42F9-9391-E1CF361E0C64}">
      <dgm:prSet/>
      <dgm:spPr/>
      <dgm:t>
        <a:bodyPr/>
        <a:lstStyle/>
        <a:p>
          <a:endParaRPr lang="en-GB"/>
        </a:p>
      </dgm:t>
    </dgm:pt>
    <dgm:pt modelId="{43FE2BE1-D0AF-4ACA-A86D-1B195BDCE7F8}" type="sibTrans" cxnId="{834F4BC0-160B-42F9-9391-E1CF361E0C64}">
      <dgm:prSet/>
      <dgm:spPr/>
      <dgm:t>
        <a:bodyPr/>
        <a:lstStyle/>
        <a:p>
          <a:endParaRPr lang="en-GB"/>
        </a:p>
      </dgm:t>
    </dgm:pt>
    <dgm:pt modelId="{8DFC6CB6-09C1-4003-92B2-5ED6584A321D}">
      <dgm:prSet phldrT="[Text]"/>
      <dgm:spPr/>
      <dgm:t>
        <a:bodyPr/>
        <a:lstStyle/>
        <a:p>
          <a:r>
            <a:rPr lang="en-GB" dirty="0"/>
            <a:t>Economics</a:t>
          </a:r>
        </a:p>
      </dgm:t>
    </dgm:pt>
    <dgm:pt modelId="{26D741F4-BC54-4147-8405-BAEC5FAF67C7}" type="parTrans" cxnId="{B0A136AB-9122-4282-80A2-1FB4E1792C3F}">
      <dgm:prSet/>
      <dgm:spPr/>
      <dgm:t>
        <a:bodyPr/>
        <a:lstStyle/>
        <a:p>
          <a:endParaRPr lang="en-GB"/>
        </a:p>
      </dgm:t>
    </dgm:pt>
    <dgm:pt modelId="{835F93C7-CF80-4E6B-82E6-C6BEA4F79C54}" type="sibTrans" cxnId="{B0A136AB-9122-4282-80A2-1FB4E1792C3F}">
      <dgm:prSet/>
      <dgm:spPr/>
      <dgm:t>
        <a:bodyPr/>
        <a:lstStyle/>
        <a:p>
          <a:endParaRPr lang="en-GB"/>
        </a:p>
      </dgm:t>
    </dgm:pt>
    <dgm:pt modelId="{4BAD6FB6-7B43-45E8-9FC0-3ADF462CF179}" type="pres">
      <dgm:prSet presAssocID="{F5F7FFF5-FAE8-43DD-BB29-A5C2F9641710}" presName="compositeShape" presStyleCnt="0">
        <dgm:presLayoutVars>
          <dgm:chMax val="7"/>
          <dgm:dir/>
          <dgm:resizeHandles val="exact"/>
        </dgm:presLayoutVars>
      </dgm:prSet>
      <dgm:spPr/>
    </dgm:pt>
    <dgm:pt modelId="{AACE480E-FB4A-4F72-8156-B84A794FF5B3}" type="pres">
      <dgm:prSet presAssocID="{F5F7FFF5-FAE8-43DD-BB29-A5C2F9641710}" presName="wedge1" presStyleLbl="node1" presStyleIdx="0" presStyleCnt="3"/>
      <dgm:spPr/>
    </dgm:pt>
    <dgm:pt modelId="{449DF340-0C04-4A94-AC2B-0948D7DA762F}" type="pres">
      <dgm:prSet presAssocID="{F5F7FFF5-FAE8-43DD-BB29-A5C2F9641710}" presName="wedge1Tx" presStyleLbl="node1" presStyleIdx="0" presStyleCnt="3">
        <dgm:presLayoutVars>
          <dgm:chMax val="0"/>
          <dgm:chPref val="0"/>
          <dgm:bulletEnabled val="1"/>
        </dgm:presLayoutVars>
      </dgm:prSet>
      <dgm:spPr/>
    </dgm:pt>
    <dgm:pt modelId="{E479811B-39BF-4F75-8508-DCCFBA7B8AAD}" type="pres">
      <dgm:prSet presAssocID="{F5F7FFF5-FAE8-43DD-BB29-A5C2F9641710}" presName="wedge2" presStyleLbl="node1" presStyleIdx="1" presStyleCnt="3"/>
      <dgm:spPr/>
    </dgm:pt>
    <dgm:pt modelId="{9ABEDBA3-ED51-47EE-993D-B8FCCF914349}" type="pres">
      <dgm:prSet presAssocID="{F5F7FFF5-FAE8-43DD-BB29-A5C2F9641710}" presName="wedge2Tx" presStyleLbl="node1" presStyleIdx="1" presStyleCnt="3">
        <dgm:presLayoutVars>
          <dgm:chMax val="0"/>
          <dgm:chPref val="0"/>
          <dgm:bulletEnabled val="1"/>
        </dgm:presLayoutVars>
      </dgm:prSet>
      <dgm:spPr/>
    </dgm:pt>
    <dgm:pt modelId="{C085DC1F-15C8-4567-AF1A-887F71728223}" type="pres">
      <dgm:prSet presAssocID="{F5F7FFF5-FAE8-43DD-BB29-A5C2F9641710}" presName="wedge3" presStyleLbl="node1" presStyleIdx="2" presStyleCnt="3"/>
      <dgm:spPr/>
    </dgm:pt>
    <dgm:pt modelId="{CF8C9F91-7AC9-4D37-9E31-A0C7193CD075}" type="pres">
      <dgm:prSet presAssocID="{F5F7FFF5-FAE8-43DD-BB29-A5C2F9641710}" presName="wedge3Tx" presStyleLbl="node1" presStyleIdx="2" presStyleCnt="3">
        <dgm:presLayoutVars>
          <dgm:chMax val="0"/>
          <dgm:chPref val="0"/>
          <dgm:bulletEnabled val="1"/>
        </dgm:presLayoutVars>
      </dgm:prSet>
      <dgm:spPr/>
    </dgm:pt>
  </dgm:ptLst>
  <dgm:cxnLst>
    <dgm:cxn modelId="{FE578001-3C50-4935-9F45-6818585BCA97}" type="presOf" srcId="{594BD273-23EC-464A-802D-336B3D893E71}" destId="{449DF340-0C04-4A94-AC2B-0948D7DA762F}" srcOrd="1" destOrd="0" presId="urn:microsoft.com/office/officeart/2005/8/layout/chart3"/>
    <dgm:cxn modelId="{52E1D10D-7E4B-4AC1-ABFE-19729EC751E6}" type="presOf" srcId="{6A189AF0-E4E7-46FA-B2EA-37FD7C408B8F}" destId="{E479811B-39BF-4F75-8508-DCCFBA7B8AAD}" srcOrd="0" destOrd="0" presId="urn:microsoft.com/office/officeart/2005/8/layout/chart3"/>
    <dgm:cxn modelId="{BCE5C422-D117-4330-B654-D18BB843CB87}" type="presOf" srcId="{8DFC6CB6-09C1-4003-92B2-5ED6584A321D}" destId="{CF8C9F91-7AC9-4D37-9E31-A0C7193CD075}" srcOrd="1" destOrd="0" presId="urn:microsoft.com/office/officeart/2005/8/layout/chart3"/>
    <dgm:cxn modelId="{C303F17B-E563-4603-AC23-99F8133FC0F4}" type="presOf" srcId="{594BD273-23EC-464A-802D-336B3D893E71}" destId="{AACE480E-FB4A-4F72-8156-B84A794FF5B3}" srcOrd="0" destOrd="0" presId="urn:microsoft.com/office/officeart/2005/8/layout/chart3"/>
    <dgm:cxn modelId="{955E8196-08DB-40B1-8F83-5E2ECDC0FD0F}" type="presOf" srcId="{F5F7FFF5-FAE8-43DD-BB29-A5C2F9641710}" destId="{4BAD6FB6-7B43-45E8-9FC0-3ADF462CF179}" srcOrd="0" destOrd="0" presId="urn:microsoft.com/office/officeart/2005/8/layout/chart3"/>
    <dgm:cxn modelId="{B0A136AB-9122-4282-80A2-1FB4E1792C3F}" srcId="{F5F7FFF5-FAE8-43DD-BB29-A5C2F9641710}" destId="{8DFC6CB6-09C1-4003-92B2-5ED6584A321D}" srcOrd="2" destOrd="0" parTransId="{26D741F4-BC54-4147-8405-BAEC5FAF67C7}" sibTransId="{835F93C7-CF80-4E6B-82E6-C6BEA4F79C54}"/>
    <dgm:cxn modelId="{834F4BC0-160B-42F9-9391-E1CF361E0C64}" srcId="{F5F7FFF5-FAE8-43DD-BB29-A5C2F9641710}" destId="{6A189AF0-E4E7-46FA-B2EA-37FD7C408B8F}" srcOrd="1" destOrd="0" parTransId="{B2AFE63B-41DE-4283-B915-8E4A3DD685CD}" sibTransId="{43FE2BE1-D0AF-4ACA-A86D-1B195BDCE7F8}"/>
    <dgm:cxn modelId="{45A8F3D4-6802-4790-9AC9-F779FCA46B0E}" type="presOf" srcId="{6A189AF0-E4E7-46FA-B2EA-37FD7C408B8F}" destId="{9ABEDBA3-ED51-47EE-993D-B8FCCF914349}" srcOrd="1" destOrd="0" presId="urn:microsoft.com/office/officeart/2005/8/layout/chart3"/>
    <dgm:cxn modelId="{910173D9-50B2-4874-996F-002F17069B69}" srcId="{F5F7FFF5-FAE8-43DD-BB29-A5C2F9641710}" destId="{594BD273-23EC-464A-802D-336B3D893E71}" srcOrd="0" destOrd="0" parTransId="{4A1931E7-DF15-46A3-8D5D-7381AC5032B4}" sibTransId="{78461FFB-5857-4B7D-B44C-910EB852F81C}"/>
    <dgm:cxn modelId="{175036E3-5AA9-4A2B-86A8-99158701A85E}" type="presOf" srcId="{8DFC6CB6-09C1-4003-92B2-5ED6584A321D}" destId="{C085DC1F-15C8-4567-AF1A-887F71728223}" srcOrd="0" destOrd="0" presId="urn:microsoft.com/office/officeart/2005/8/layout/chart3"/>
    <dgm:cxn modelId="{AEC2263E-519C-4953-B1D6-199CC06F2623}" type="presParOf" srcId="{4BAD6FB6-7B43-45E8-9FC0-3ADF462CF179}" destId="{AACE480E-FB4A-4F72-8156-B84A794FF5B3}" srcOrd="0" destOrd="0" presId="urn:microsoft.com/office/officeart/2005/8/layout/chart3"/>
    <dgm:cxn modelId="{91369618-4D70-4C37-8E1D-4A198BBE4888}" type="presParOf" srcId="{4BAD6FB6-7B43-45E8-9FC0-3ADF462CF179}" destId="{449DF340-0C04-4A94-AC2B-0948D7DA762F}" srcOrd="1" destOrd="0" presId="urn:microsoft.com/office/officeart/2005/8/layout/chart3"/>
    <dgm:cxn modelId="{7757C38A-F144-41B9-BA78-AF3967432176}" type="presParOf" srcId="{4BAD6FB6-7B43-45E8-9FC0-3ADF462CF179}" destId="{E479811B-39BF-4F75-8508-DCCFBA7B8AAD}" srcOrd="2" destOrd="0" presId="urn:microsoft.com/office/officeart/2005/8/layout/chart3"/>
    <dgm:cxn modelId="{F704AD5C-A6EE-41A3-AC99-77BEFC8E04DF}" type="presParOf" srcId="{4BAD6FB6-7B43-45E8-9FC0-3ADF462CF179}" destId="{9ABEDBA3-ED51-47EE-993D-B8FCCF914349}" srcOrd="3" destOrd="0" presId="urn:microsoft.com/office/officeart/2005/8/layout/chart3"/>
    <dgm:cxn modelId="{A95D9985-01CE-4298-8767-E1DF03B11D62}" type="presParOf" srcId="{4BAD6FB6-7B43-45E8-9FC0-3ADF462CF179}" destId="{C085DC1F-15C8-4567-AF1A-887F71728223}" srcOrd="4" destOrd="0" presId="urn:microsoft.com/office/officeart/2005/8/layout/chart3"/>
    <dgm:cxn modelId="{F66FF21F-7DCA-48B0-98AB-ACC3A2228427}" type="presParOf" srcId="{4BAD6FB6-7B43-45E8-9FC0-3ADF462CF179}" destId="{CF8C9F91-7AC9-4D37-9E31-A0C7193CD075}" srcOrd="5" destOrd="0" presId="urn:microsoft.com/office/officeart/2005/8/layout/chart3"/>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B6A905-4573-4F97-BAE0-B97A92CBF8E5}" type="doc">
      <dgm:prSet loTypeId="urn:microsoft.com/office/officeart/2008/layout/LinedList" loCatId="list" qsTypeId="urn:microsoft.com/office/officeart/2005/8/quickstyle/simple2" qsCatId="simple" csTypeId="urn:microsoft.com/office/officeart/2005/8/colors/accent1_1" csCatId="accent1"/>
      <dgm:spPr/>
      <dgm:t>
        <a:bodyPr/>
        <a:lstStyle/>
        <a:p>
          <a:endParaRPr lang="en-US"/>
        </a:p>
      </dgm:t>
    </dgm:pt>
    <dgm:pt modelId="{A6925B73-88CD-49CC-8679-BA5FDAA07B54}">
      <dgm:prSet/>
      <dgm:spPr/>
      <dgm:t>
        <a:bodyPr/>
        <a:lstStyle/>
        <a:p>
          <a:r>
            <a:rPr lang="en-GB"/>
            <a:t>Financial planning and successful promotion of enterprise</a:t>
          </a:r>
          <a:endParaRPr lang="en-US"/>
        </a:p>
      </dgm:t>
    </dgm:pt>
    <dgm:pt modelId="{95BE47D4-563C-4F9F-9C3B-B88317E1B4F7}" type="parTrans" cxnId="{95531F50-57AD-4BA9-B5B6-95A1837D1C14}">
      <dgm:prSet/>
      <dgm:spPr/>
      <dgm:t>
        <a:bodyPr/>
        <a:lstStyle/>
        <a:p>
          <a:endParaRPr lang="en-US"/>
        </a:p>
      </dgm:t>
    </dgm:pt>
    <dgm:pt modelId="{7B93C1BE-0682-4760-BEE8-7D194BCE690A}" type="sibTrans" cxnId="{95531F50-57AD-4BA9-B5B6-95A1837D1C14}">
      <dgm:prSet/>
      <dgm:spPr/>
      <dgm:t>
        <a:bodyPr/>
        <a:lstStyle/>
        <a:p>
          <a:endParaRPr lang="en-US"/>
        </a:p>
      </dgm:t>
    </dgm:pt>
    <dgm:pt modelId="{81DF152C-92AD-4D19-92CA-21F55EC7444E}">
      <dgm:prSet/>
      <dgm:spPr/>
      <dgm:t>
        <a:bodyPr/>
        <a:lstStyle/>
        <a:p>
          <a:r>
            <a:rPr lang="en-GB" dirty="0"/>
            <a:t>Acquisition of funds as and when required at minimum possible cost</a:t>
          </a:r>
          <a:endParaRPr lang="en-US" dirty="0"/>
        </a:p>
      </dgm:t>
    </dgm:pt>
    <dgm:pt modelId="{D2D6A15B-1411-492D-B740-451909695D30}" type="parTrans" cxnId="{713177A5-A083-486F-B10F-81BBD68314B8}">
      <dgm:prSet/>
      <dgm:spPr/>
      <dgm:t>
        <a:bodyPr/>
        <a:lstStyle/>
        <a:p>
          <a:endParaRPr lang="en-US"/>
        </a:p>
      </dgm:t>
    </dgm:pt>
    <dgm:pt modelId="{07ECBB39-2BF8-4EF6-AC68-3EC74D5C9531}" type="sibTrans" cxnId="{713177A5-A083-486F-B10F-81BBD68314B8}">
      <dgm:prSet/>
      <dgm:spPr/>
      <dgm:t>
        <a:bodyPr/>
        <a:lstStyle/>
        <a:p>
          <a:endParaRPr lang="en-US"/>
        </a:p>
      </dgm:t>
    </dgm:pt>
    <dgm:pt modelId="{75D1858E-4763-4D0C-9C9E-09E603417263}">
      <dgm:prSet/>
      <dgm:spPr/>
      <dgm:t>
        <a:bodyPr/>
        <a:lstStyle/>
        <a:p>
          <a:r>
            <a:rPr lang="en-GB"/>
            <a:t>Proper use and allocation of funds</a:t>
          </a:r>
          <a:endParaRPr lang="en-US"/>
        </a:p>
      </dgm:t>
    </dgm:pt>
    <dgm:pt modelId="{4EB70E4F-2BD5-4415-9B54-75238FAB4F70}" type="parTrans" cxnId="{8EA7A5AE-D00B-4A9C-B626-87B207B06057}">
      <dgm:prSet/>
      <dgm:spPr/>
      <dgm:t>
        <a:bodyPr/>
        <a:lstStyle/>
        <a:p>
          <a:endParaRPr lang="en-US"/>
        </a:p>
      </dgm:t>
    </dgm:pt>
    <dgm:pt modelId="{B4958CE0-663F-41AD-817E-B0B78F086954}" type="sibTrans" cxnId="{8EA7A5AE-D00B-4A9C-B626-87B207B06057}">
      <dgm:prSet/>
      <dgm:spPr/>
      <dgm:t>
        <a:bodyPr/>
        <a:lstStyle/>
        <a:p>
          <a:endParaRPr lang="en-US"/>
        </a:p>
      </dgm:t>
    </dgm:pt>
    <dgm:pt modelId="{715E4DB5-D2DE-4EEB-A422-DAB9DC9AD5C2}">
      <dgm:prSet/>
      <dgm:spPr/>
      <dgm:t>
        <a:bodyPr/>
        <a:lstStyle/>
        <a:p>
          <a:r>
            <a:rPr lang="en-GB"/>
            <a:t>Taking sound financial decisions</a:t>
          </a:r>
          <a:endParaRPr lang="en-US"/>
        </a:p>
      </dgm:t>
    </dgm:pt>
    <dgm:pt modelId="{143C294E-06B0-4DC8-91D1-F704341491DF}" type="parTrans" cxnId="{1B40EC50-C520-43D2-95C6-D7BCB4CC933D}">
      <dgm:prSet/>
      <dgm:spPr/>
      <dgm:t>
        <a:bodyPr/>
        <a:lstStyle/>
        <a:p>
          <a:endParaRPr lang="en-US"/>
        </a:p>
      </dgm:t>
    </dgm:pt>
    <dgm:pt modelId="{143AD67A-D65D-4C6B-B4AC-937B90B8E34C}" type="sibTrans" cxnId="{1B40EC50-C520-43D2-95C6-D7BCB4CC933D}">
      <dgm:prSet/>
      <dgm:spPr/>
      <dgm:t>
        <a:bodyPr/>
        <a:lstStyle/>
        <a:p>
          <a:endParaRPr lang="en-US"/>
        </a:p>
      </dgm:t>
    </dgm:pt>
    <dgm:pt modelId="{22AC80DE-C941-4E4C-B80C-C8A577171DB3}">
      <dgm:prSet/>
      <dgm:spPr/>
      <dgm:t>
        <a:bodyPr/>
        <a:lstStyle/>
        <a:p>
          <a:r>
            <a:rPr lang="en-GB"/>
            <a:t>Improving the profitability through financial controls</a:t>
          </a:r>
          <a:endParaRPr lang="en-US"/>
        </a:p>
      </dgm:t>
    </dgm:pt>
    <dgm:pt modelId="{90D22479-3667-4985-B0A0-D051E93E25F4}" type="parTrans" cxnId="{6A8D065C-6DAA-4779-BDCF-FA776D2357D9}">
      <dgm:prSet/>
      <dgm:spPr/>
      <dgm:t>
        <a:bodyPr/>
        <a:lstStyle/>
        <a:p>
          <a:endParaRPr lang="en-US"/>
        </a:p>
      </dgm:t>
    </dgm:pt>
    <dgm:pt modelId="{0DF20742-A11F-4BE8-B11D-7E9DC002B21A}" type="sibTrans" cxnId="{6A8D065C-6DAA-4779-BDCF-FA776D2357D9}">
      <dgm:prSet/>
      <dgm:spPr/>
      <dgm:t>
        <a:bodyPr/>
        <a:lstStyle/>
        <a:p>
          <a:endParaRPr lang="en-US"/>
        </a:p>
      </dgm:t>
    </dgm:pt>
    <dgm:pt modelId="{B7961B23-8989-40C4-8634-8C6BEC15AAA8}">
      <dgm:prSet/>
      <dgm:spPr/>
      <dgm:t>
        <a:bodyPr/>
        <a:lstStyle/>
        <a:p>
          <a:r>
            <a:rPr lang="en-GB"/>
            <a:t>Increasing the shareholder’s wealth</a:t>
          </a:r>
          <a:endParaRPr lang="en-US"/>
        </a:p>
      </dgm:t>
    </dgm:pt>
    <dgm:pt modelId="{5D738617-6946-45EF-89F3-67BCC326B467}" type="parTrans" cxnId="{CFC292BA-01A9-4BAB-8DF5-AB13B49E0EDF}">
      <dgm:prSet/>
      <dgm:spPr/>
      <dgm:t>
        <a:bodyPr/>
        <a:lstStyle/>
        <a:p>
          <a:endParaRPr lang="en-US"/>
        </a:p>
      </dgm:t>
    </dgm:pt>
    <dgm:pt modelId="{8FC9FCBD-FDDC-4885-AF0E-470A45C38682}" type="sibTrans" cxnId="{CFC292BA-01A9-4BAB-8DF5-AB13B49E0EDF}">
      <dgm:prSet/>
      <dgm:spPr/>
      <dgm:t>
        <a:bodyPr/>
        <a:lstStyle/>
        <a:p>
          <a:endParaRPr lang="en-US"/>
        </a:p>
      </dgm:t>
    </dgm:pt>
    <dgm:pt modelId="{AD8F65D1-8241-4C4A-9D17-A62A4615AF46}">
      <dgm:prSet/>
      <dgm:spPr/>
      <dgm:t>
        <a:bodyPr/>
        <a:lstStyle/>
        <a:p>
          <a:r>
            <a:rPr lang="en-GB"/>
            <a:t>Promoting and mobilising individual and corporate savings</a:t>
          </a:r>
          <a:endParaRPr lang="en-US"/>
        </a:p>
      </dgm:t>
    </dgm:pt>
    <dgm:pt modelId="{E9E5D67D-5D84-4127-AD32-5E6B2E05FA4E}" type="parTrans" cxnId="{5D347B89-9128-4E86-9116-5228EA398E7C}">
      <dgm:prSet/>
      <dgm:spPr/>
      <dgm:t>
        <a:bodyPr/>
        <a:lstStyle/>
        <a:p>
          <a:endParaRPr lang="en-US"/>
        </a:p>
      </dgm:t>
    </dgm:pt>
    <dgm:pt modelId="{6FCAB0CD-BACA-4EE1-8D96-0ABD09A393EF}" type="sibTrans" cxnId="{5D347B89-9128-4E86-9116-5228EA398E7C}">
      <dgm:prSet/>
      <dgm:spPr/>
      <dgm:t>
        <a:bodyPr/>
        <a:lstStyle/>
        <a:p>
          <a:endParaRPr lang="en-US"/>
        </a:p>
      </dgm:t>
    </dgm:pt>
    <dgm:pt modelId="{26AB0680-8DD0-474D-B259-1D68441632B0}" type="pres">
      <dgm:prSet presAssocID="{CCB6A905-4573-4F97-BAE0-B97A92CBF8E5}" presName="vert0" presStyleCnt="0">
        <dgm:presLayoutVars>
          <dgm:dir/>
          <dgm:animOne val="branch"/>
          <dgm:animLvl val="lvl"/>
        </dgm:presLayoutVars>
      </dgm:prSet>
      <dgm:spPr/>
    </dgm:pt>
    <dgm:pt modelId="{8AE8B6A8-21AC-4B84-B0DB-BA482BBD27FA}" type="pres">
      <dgm:prSet presAssocID="{A6925B73-88CD-49CC-8679-BA5FDAA07B54}" presName="thickLine" presStyleLbl="alignNode1" presStyleIdx="0" presStyleCnt="7"/>
      <dgm:spPr/>
    </dgm:pt>
    <dgm:pt modelId="{EFB5A4FA-F70E-4B73-B362-BFF8713E1321}" type="pres">
      <dgm:prSet presAssocID="{A6925B73-88CD-49CC-8679-BA5FDAA07B54}" presName="horz1" presStyleCnt="0"/>
      <dgm:spPr/>
    </dgm:pt>
    <dgm:pt modelId="{285D70D9-B000-40D4-A171-173CAE6A6F42}" type="pres">
      <dgm:prSet presAssocID="{A6925B73-88CD-49CC-8679-BA5FDAA07B54}" presName="tx1" presStyleLbl="revTx" presStyleIdx="0" presStyleCnt="7"/>
      <dgm:spPr/>
    </dgm:pt>
    <dgm:pt modelId="{3939FF5F-01F7-4DAC-89C8-7B39A8B6F3D7}" type="pres">
      <dgm:prSet presAssocID="{A6925B73-88CD-49CC-8679-BA5FDAA07B54}" presName="vert1" presStyleCnt="0"/>
      <dgm:spPr/>
    </dgm:pt>
    <dgm:pt modelId="{50C45A0B-A5BC-41AF-853A-11DEE4F41039}" type="pres">
      <dgm:prSet presAssocID="{81DF152C-92AD-4D19-92CA-21F55EC7444E}" presName="thickLine" presStyleLbl="alignNode1" presStyleIdx="1" presStyleCnt="7"/>
      <dgm:spPr/>
    </dgm:pt>
    <dgm:pt modelId="{22D0DB97-0DF6-4628-9503-527027CB0938}" type="pres">
      <dgm:prSet presAssocID="{81DF152C-92AD-4D19-92CA-21F55EC7444E}" presName="horz1" presStyleCnt="0"/>
      <dgm:spPr/>
    </dgm:pt>
    <dgm:pt modelId="{C9C133C4-3354-40CA-B188-A8C253EACC22}" type="pres">
      <dgm:prSet presAssocID="{81DF152C-92AD-4D19-92CA-21F55EC7444E}" presName="tx1" presStyleLbl="revTx" presStyleIdx="1" presStyleCnt="7"/>
      <dgm:spPr/>
    </dgm:pt>
    <dgm:pt modelId="{41FA9F79-98F1-49BC-BB5D-7ED45664A0F4}" type="pres">
      <dgm:prSet presAssocID="{81DF152C-92AD-4D19-92CA-21F55EC7444E}" presName="vert1" presStyleCnt="0"/>
      <dgm:spPr/>
    </dgm:pt>
    <dgm:pt modelId="{4187384C-AA8D-47FE-A858-5DAA5C0C05C5}" type="pres">
      <dgm:prSet presAssocID="{75D1858E-4763-4D0C-9C9E-09E603417263}" presName="thickLine" presStyleLbl="alignNode1" presStyleIdx="2" presStyleCnt="7"/>
      <dgm:spPr/>
    </dgm:pt>
    <dgm:pt modelId="{90D0B82F-C208-442A-B063-6B6F4F31A7C9}" type="pres">
      <dgm:prSet presAssocID="{75D1858E-4763-4D0C-9C9E-09E603417263}" presName="horz1" presStyleCnt="0"/>
      <dgm:spPr/>
    </dgm:pt>
    <dgm:pt modelId="{0C3B2D45-21B2-419F-ADBB-6ABB3F98E02F}" type="pres">
      <dgm:prSet presAssocID="{75D1858E-4763-4D0C-9C9E-09E603417263}" presName="tx1" presStyleLbl="revTx" presStyleIdx="2" presStyleCnt="7"/>
      <dgm:spPr/>
    </dgm:pt>
    <dgm:pt modelId="{75699A8C-6B00-4F63-AC03-200811E59939}" type="pres">
      <dgm:prSet presAssocID="{75D1858E-4763-4D0C-9C9E-09E603417263}" presName="vert1" presStyleCnt="0"/>
      <dgm:spPr/>
    </dgm:pt>
    <dgm:pt modelId="{7477D517-C801-4B90-A19F-34BC65B2D04E}" type="pres">
      <dgm:prSet presAssocID="{715E4DB5-D2DE-4EEB-A422-DAB9DC9AD5C2}" presName="thickLine" presStyleLbl="alignNode1" presStyleIdx="3" presStyleCnt="7"/>
      <dgm:spPr/>
    </dgm:pt>
    <dgm:pt modelId="{66BE3DC6-648C-4B18-9D0D-4D01A9F6AFA2}" type="pres">
      <dgm:prSet presAssocID="{715E4DB5-D2DE-4EEB-A422-DAB9DC9AD5C2}" presName="horz1" presStyleCnt="0"/>
      <dgm:spPr/>
    </dgm:pt>
    <dgm:pt modelId="{63CAD56C-B746-4443-82A9-5F6357633181}" type="pres">
      <dgm:prSet presAssocID="{715E4DB5-D2DE-4EEB-A422-DAB9DC9AD5C2}" presName="tx1" presStyleLbl="revTx" presStyleIdx="3" presStyleCnt="7"/>
      <dgm:spPr/>
    </dgm:pt>
    <dgm:pt modelId="{BF8538D1-31FA-4FBD-BAAF-E42245C4F7CD}" type="pres">
      <dgm:prSet presAssocID="{715E4DB5-D2DE-4EEB-A422-DAB9DC9AD5C2}" presName="vert1" presStyleCnt="0"/>
      <dgm:spPr/>
    </dgm:pt>
    <dgm:pt modelId="{B997FEA0-6266-417B-9AC4-AB3B4B8D2BAF}" type="pres">
      <dgm:prSet presAssocID="{22AC80DE-C941-4E4C-B80C-C8A577171DB3}" presName="thickLine" presStyleLbl="alignNode1" presStyleIdx="4" presStyleCnt="7"/>
      <dgm:spPr/>
    </dgm:pt>
    <dgm:pt modelId="{82A58228-9B63-4A3B-A062-9376CA70B31F}" type="pres">
      <dgm:prSet presAssocID="{22AC80DE-C941-4E4C-B80C-C8A577171DB3}" presName="horz1" presStyleCnt="0"/>
      <dgm:spPr/>
    </dgm:pt>
    <dgm:pt modelId="{97957426-9F8D-4262-B053-99D32DB9D34B}" type="pres">
      <dgm:prSet presAssocID="{22AC80DE-C941-4E4C-B80C-C8A577171DB3}" presName="tx1" presStyleLbl="revTx" presStyleIdx="4" presStyleCnt="7"/>
      <dgm:spPr/>
    </dgm:pt>
    <dgm:pt modelId="{85EB8C04-7378-4387-9E3D-EB492A7F426E}" type="pres">
      <dgm:prSet presAssocID="{22AC80DE-C941-4E4C-B80C-C8A577171DB3}" presName="vert1" presStyleCnt="0"/>
      <dgm:spPr/>
    </dgm:pt>
    <dgm:pt modelId="{1D6B4753-19D8-4623-B59C-B8F24C271A3D}" type="pres">
      <dgm:prSet presAssocID="{B7961B23-8989-40C4-8634-8C6BEC15AAA8}" presName="thickLine" presStyleLbl="alignNode1" presStyleIdx="5" presStyleCnt="7"/>
      <dgm:spPr/>
    </dgm:pt>
    <dgm:pt modelId="{D0DD3C13-1B65-404B-8884-A1BDCEE6C1CB}" type="pres">
      <dgm:prSet presAssocID="{B7961B23-8989-40C4-8634-8C6BEC15AAA8}" presName="horz1" presStyleCnt="0"/>
      <dgm:spPr/>
    </dgm:pt>
    <dgm:pt modelId="{ADAA6D7E-E3CD-4826-89EC-002239291749}" type="pres">
      <dgm:prSet presAssocID="{B7961B23-8989-40C4-8634-8C6BEC15AAA8}" presName="tx1" presStyleLbl="revTx" presStyleIdx="5" presStyleCnt="7"/>
      <dgm:spPr/>
    </dgm:pt>
    <dgm:pt modelId="{84CC9162-F96A-4A90-9F66-E6A933C61BA3}" type="pres">
      <dgm:prSet presAssocID="{B7961B23-8989-40C4-8634-8C6BEC15AAA8}" presName="vert1" presStyleCnt="0"/>
      <dgm:spPr/>
    </dgm:pt>
    <dgm:pt modelId="{4F42B3AC-F542-4D43-802F-5D6BE443CEFF}" type="pres">
      <dgm:prSet presAssocID="{AD8F65D1-8241-4C4A-9D17-A62A4615AF46}" presName="thickLine" presStyleLbl="alignNode1" presStyleIdx="6" presStyleCnt="7"/>
      <dgm:spPr/>
    </dgm:pt>
    <dgm:pt modelId="{E5BACFEF-FBD7-4DA0-BF57-6BC530F39886}" type="pres">
      <dgm:prSet presAssocID="{AD8F65D1-8241-4C4A-9D17-A62A4615AF46}" presName="horz1" presStyleCnt="0"/>
      <dgm:spPr/>
    </dgm:pt>
    <dgm:pt modelId="{81B0880C-C8F5-4E22-8E56-3D3B7EDA7DA3}" type="pres">
      <dgm:prSet presAssocID="{AD8F65D1-8241-4C4A-9D17-A62A4615AF46}" presName="tx1" presStyleLbl="revTx" presStyleIdx="6" presStyleCnt="7"/>
      <dgm:spPr/>
    </dgm:pt>
    <dgm:pt modelId="{AD6504CF-6468-49E9-9105-BEB1595774FC}" type="pres">
      <dgm:prSet presAssocID="{AD8F65D1-8241-4C4A-9D17-A62A4615AF46}" presName="vert1" presStyleCnt="0"/>
      <dgm:spPr/>
    </dgm:pt>
  </dgm:ptLst>
  <dgm:cxnLst>
    <dgm:cxn modelId="{B7C71034-C844-42A6-920C-EB1CD746F78E}" type="presOf" srcId="{CCB6A905-4573-4F97-BAE0-B97A92CBF8E5}" destId="{26AB0680-8DD0-474D-B259-1D68441632B0}" srcOrd="0" destOrd="0" presId="urn:microsoft.com/office/officeart/2008/layout/LinedList"/>
    <dgm:cxn modelId="{6A8D065C-6DAA-4779-BDCF-FA776D2357D9}" srcId="{CCB6A905-4573-4F97-BAE0-B97A92CBF8E5}" destId="{22AC80DE-C941-4E4C-B80C-C8A577171DB3}" srcOrd="4" destOrd="0" parTransId="{90D22479-3667-4985-B0A0-D051E93E25F4}" sibTransId="{0DF20742-A11F-4BE8-B11D-7E9DC002B21A}"/>
    <dgm:cxn modelId="{FA83776B-EF36-4E11-817A-860BE66A4FCD}" type="presOf" srcId="{22AC80DE-C941-4E4C-B80C-C8A577171DB3}" destId="{97957426-9F8D-4262-B053-99D32DB9D34B}" srcOrd="0" destOrd="0" presId="urn:microsoft.com/office/officeart/2008/layout/LinedList"/>
    <dgm:cxn modelId="{95531F50-57AD-4BA9-B5B6-95A1837D1C14}" srcId="{CCB6A905-4573-4F97-BAE0-B97A92CBF8E5}" destId="{A6925B73-88CD-49CC-8679-BA5FDAA07B54}" srcOrd="0" destOrd="0" parTransId="{95BE47D4-563C-4F9F-9C3B-B88317E1B4F7}" sibTransId="{7B93C1BE-0682-4760-BEE8-7D194BCE690A}"/>
    <dgm:cxn modelId="{1B40EC50-C520-43D2-95C6-D7BCB4CC933D}" srcId="{CCB6A905-4573-4F97-BAE0-B97A92CBF8E5}" destId="{715E4DB5-D2DE-4EEB-A422-DAB9DC9AD5C2}" srcOrd="3" destOrd="0" parTransId="{143C294E-06B0-4DC8-91D1-F704341491DF}" sibTransId="{143AD67A-D65D-4C6B-B4AC-937B90B8E34C}"/>
    <dgm:cxn modelId="{39801855-4C6B-4592-BA4A-42F6458C9506}" type="presOf" srcId="{715E4DB5-D2DE-4EEB-A422-DAB9DC9AD5C2}" destId="{63CAD56C-B746-4443-82A9-5F6357633181}" srcOrd="0" destOrd="0" presId="urn:microsoft.com/office/officeart/2008/layout/LinedList"/>
    <dgm:cxn modelId="{5D347B89-9128-4E86-9116-5228EA398E7C}" srcId="{CCB6A905-4573-4F97-BAE0-B97A92CBF8E5}" destId="{AD8F65D1-8241-4C4A-9D17-A62A4615AF46}" srcOrd="6" destOrd="0" parTransId="{E9E5D67D-5D84-4127-AD32-5E6B2E05FA4E}" sibTransId="{6FCAB0CD-BACA-4EE1-8D96-0ABD09A393EF}"/>
    <dgm:cxn modelId="{BC07F98B-8C27-4957-B17A-3D7F4B01328C}" type="presOf" srcId="{A6925B73-88CD-49CC-8679-BA5FDAA07B54}" destId="{285D70D9-B000-40D4-A171-173CAE6A6F42}" srcOrd="0" destOrd="0" presId="urn:microsoft.com/office/officeart/2008/layout/LinedList"/>
    <dgm:cxn modelId="{1A404C9A-837E-4CE1-A0A3-E7A4B0105A70}" type="presOf" srcId="{81DF152C-92AD-4D19-92CA-21F55EC7444E}" destId="{C9C133C4-3354-40CA-B188-A8C253EACC22}" srcOrd="0" destOrd="0" presId="urn:microsoft.com/office/officeart/2008/layout/LinedList"/>
    <dgm:cxn modelId="{713177A5-A083-486F-B10F-81BBD68314B8}" srcId="{CCB6A905-4573-4F97-BAE0-B97A92CBF8E5}" destId="{81DF152C-92AD-4D19-92CA-21F55EC7444E}" srcOrd="1" destOrd="0" parTransId="{D2D6A15B-1411-492D-B740-451909695D30}" sibTransId="{07ECBB39-2BF8-4EF6-AC68-3EC74D5C9531}"/>
    <dgm:cxn modelId="{C11E75A7-9DC7-432B-8526-51F5B719B0C3}" type="presOf" srcId="{B7961B23-8989-40C4-8634-8C6BEC15AAA8}" destId="{ADAA6D7E-E3CD-4826-89EC-002239291749}" srcOrd="0" destOrd="0" presId="urn:microsoft.com/office/officeart/2008/layout/LinedList"/>
    <dgm:cxn modelId="{01490AA8-D0AA-4E1B-B22F-17935D405800}" type="presOf" srcId="{AD8F65D1-8241-4C4A-9D17-A62A4615AF46}" destId="{81B0880C-C8F5-4E22-8E56-3D3B7EDA7DA3}" srcOrd="0" destOrd="0" presId="urn:microsoft.com/office/officeart/2008/layout/LinedList"/>
    <dgm:cxn modelId="{8EA7A5AE-D00B-4A9C-B626-87B207B06057}" srcId="{CCB6A905-4573-4F97-BAE0-B97A92CBF8E5}" destId="{75D1858E-4763-4D0C-9C9E-09E603417263}" srcOrd="2" destOrd="0" parTransId="{4EB70E4F-2BD5-4415-9B54-75238FAB4F70}" sibTransId="{B4958CE0-663F-41AD-817E-B0B78F086954}"/>
    <dgm:cxn modelId="{CFC292BA-01A9-4BAB-8DF5-AB13B49E0EDF}" srcId="{CCB6A905-4573-4F97-BAE0-B97A92CBF8E5}" destId="{B7961B23-8989-40C4-8634-8C6BEC15AAA8}" srcOrd="5" destOrd="0" parTransId="{5D738617-6946-45EF-89F3-67BCC326B467}" sibTransId="{8FC9FCBD-FDDC-4885-AF0E-470A45C38682}"/>
    <dgm:cxn modelId="{716882C3-83C3-4C35-8BF0-EABC5F26BF36}" type="presOf" srcId="{75D1858E-4763-4D0C-9C9E-09E603417263}" destId="{0C3B2D45-21B2-419F-ADBB-6ABB3F98E02F}" srcOrd="0" destOrd="0" presId="urn:microsoft.com/office/officeart/2008/layout/LinedList"/>
    <dgm:cxn modelId="{C285AC3F-4005-40A1-ADCA-06E504C46744}" type="presParOf" srcId="{26AB0680-8DD0-474D-B259-1D68441632B0}" destId="{8AE8B6A8-21AC-4B84-B0DB-BA482BBD27FA}" srcOrd="0" destOrd="0" presId="urn:microsoft.com/office/officeart/2008/layout/LinedList"/>
    <dgm:cxn modelId="{46F55DE8-7A5F-47B2-839E-21D8B4B78F83}" type="presParOf" srcId="{26AB0680-8DD0-474D-B259-1D68441632B0}" destId="{EFB5A4FA-F70E-4B73-B362-BFF8713E1321}" srcOrd="1" destOrd="0" presId="urn:microsoft.com/office/officeart/2008/layout/LinedList"/>
    <dgm:cxn modelId="{72A2305B-8120-407A-840C-9282947173B3}" type="presParOf" srcId="{EFB5A4FA-F70E-4B73-B362-BFF8713E1321}" destId="{285D70D9-B000-40D4-A171-173CAE6A6F42}" srcOrd="0" destOrd="0" presId="urn:microsoft.com/office/officeart/2008/layout/LinedList"/>
    <dgm:cxn modelId="{976FF5BE-728D-4E42-BB7E-553D1017B7FF}" type="presParOf" srcId="{EFB5A4FA-F70E-4B73-B362-BFF8713E1321}" destId="{3939FF5F-01F7-4DAC-89C8-7B39A8B6F3D7}" srcOrd="1" destOrd="0" presId="urn:microsoft.com/office/officeart/2008/layout/LinedList"/>
    <dgm:cxn modelId="{793A224B-0FE7-4CCC-A41B-4DDC98162163}" type="presParOf" srcId="{26AB0680-8DD0-474D-B259-1D68441632B0}" destId="{50C45A0B-A5BC-41AF-853A-11DEE4F41039}" srcOrd="2" destOrd="0" presId="urn:microsoft.com/office/officeart/2008/layout/LinedList"/>
    <dgm:cxn modelId="{42E0219F-986F-4C6D-9BAB-28AC4D75CB45}" type="presParOf" srcId="{26AB0680-8DD0-474D-B259-1D68441632B0}" destId="{22D0DB97-0DF6-4628-9503-527027CB0938}" srcOrd="3" destOrd="0" presId="urn:microsoft.com/office/officeart/2008/layout/LinedList"/>
    <dgm:cxn modelId="{D94EEFAE-97EE-4035-B111-560AB284217C}" type="presParOf" srcId="{22D0DB97-0DF6-4628-9503-527027CB0938}" destId="{C9C133C4-3354-40CA-B188-A8C253EACC22}" srcOrd="0" destOrd="0" presId="urn:microsoft.com/office/officeart/2008/layout/LinedList"/>
    <dgm:cxn modelId="{025F14DD-D25E-4EBA-BB47-93C9EAA426D4}" type="presParOf" srcId="{22D0DB97-0DF6-4628-9503-527027CB0938}" destId="{41FA9F79-98F1-49BC-BB5D-7ED45664A0F4}" srcOrd="1" destOrd="0" presId="urn:microsoft.com/office/officeart/2008/layout/LinedList"/>
    <dgm:cxn modelId="{3682F42D-8CEE-4E18-B1A3-46CC032620E3}" type="presParOf" srcId="{26AB0680-8DD0-474D-B259-1D68441632B0}" destId="{4187384C-AA8D-47FE-A858-5DAA5C0C05C5}" srcOrd="4" destOrd="0" presId="urn:microsoft.com/office/officeart/2008/layout/LinedList"/>
    <dgm:cxn modelId="{6A607316-4D84-4D15-8114-4B64EDA7A345}" type="presParOf" srcId="{26AB0680-8DD0-474D-B259-1D68441632B0}" destId="{90D0B82F-C208-442A-B063-6B6F4F31A7C9}" srcOrd="5" destOrd="0" presId="urn:microsoft.com/office/officeart/2008/layout/LinedList"/>
    <dgm:cxn modelId="{B9A4D109-0F8D-4666-8FFB-93971A84B489}" type="presParOf" srcId="{90D0B82F-C208-442A-B063-6B6F4F31A7C9}" destId="{0C3B2D45-21B2-419F-ADBB-6ABB3F98E02F}" srcOrd="0" destOrd="0" presId="urn:microsoft.com/office/officeart/2008/layout/LinedList"/>
    <dgm:cxn modelId="{B68A2B5B-17C0-4953-8B0C-4E5CBE2024A1}" type="presParOf" srcId="{90D0B82F-C208-442A-B063-6B6F4F31A7C9}" destId="{75699A8C-6B00-4F63-AC03-200811E59939}" srcOrd="1" destOrd="0" presId="urn:microsoft.com/office/officeart/2008/layout/LinedList"/>
    <dgm:cxn modelId="{ECB4D78F-23A1-4E4C-90FA-451EA232228C}" type="presParOf" srcId="{26AB0680-8DD0-474D-B259-1D68441632B0}" destId="{7477D517-C801-4B90-A19F-34BC65B2D04E}" srcOrd="6" destOrd="0" presId="urn:microsoft.com/office/officeart/2008/layout/LinedList"/>
    <dgm:cxn modelId="{D97AA2A8-F30C-481E-BC06-CB43241FBCEF}" type="presParOf" srcId="{26AB0680-8DD0-474D-B259-1D68441632B0}" destId="{66BE3DC6-648C-4B18-9D0D-4D01A9F6AFA2}" srcOrd="7" destOrd="0" presId="urn:microsoft.com/office/officeart/2008/layout/LinedList"/>
    <dgm:cxn modelId="{D1FB4038-6C68-49C4-A493-98B0B603C6A8}" type="presParOf" srcId="{66BE3DC6-648C-4B18-9D0D-4D01A9F6AFA2}" destId="{63CAD56C-B746-4443-82A9-5F6357633181}" srcOrd="0" destOrd="0" presId="urn:microsoft.com/office/officeart/2008/layout/LinedList"/>
    <dgm:cxn modelId="{758541A8-C4A1-41C0-9C12-3C39F75B5122}" type="presParOf" srcId="{66BE3DC6-648C-4B18-9D0D-4D01A9F6AFA2}" destId="{BF8538D1-31FA-4FBD-BAAF-E42245C4F7CD}" srcOrd="1" destOrd="0" presId="urn:microsoft.com/office/officeart/2008/layout/LinedList"/>
    <dgm:cxn modelId="{771517F7-16C7-47E5-A7EF-99F392B77E1F}" type="presParOf" srcId="{26AB0680-8DD0-474D-B259-1D68441632B0}" destId="{B997FEA0-6266-417B-9AC4-AB3B4B8D2BAF}" srcOrd="8" destOrd="0" presId="urn:microsoft.com/office/officeart/2008/layout/LinedList"/>
    <dgm:cxn modelId="{F27E2E54-C036-494E-BC92-DDD8F9E61F53}" type="presParOf" srcId="{26AB0680-8DD0-474D-B259-1D68441632B0}" destId="{82A58228-9B63-4A3B-A062-9376CA70B31F}" srcOrd="9" destOrd="0" presId="urn:microsoft.com/office/officeart/2008/layout/LinedList"/>
    <dgm:cxn modelId="{B3E43B28-9844-4C5C-B277-750DBABB6A4E}" type="presParOf" srcId="{82A58228-9B63-4A3B-A062-9376CA70B31F}" destId="{97957426-9F8D-4262-B053-99D32DB9D34B}" srcOrd="0" destOrd="0" presId="urn:microsoft.com/office/officeart/2008/layout/LinedList"/>
    <dgm:cxn modelId="{56DDD2B1-A8DB-44FC-BFE3-E04897674604}" type="presParOf" srcId="{82A58228-9B63-4A3B-A062-9376CA70B31F}" destId="{85EB8C04-7378-4387-9E3D-EB492A7F426E}" srcOrd="1" destOrd="0" presId="urn:microsoft.com/office/officeart/2008/layout/LinedList"/>
    <dgm:cxn modelId="{E73404D6-3649-4955-A318-F1291757325A}" type="presParOf" srcId="{26AB0680-8DD0-474D-B259-1D68441632B0}" destId="{1D6B4753-19D8-4623-B59C-B8F24C271A3D}" srcOrd="10" destOrd="0" presId="urn:microsoft.com/office/officeart/2008/layout/LinedList"/>
    <dgm:cxn modelId="{199D90DC-1FD1-4DA3-BEB2-9B96C2C47A8A}" type="presParOf" srcId="{26AB0680-8DD0-474D-B259-1D68441632B0}" destId="{D0DD3C13-1B65-404B-8884-A1BDCEE6C1CB}" srcOrd="11" destOrd="0" presId="urn:microsoft.com/office/officeart/2008/layout/LinedList"/>
    <dgm:cxn modelId="{792D54D0-E536-45B4-81D2-42243CE8ACD3}" type="presParOf" srcId="{D0DD3C13-1B65-404B-8884-A1BDCEE6C1CB}" destId="{ADAA6D7E-E3CD-4826-89EC-002239291749}" srcOrd="0" destOrd="0" presId="urn:microsoft.com/office/officeart/2008/layout/LinedList"/>
    <dgm:cxn modelId="{621EFB3C-9FC7-41FB-A5AB-0B6A7F3476E2}" type="presParOf" srcId="{D0DD3C13-1B65-404B-8884-A1BDCEE6C1CB}" destId="{84CC9162-F96A-4A90-9F66-E6A933C61BA3}" srcOrd="1" destOrd="0" presId="urn:microsoft.com/office/officeart/2008/layout/LinedList"/>
    <dgm:cxn modelId="{16D89774-80DC-4ECB-80F6-8DB7FADD1FB4}" type="presParOf" srcId="{26AB0680-8DD0-474D-B259-1D68441632B0}" destId="{4F42B3AC-F542-4D43-802F-5D6BE443CEFF}" srcOrd="12" destOrd="0" presId="urn:microsoft.com/office/officeart/2008/layout/LinedList"/>
    <dgm:cxn modelId="{A986F3B6-540C-4CB8-AE90-4DA8C7DEEF9E}" type="presParOf" srcId="{26AB0680-8DD0-474D-B259-1D68441632B0}" destId="{E5BACFEF-FBD7-4DA0-BF57-6BC530F39886}" srcOrd="13" destOrd="0" presId="urn:microsoft.com/office/officeart/2008/layout/LinedList"/>
    <dgm:cxn modelId="{198A3F48-64B6-48DF-AA6F-61A0F232A68A}" type="presParOf" srcId="{E5BACFEF-FBD7-4DA0-BF57-6BC530F39886}" destId="{81B0880C-C8F5-4E22-8E56-3D3B7EDA7DA3}" srcOrd="0" destOrd="0" presId="urn:microsoft.com/office/officeart/2008/layout/LinedList"/>
    <dgm:cxn modelId="{8662499E-BBEC-4F9B-973F-E67E73262A2E}" type="presParOf" srcId="{E5BACFEF-FBD7-4DA0-BF57-6BC530F39886}" destId="{AD6504CF-6468-49E9-9105-BEB1595774F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E334197-33FD-42D0-A8CC-125233E90A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06C5C2E-8DEC-4B37-9557-556CDB744D4D}">
      <dgm:prSet/>
      <dgm:spPr>
        <a:xfrm>
          <a:off x="0" y="70627"/>
          <a:ext cx="5744684" cy="1488020"/>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Its objectives must be in line with the overall objectives of business.</a:t>
          </a:r>
          <a:endParaRPr lang="en-US" dirty="0">
            <a:solidFill>
              <a:sysClr val="window" lastClr="FFFFFF"/>
            </a:solidFill>
            <a:latin typeface="Calibri"/>
            <a:ea typeface="+mn-ea"/>
            <a:cs typeface="+mn-cs"/>
          </a:endParaRPr>
        </a:p>
      </dgm:t>
    </dgm:pt>
    <dgm:pt modelId="{F8321980-0082-4F29-84DC-7CAAA7B98F2E}" type="parTrans" cxnId="{51104392-8A5B-47CD-BBF8-788FFC97CA7D}">
      <dgm:prSet/>
      <dgm:spPr/>
      <dgm:t>
        <a:bodyPr/>
        <a:lstStyle/>
        <a:p>
          <a:endParaRPr lang="en-US"/>
        </a:p>
      </dgm:t>
    </dgm:pt>
    <dgm:pt modelId="{80EEBCF5-8DD8-4E36-AA10-7D0B310A73E3}" type="sibTrans" cxnId="{51104392-8A5B-47CD-BBF8-788FFC97CA7D}">
      <dgm:prSet/>
      <dgm:spPr/>
      <dgm:t>
        <a:bodyPr/>
        <a:lstStyle/>
        <a:p>
          <a:endParaRPr lang="en-US"/>
        </a:p>
      </dgm:t>
    </dgm:pt>
    <dgm:pt modelId="{101A4F2E-8853-4A27-982B-ACBE03D4C528}">
      <dgm:prSet/>
      <dgm:spPr>
        <a:xfrm>
          <a:off x="0" y="1619127"/>
          <a:ext cx="5744684" cy="1488020"/>
        </a:xfrm>
        <a:prstGeom prst="round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The overall objective of financial management is to provide maximum return to the owners on their investment in the long term. This is known as wealth maximisation.</a:t>
          </a:r>
          <a:endParaRPr lang="en-US">
            <a:solidFill>
              <a:sysClr val="window" lastClr="FFFFFF"/>
            </a:solidFill>
            <a:latin typeface="Calibri"/>
            <a:ea typeface="+mn-ea"/>
            <a:cs typeface="+mn-cs"/>
          </a:endParaRPr>
        </a:p>
      </dgm:t>
    </dgm:pt>
    <dgm:pt modelId="{42464034-3ED3-4063-938C-8ACC65E08609}" type="parTrans" cxnId="{D9E16814-8659-4E08-8969-CCB1CB573A56}">
      <dgm:prSet/>
      <dgm:spPr/>
      <dgm:t>
        <a:bodyPr/>
        <a:lstStyle/>
        <a:p>
          <a:endParaRPr lang="en-US"/>
        </a:p>
      </dgm:t>
    </dgm:pt>
    <dgm:pt modelId="{C13C31BC-D762-4717-AF82-1E6C8440F8FC}" type="sibTrans" cxnId="{D9E16814-8659-4E08-8969-CCB1CB573A56}">
      <dgm:prSet/>
      <dgm:spPr/>
      <dgm:t>
        <a:bodyPr/>
        <a:lstStyle/>
        <a:p>
          <a:endParaRPr lang="en-US"/>
        </a:p>
      </dgm:t>
    </dgm:pt>
    <dgm:pt modelId="{ED33C68D-3763-4957-87BF-73EC19F4006F}">
      <dgm:prSet/>
      <dgm:spPr>
        <a:xfrm>
          <a:off x="0" y="3167628"/>
          <a:ext cx="5744684" cy="1488020"/>
        </a:xfrm>
        <a:prstGeom prst="roundRect">
          <a:avLst/>
        </a:prstGeom>
        <a:solidFill>
          <a:srgbClr val="ED7D31">
            <a:hueOff val="-1455363"/>
            <a:satOff val="-83928"/>
            <a:lumOff val="8628"/>
            <a:alphaOff val="0"/>
          </a:srgbClr>
        </a:solidFill>
        <a:ln w="12700" cap="flat" cmpd="sng" algn="ctr">
          <a:solidFill>
            <a:sysClr val="window" lastClr="FFFFFF">
              <a:hueOff val="0"/>
              <a:satOff val="0"/>
              <a:lumOff val="0"/>
              <a:alphaOff val="0"/>
            </a:sysClr>
          </a:solidFill>
          <a:prstDash val="solid"/>
          <a:miter lim="800000"/>
        </a:ln>
        <a:effectLst/>
      </dgm:spPr>
      <dgm:t>
        <a:bodyPr/>
        <a:lstStyle/>
        <a:p>
          <a:pPr>
            <a:buNone/>
          </a:pPr>
          <a:r>
            <a:rPr lang="en-GB">
              <a:solidFill>
                <a:sysClr val="window" lastClr="FFFFFF"/>
              </a:solidFill>
              <a:latin typeface="Calibri"/>
              <a:ea typeface="+mn-ea"/>
              <a:cs typeface="+mn-cs"/>
            </a:rPr>
            <a:t>Wealth maximisation means maximising the market value of investment in shares of the company</a:t>
          </a:r>
          <a:endParaRPr lang="en-US">
            <a:solidFill>
              <a:sysClr val="window" lastClr="FFFFFF"/>
            </a:solidFill>
            <a:latin typeface="Calibri"/>
            <a:ea typeface="+mn-ea"/>
            <a:cs typeface="+mn-cs"/>
          </a:endParaRPr>
        </a:p>
      </dgm:t>
    </dgm:pt>
    <dgm:pt modelId="{BE3B8177-45B0-4138-A2C7-6F675B191E78}" type="parTrans" cxnId="{36F6D580-9E50-4C70-B681-3BDF86456846}">
      <dgm:prSet/>
      <dgm:spPr/>
      <dgm:t>
        <a:bodyPr/>
        <a:lstStyle/>
        <a:p>
          <a:endParaRPr lang="en-US"/>
        </a:p>
      </dgm:t>
    </dgm:pt>
    <dgm:pt modelId="{F1045846-BEA2-4F54-BDE4-B21EADC77038}" type="sibTrans" cxnId="{36F6D580-9E50-4C70-B681-3BDF86456846}">
      <dgm:prSet/>
      <dgm:spPr/>
      <dgm:t>
        <a:bodyPr/>
        <a:lstStyle/>
        <a:p>
          <a:endParaRPr lang="en-US"/>
        </a:p>
      </dgm:t>
    </dgm:pt>
    <dgm:pt modelId="{A664CA75-26CF-43E3-B341-27F4D514173D}" type="pres">
      <dgm:prSet presAssocID="{2E334197-33FD-42D0-A8CC-125233E90A06}" presName="linear" presStyleCnt="0">
        <dgm:presLayoutVars>
          <dgm:animLvl val="lvl"/>
          <dgm:resizeHandles val="exact"/>
        </dgm:presLayoutVars>
      </dgm:prSet>
      <dgm:spPr/>
    </dgm:pt>
    <dgm:pt modelId="{71A91FA6-848D-4788-B4CE-B4EC2DED06CA}" type="pres">
      <dgm:prSet presAssocID="{C06C5C2E-8DEC-4B37-9557-556CDB744D4D}" presName="parentText" presStyleLbl="node1" presStyleIdx="0" presStyleCnt="3" custLinFactY="-1009" custLinFactNeighborX="-38527" custLinFactNeighborY="-100000">
        <dgm:presLayoutVars>
          <dgm:chMax val="0"/>
          <dgm:bulletEnabled val="1"/>
        </dgm:presLayoutVars>
      </dgm:prSet>
      <dgm:spPr/>
    </dgm:pt>
    <dgm:pt modelId="{72BD3501-95E8-4949-A748-5C3E66280DCC}" type="pres">
      <dgm:prSet presAssocID="{80EEBCF5-8DD8-4E36-AA10-7D0B310A73E3}" presName="spacer" presStyleCnt="0"/>
      <dgm:spPr/>
    </dgm:pt>
    <dgm:pt modelId="{A049C468-DDE7-45AD-8EA2-97DB5668F432}" type="pres">
      <dgm:prSet presAssocID="{101A4F2E-8853-4A27-982B-ACBE03D4C528}" presName="parentText" presStyleLbl="node1" presStyleIdx="1" presStyleCnt="3">
        <dgm:presLayoutVars>
          <dgm:chMax val="0"/>
          <dgm:bulletEnabled val="1"/>
        </dgm:presLayoutVars>
      </dgm:prSet>
      <dgm:spPr/>
    </dgm:pt>
    <dgm:pt modelId="{36C952B3-CAEB-444A-8937-E4DC79D5B232}" type="pres">
      <dgm:prSet presAssocID="{C13C31BC-D762-4717-AF82-1E6C8440F8FC}" presName="spacer" presStyleCnt="0"/>
      <dgm:spPr/>
    </dgm:pt>
    <dgm:pt modelId="{6E4BA60E-550E-4D22-93D5-F720A706F50F}" type="pres">
      <dgm:prSet presAssocID="{ED33C68D-3763-4957-87BF-73EC19F4006F}" presName="parentText" presStyleLbl="node1" presStyleIdx="2" presStyleCnt="3">
        <dgm:presLayoutVars>
          <dgm:chMax val="0"/>
          <dgm:bulletEnabled val="1"/>
        </dgm:presLayoutVars>
      </dgm:prSet>
      <dgm:spPr/>
    </dgm:pt>
  </dgm:ptLst>
  <dgm:cxnLst>
    <dgm:cxn modelId="{D9E16814-8659-4E08-8969-CCB1CB573A56}" srcId="{2E334197-33FD-42D0-A8CC-125233E90A06}" destId="{101A4F2E-8853-4A27-982B-ACBE03D4C528}" srcOrd="1" destOrd="0" parTransId="{42464034-3ED3-4063-938C-8ACC65E08609}" sibTransId="{C13C31BC-D762-4717-AF82-1E6C8440F8FC}"/>
    <dgm:cxn modelId="{9CC5855E-771D-4CF1-9837-AA2E56DD3934}" type="presOf" srcId="{C06C5C2E-8DEC-4B37-9557-556CDB744D4D}" destId="{71A91FA6-848D-4788-B4CE-B4EC2DED06CA}" srcOrd="0" destOrd="0" presId="urn:microsoft.com/office/officeart/2005/8/layout/vList2"/>
    <dgm:cxn modelId="{F40A6D46-2A43-4487-862B-844A63A77F27}" type="presOf" srcId="{2E334197-33FD-42D0-A8CC-125233E90A06}" destId="{A664CA75-26CF-43E3-B341-27F4D514173D}" srcOrd="0" destOrd="0" presId="urn:microsoft.com/office/officeart/2005/8/layout/vList2"/>
    <dgm:cxn modelId="{0841017D-B74B-4679-8C5F-7CA87E6BA176}" type="presOf" srcId="{101A4F2E-8853-4A27-982B-ACBE03D4C528}" destId="{A049C468-DDE7-45AD-8EA2-97DB5668F432}" srcOrd="0" destOrd="0" presId="urn:microsoft.com/office/officeart/2005/8/layout/vList2"/>
    <dgm:cxn modelId="{36F6D580-9E50-4C70-B681-3BDF86456846}" srcId="{2E334197-33FD-42D0-A8CC-125233E90A06}" destId="{ED33C68D-3763-4957-87BF-73EC19F4006F}" srcOrd="2" destOrd="0" parTransId="{BE3B8177-45B0-4138-A2C7-6F675B191E78}" sibTransId="{F1045846-BEA2-4F54-BDE4-B21EADC77038}"/>
    <dgm:cxn modelId="{51104392-8A5B-47CD-BBF8-788FFC97CA7D}" srcId="{2E334197-33FD-42D0-A8CC-125233E90A06}" destId="{C06C5C2E-8DEC-4B37-9557-556CDB744D4D}" srcOrd="0" destOrd="0" parTransId="{F8321980-0082-4F29-84DC-7CAAA7B98F2E}" sibTransId="{80EEBCF5-8DD8-4E36-AA10-7D0B310A73E3}"/>
    <dgm:cxn modelId="{E4F37CB9-80C6-41C8-A982-595BFCB2B180}" type="presOf" srcId="{ED33C68D-3763-4957-87BF-73EC19F4006F}" destId="{6E4BA60E-550E-4D22-93D5-F720A706F50F}" srcOrd="0" destOrd="0" presId="urn:microsoft.com/office/officeart/2005/8/layout/vList2"/>
    <dgm:cxn modelId="{333E778E-9711-4E59-8365-1182818AC713}" type="presParOf" srcId="{A664CA75-26CF-43E3-B341-27F4D514173D}" destId="{71A91FA6-848D-4788-B4CE-B4EC2DED06CA}" srcOrd="0" destOrd="0" presId="urn:microsoft.com/office/officeart/2005/8/layout/vList2"/>
    <dgm:cxn modelId="{15316A24-0378-46AF-95CB-5BCF65E4C4D4}" type="presParOf" srcId="{A664CA75-26CF-43E3-B341-27F4D514173D}" destId="{72BD3501-95E8-4949-A748-5C3E66280DCC}" srcOrd="1" destOrd="0" presId="urn:microsoft.com/office/officeart/2005/8/layout/vList2"/>
    <dgm:cxn modelId="{7B945662-99F8-4A76-9C78-49B27562208E}" type="presParOf" srcId="{A664CA75-26CF-43E3-B341-27F4D514173D}" destId="{A049C468-DDE7-45AD-8EA2-97DB5668F432}" srcOrd="2" destOrd="0" presId="urn:microsoft.com/office/officeart/2005/8/layout/vList2"/>
    <dgm:cxn modelId="{8E144690-ADAB-4F7D-B4DF-D44415A318E4}" type="presParOf" srcId="{A664CA75-26CF-43E3-B341-27F4D514173D}" destId="{36C952B3-CAEB-444A-8937-E4DC79D5B232}" srcOrd="3" destOrd="0" presId="urn:microsoft.com/office/officeart/2005/8/layout/vList2"/>
    <dgm:cxn modelId="{3DDDCD94-1921-4654-902B-789E710B5A3A}" type="presParOf" srcId="{A664CA75-26CF-43E3-B341-27F4D514173D}" destId="{6E4BA60E-550E-4D22-93D5-F720A706F50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C31C72-3DAF-45FC-8ADC-D19665B8580E}"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GB"/>
        </a:p>
      </dgm:t>
    </dgm:pt>
    <dgm:pt modelId="{FCED084E-89A5-441A-91FD-92A2A1FAB3A8}">
      <dgm:prSet phldrT="[Text]"/>
      <dgm:spPr/>
      <dgm:t>
        <a:bodyPr/>
        <a:lstStyle/>
        <a:p>
          <a:r>
            <a:rPr lang="en-GB" dirty="0"/>
            <a:t>Achieving a target market share</a:t>
          </a:r>
        </a:p>
      </dgm:t>
    </dgm:pt>
    <dgm:pt modelId="{39AF4287-7F2D-4A38-8C46-60DBF50828B3}" type="parTrans" cxnId="{54D87D8C-587C-424E-BC1D-AA5551B2A7F5}">
      <dgm:prSet/>
      <dgm:spPr/>
      <dgm:t>
        <a:bodyPr/>
        <a:lstStyle/>
        <a:p>
          <a:endParaRPr lang="en-GB"/>
        </a:p>
      </dgm:t>
    </dgm:pt>
    <dgm:pt modelId="{868BA47A-A6DC-42D6-B630-A2B859DCDEDB}" type="sibTrans" cxnId="{54D87D8C-587C-424E-BC1D-AA5551B2A7F5}">
      <dgm:prSet/>
      <dgm:spPr/>
      <dgm:t>
        <a:bodyPr/>
        <a:lstStyle/>
        <a:p>
          <a:endParaRPr lang="en-GB"/>
        </a:p>
      </dgm:t>
    </dgm:pt>
    <dgm:pt modelId="{B5ED184B-32E3-473E-B9B9-50BF145F1FAE}">
      <dgm:prSet phldrT="[Text]"/>
      <dgm:spPr/>
      <dgm:t>
        <a:bodyPr/>
        <a:lstStyle/>
        <a:p>
          <a:r>
            <a:rPr lang="en-GB" dirty="0"/>
            <a:t>Keeping employee agitation to a minimum</a:t>
          </a:r>
        </a:p>
      </dgm:t>
    </dgm:pt>
    <dgm:pt modelId="{2426038E-2AA5-42DA-AA95-51E239A6D0DB}" type="parTrans" cxnId="{BD7030A2-017E-422E-85AA-4D8155B62E2F}">
      <dgm:prSet/>
      <dgm:spPr/>
      <dgm:t>
        <a:bodyPr/>
        <a:lstStyle/>
        <a:p>
          <a:endParaRPr lang="en-GB"/>
        </a:p>
      </dgm:t>
    </dgm:pt>
    <dgm:pt modelId="{0ED34BA3-3514-4FB4-9F34-6EE2F0D763C1}" type="sibTrans" cxnId="{BD7030A2-017E-422E-85AA-4D8155B62E2F}">
      <dgm:prSet/>
      <dgm:spPr/>
      <dgm:t>
        <a:bodyPr/>
        <a:lstStyle/>
        <a:p>
          <a:endParaRPr lang="en-GB"/>
        </a:p>
      </dgm:t>
    </dgm:pt>
    <dgm:pt modelId="{5CBC89B6-4DF1-4ADE-99EC-CF95269DCFD7}">
      <dgm:prSet phldrT="[Text]"/>
      <dgm:spPr/>
      <dgm:t>
        <a:bodyPr/>
        <a:lstStyle/>
        <a:p>
          <a:r>
            <a:rPr lang="en-GB" dirty="0"/>
            <a:t>Survival</a:t>
          </a:r>
        </a:p>
      </dgm:t>
    </dgm:pt>
    <dgm:pt modelId="{A489492F-E366-4D74-8248-617A9FC13922}" type="parTrans" cxnId="{1DAC8B75-02D0-4AA1-8C20-21D0391ECCC2}">
      <dgm:prSet/>
      <dgm:spPr/>
      <dgm:t>
        <a:bodyPr/>
        <a:lstStyle/>
        <a:p>
          <a:endParaRPr lang="en-GB"/>
        </a:p>
      </dgm:t>
    </dgm:pt>
    <dgm:pt modelId="{52B1A079-81D9-4EB8-B98C-A347CFB89119}" type="sibTrans" cxnId="{1DAC8B75-02D0-4AA1-8C20-21D0391ECCC2}">
      <dgm:prSet/>
      <dgm:spPr/>
      <dgm:t>
        <a:bodyPr/>
        <a:lstStyle/>
        <a:p>
          <a:endParaRPr lang="en-GB"/>
        </a:p>
      </dgm:t>
    </dgm:pt>
    <dgm:pt modelId="{81F5A6E9-738B-40E9-9DF4-09F1E5D4C02B}">
      <dgm:prSet phldrT="[Text]"/>
      <dgm:spPr/>
      <dgm:t>
        <a:bodyPr/>
        <a:lstStyle/>
        <a:p>
          <a:r>
            <a:rPr lang="en-GB" dirty="0"/>
            <a:t>Maximisation of profit</a:t>
          </a:r>
        </a:p>
      </dgm:t>
    </dgm:pt>
    <dgm:pt modelId="{B5733FA4-716F-4162-BD37-346117ACB1FE}" type="parTrans" cxnId="{F84F7D4B-5121-48D6-944B-43A0A4ED5CF9}">
      <dgm:prSet/>
      <dgm:spPr/>
      <dgm:t>
        <a:bodyPr/>
        <a:lstStyle/>
        <a:p>
          <a:endParaRPr lang="en-GB"/>
        </a:p>
      </dgm:t>
    </dgm:pt>
    <dgm:pt modelId="{43EB1328-E020-4591-A469-E1D1B9E2E6C5}" type="sibTrans" cxnId="{F84F7D4B-5121-48D6-944B-43A0A4ED5CF9}">
      <dgm:prSet/>
      <dgm:spPr/>
      <dgm:t>
        <a:bodyPr/>
        <a:lstStyle/>
        <a:p>
          <a:endParaRPr lang="en-GB"/>
        </a:p>
      </dgm:t>
    </dgm:pt>
    <dgm:pt modelId="{699A3CCF-D3F0-47EE-B885-64411C82F6F0}">
      <dgm:prSet phldrT="[Text]"/>
      <dgm:spPr/>
      <dgm:t>
        <a:bodyPr/>
        <a:lstStyle/>
        <a:p>
          <a:r>
            <a:rPr lang="en-GB" dirty="0"/>
            <a:t>Maximisation of long-term shareholder wealth</a:t>
          </a:r>
        </a:p>
      </dgm:t>
    </dgm:pt>
    <dgm:pt modelId="{27057E82-7B27-4B1C-A2D2-D82A964A2EB5}" type="parTrans" cxnId="{CF3C2211-D94E-44DE-A7C3-E7A8D518ECD2}">
      <dgm:prSet/>
      <dgm:spPr/>
      <dgm:t>
        <a:bodyPr/>
        <a:lstStyle/>
        <a:p>
          <a:endParaRPr lang="en-GB"/>
        </a:p>
      </dgm:t>
    </dgm:pt>
    <dgm:pt modelId="{3ED15C4C-4129-4151-803D-8D638C97C9B5}" type="sibTrans" cxnId="{CF3C2211-D94E-44DE-A7C3-E7A8D518ECD2}">
      <dgm:prSet/>
      <dgm:spPr/>
      <dgm:t>
        <a:bodyPr/>
        <a:lstStyle/>
        <a:p>
          <a:endParaRPr lang="en-GB"/>
        </a:p>
      </dgm:t>
    </dgm:pt>
    <dgm:pt modelId="{FAAA6741-E001-41E1-BA54-D6A25BFCD518}" type="pres">
      <dgm:prSet presAssocID="{11C31C72-3DAF-45FC-8ADC-D19665B8580E}" presName="linear" presStyleCnt="0">
        <dgm:presLayoutVars>
          <dgm:dir/>
          <dgm:animLvl val="lvl"/>
          <dgm:resizeHandles val="exact"/>
        </dgm:presLayoutVars>
      </dgm:prSet>
      <dgm:spPr/>
    </dgm:pt>
    <dgm:pt modelId="{152CE288-64A0-46AF-9938-AB068616D2A8}" type="pres">
      <dgm:prSet presAssocID="{FCED084E-89A5-441A-91FD-92A2A1FAB3A8}" presName="parentLin" presStyleCnt="0"/>
      <dgm:spPr/>
    </dgm:pt>
    <dgm:pt modelId="{551FF28E-33A9-4E35-8C62-70463E4315C0}" type="pres">
      <dgm:prSet presAssocID="{FCED084E-89A5-441A-91FD-92A2A1FAB3A8}" presName="parentLeftMargin" presStyleLbl="node1" presStyleIdx="0" presStyleCnt="5"/>
      <dgm:spPr/>
    </dgm:pt>
    <dgm:pt modelId="{C4FC0A66-FF19-44EC-8E84-6D835A2B3CAF}" type="pres">
      <dgm:prSet presAssocID="{FCED084E-89A5-441A-91FD-92A2A1FAB3A8}" presName="parentText" presStyleLbl="node1" presStyleIdx="0" presStyleCnt="5">
        <dgm:presLayoutVars>
          <dgm:chMax val="0"/>
          <dgm:bulletEnabled val="1"/>
        </dgm:presLayoutVars>
      </dgm:prSet>
      <dgm:spPr/>
    </dgm:pt>
    <dgm:pt modelId="{CCF8D704-AF4B-4C2A-A882-A35919B5D3A7}" type="pres">
      <dgm:prSet presAssocID="{FCED084E-89A5-441A-91FD-92A2A1FAB3A8}" presName="negativeSpace" presStyleCnt="0"/>
      <dgm:spPr/>
    </dgm:pt>
    <dgm:pt modelId="{0E5DB7E7-802D-4BDD-AAFF-F6CB91160A1D}" type="pres">
      <dgm:prSet presAssocID="{FCED084E-89A5-441A-91FD-92A2A1FAB3A8}" presName="childText" presStyleLbl="conFgAcc1" presStyleIdx="0" presStyleCnt="5">
        <dgm:presLayoutVars>
          <dgm:bulletEnabled val="1"/>
        </dgm:presLayoutVars>
      </dgm:prSet>
      <dgm:spPr/>
    </dgm:pt>
    <dgm:pt modelId="{208B8709-CA01-4269-8B6A-19A8FF36B76B}" type="pres">
      <dgm:prSet presAssocID="{868BA47A-A6DC-42D6-B630-A2B859DCDEDB}" presName="spaceBetweenRectangles" presStyleCnt="0"/>
      <dgm:spPr/>
    </dgm:pt>
    <dgm:pt modelId="{3B99C96A-1854-4015-A2FF-79687E3703E4}" type="pres">
      <dgm:prSet presAssocID="{B5ED184B-32E3-473E-B9B9-50BF145F1FAE}" presName="parentLin" presStyleCnt="0"/>
      <dgm:spPr/>
    </dgm:pt>
    <dgm:pt modelId="{8FD57DA7-7A12-41D0-82B7-FF66D2504089}" type="pres">
      <dgm:prSet presAssocID="{B5ED184B-32E3-473E-B9B9-50BF145F1FAE}" presName="parentLeftMargin" presStyleLbl="node1" presStyleIdx="0" presStyleCnt="5"/>
      <dgm:spPr/>
    </dgm:pt>
    <dgm:pt modelId="{63A843A3-D4EE-4986-A926-E8C948E13B15}" type="pres">
      <dgm:prSet presAssocID="{B5ED184B-32E3-473E-B9B9-50BF145F1FAE}" presName="parentText" presStyleLbl="node1" presStyleIdx="1" presStyleCnt="5">
        <dgm:presLayoutVars>
          <dgm:chMax val="0"/>
          <dgm:bulletEnabled val="1"/>
        </dgm:presLayoutVars>
      </dgm:prSet>
      <dgm:spPr/>
    </dgm:pt>
    <dgm:pt modelId="{D514A725-3BAD-4622-AC38-C98EC7854ABC}" type="pres">
      <dgm:prSet presAssocID="{B5ED184B-32E3-473E-B9B9-50BF145F1FAE}" presName="negativeSpace" presStyleCnt="0"/>
      <dgm:spPr/>
    </dgm:pt>
    <dgm:pt modelId="{E4AA6BE5-1671-449F-A3F2-ED8DEEEFE76B}" type="pres">
      <dgm:prSet presAssocID="{B5ED184B-32E3-473E-B9B9-50BF145F1FAE}" presName="childText" presStyleLbl="conFgAcc1" presStyleIdx="1" presStyleCnt="5">
        <dgm:presLayoutVars>
          <dgm:bulletEnabled val="1"/>
        </dgm:presLayoutVars>
      </dgm:prSet>
      <dgm:spPr/>
    </dgm:pt>
    <dgm:pt modelId="{DE0CA84E-76B6-4E80-9168-5549149207B3}" type="pres">
      <dgm:prSet presAssocID="{0ED34BA3-3514-4FB4-9F34-6EE2F0D763C1}" presName="spaceBetweenRectangles" presStyleCnt="0"/>
      <dgm:spPr/>
    </dgm:pt>
    <dgm:pt modelId="{01CCF496-5167-4EDD-ADAC-D49E37E121F2}" type="pres">
      <dgm:prSet presAssocID="{5CBC89B6-4DF1-4ADE-99EC-CF95269DCFD7}" presName="parentLin" presStyleCnt="0"/>
      <dgm:spPr/>
    </dgm:pt>
    <dgm:pt modelId="{D6D9AE68-2D7B-4784-87CD-2A897635B82F}" type="pres">
      <dgm:prSet presAssocID="{5CBC89B6-4DF1-4ADE-99EC-CF95269DCFD7}" presName="parentLeftMargin" presStyleLbl="node1" presStyleIdx="1" presStyleCnt="5"/>
      <dgm:spPr/>
    </dgm:pt>
    <dgm:pt modelId="{23452A12-5E32-4F65-BF79-8F2B15063E8E}" type="pres">
      <dgm:prSet presAssocID="{5CBC89B6-4DF1-4ADE-99EC-CF95269DCFD7}" presName="parentText" presStyleLbl="node1" presStyleIdx="2" presStyleCnt="5">
        <dgm:presLayoutVars>
          <dgm:chMax val="0"/>
          <dgm:bulletEnabled val="1"/>
        </dgm:presLayoutVars>
      </dgm:prSet>
      <dgm:spPr/>
    </dgm:pt>
    <dgm:pt modelId="{73EDEA54-485F-427E-B3DD-63D71210FF0E}" type="pres">
      <dgm:prSet presAssocID="{5CBC89B6-4DF1-4ADE-99EC-CF95269DCFD7}" presName="negativeSpace" presStyleCnt="0"/>
      <dgm:spPr/>
    </dgm:pt>
    <dgm:pt modelId="{C477E968-F0C5-49A3-B6E6-7B5B6E1132BA}" type="pres">
      <dgm:prSet presAssocID="{5CBC89B6-4DF1-4ADE-99EC-CF95269DCFD7}" presName="childText" presStyleLbl="conFgAcc1" presStyleIdx="2" presStyleCnt="5">
        <dgm:presLayoutVars>
          <dgm:bulletEnabled val="1"/>
        </dgm:presLayoutVars>
      </dgm:prSet>
      <dgm:spPr/>
    </dgm:pt>
    <dgm:pt modelId="{E4CEFCB2-8283-4845-AD8F-D8DE5DD9AB47}" type="pres">
      <dgm:prSet presAssocID="{52B1A079-81D9-4EB8-B98C-A347CFB89119}" presName="spaceBetweenRectangles" presStyleCnt="0"/>
      <dgm:spPr/>
    </dgm:pt>
    <dgm:pt modelId="{EFA7F556-8F9D-4335-853B-6B836E6E2C09}" type="pres">
      <dgm:prSet presAssocID="{81F5A6E9-738B-40E9-9DF4-09F1E5D4C02B}" presName="parentLin" presStyleCnt="0"/>
      <dgm:spPr/>
    </dgm:pt>
    <dgm:pt modelId="{E4BEFECB-92D3-47C5-AF5E-4092CEA4C176}" type="pres">
      <dgm:prSet presAssocID="{81F5A6E9-738B-40E9-9DF4-09F1E5D4C02B}" presName="parentLeftMargin" presStyleLbl="node1" presStyleIdx="2" presStyleCnt="5"/>
      <dgm:spPr/>
    </dgm:pt>
    <dgm:pt modelId="{AD7C32FA-65DA-455B-BFCF-278DB53EE3C7}" type="pres">
      <dgm:prSet presAssocID="{81F5A6E9-738B-40E9-9DF4-09F1E5D4C02B}" presName="parentText" presStyleLbl="node1" presStyleIdx="3" presStyleCnt="5">
        <dgm:presLayoutVars>
          <dgm:chMax val="0"/>
          <dgm:bulletEnabled val="1"/>
        </dgm:presLayoutVars>
      </dgm:prSet>
      <dgm:spPr/>
    </dgm:pt>
    <dgm:pt modelId="{AAAC0289-149E-467F-8C55-926913290647}" type="pres">
      <dgm:prSet presAssocID="{81F5A6E9-738B-40E9-9DF4-09F1E5D4C02B}" presName="negativeSpace" presStyleCnt="0"/>
      <dgm:spPr/>
    </dgm:pt>
    <dgm:pt modelId="{2797985D-E8A3-4F0C-B1E8-29EBD7DDD98F}" type="pres">
      <dgm:prSet presAssocID="{81F5A6E9-738B-40E9-9DF4-09F1E5D4C02B}" presName="childText" presStyleLbl="conFgAcc1" presStyleIdx="3" presStyleCnt="5">
        <dgm:presLayoutVars>
          <dgm:bulletEnabled val="1"/>
        </dgm:presLayoutVars>
      </dgm:prSet>
      <dgm:spPr/>
    </dgm:pt>
    <dgm:pt modelId="{BAC94277-6F24-4877-A652-B1DAABEA56C7}" type="pres">
      <dgm:prSet presAssocID="{43EB1328-E020-4591-A469-E1D1B9E2E6C5}" presName="spaceBetweenRectangles" presStyleCnt="0"/>
      <dgm:spPr/>
    </dgm:pt>
    <dgm:pt modelId="{0CE6E713-EB99-40AD-8545-535472156FF7}" type="pres">
      <dgm:prSet presAssocID="{699A3CCF-D3F0-47EE-B885-64411C82F6F0}" presName="parentLin" presStyleCnt="0"/>
      <dgm:spPr/>
    </dgm:pt>
    <dgm:pt modelId="{FFD55498-C411-4743-9121-846592D7BC31}" type="pres">
      <dgm:prSet presAssocID="{699A3CCF-D3F0-47EE-B885-64411C82F6F0}" presName="parentLeftMargin" presStyleLbl="node1" presStyleIdx="3" presStyleCnt="5"/>
      <dgm:spPr/>
    </dgm:pt>
    <dgm:pt modelId="{8EC05128-FC04-45C7-A1A0-F01C03479E9A}" type="pres">
      <dgm:prSet presAssocID="{699A3CCF-D3F0-47EE-B885-64411C82F6F0}" presName="parentText" presStyleLbl="node1" presStyleIdx="4" presStyleCnt="5">
        <dgm:presLayoutVars>
          <dgm:chMax val="0"/>
          <dgm:bulletEnabled val="1"/>
        </dgm:presLayoutVars>
      </dgm:prSet>
      <dgm:spPr/>
    </dgm:pt>
    <dgm:pt modelId="{CB0FD005-B777-4112-83E7-D528FCE0CAAD}" type="pres">
      <dgm:prSet presAssocID="{699A3CCF-D3F0-47EE-B885-64411C82F6F0}" presName="negativeSpace" presStyleCnt="0"/>
      <dgm:spPr/>
    </dgm:pt>
    <dgm:pt modelId="{E3322BC3-97C7-4511-9527-3F44EC0D48A5}" type="pres">
      <dgm:prSet presAssocID="{699A3CCF-D3F0-47EE-B885-64411C82F6F0}" presName="childText" presStyleLbl="conFgAcc1" presStyleIdx="4" presStyleCnt="5">
        <dgm:presLayoutVars>
          <dgm:bulletEnabled val="1"/>
        </dgm:presLayoutVars>
      </dgm:prSet>
      <dgm:spPr/>
    </dgm:pt>
  </dgm:ptLst>
  <dgm:cxnLst>
    <dgm:cxn modelId="{B9D87403-294E-493C-B1C5-B816EF3C8876}" type="presOf" srcId="{699A3CCF-D3F0-47EE-B885-64411C82F6F0}" destId="{8EC05128-FC04-45C7-A1A0-F01C03479E9A}" srcOrd="1" destOrd="0" presId="urn:microsoft.com/office/officeart/2005/8/layout/list1"/>
    <dgm:cxn modelId="{2548D70E-1B1D-4DFB-B895-689269ED04F7}" type="presOf" srcId="{B5ED184B-32E3-473E-B9B9-50BF145F1FAE}" destId="{8FD57DA7-7A12-41D0-82B7-FF66D2504089}" srcOrd="0" destOrd="0" presId="urn:microsoft.com/office/officeart/2005/8/layout/list1"/>
    <dgm:cxn modelId="{CF3C2211-D94E-44DE-A7C3-E7A8D518ECD2}" srcId="{11C31C72-3DAF-45FC-8ADC-D19665B8580E}" destId="{699A3CCF-D3F0-47EE-B885-64411C82F6F0}" srcOrd="4" destOrd="0" parTransId="{27057E82-7B27-4B1C-A2D2-D82A964A2EB5}" sibTransId="{3ED15C4C-4129-4151-803D-8D638C97C9B5}"/>
    <dgm:cxn modelId="{C365EB2D-5274-477A-B491-E885F253B730}" type="presOf" srcId="{699A3CCF-D3F0-47EE-B885-64411C82F6F0}" destId="{FFD55498-C411-4743-9121-846592D7BC31}" srcOrd="0" destOrd="0" presId="urn:microsoft.com/office/officeart/2005/8/layout/list1"/>
    <dgm:cxn modelId="{CEB39536-2856-4FDF-A29D-8F3C2671FD9F}" type="presOf" srcId="{11C31C72-3DAF-45FC-8ADC-D19665B8580E}" destId="{FAAA6741-E001-41E1-BA54-D6A25BFCD518}" srcOrd="0" destOrd="0" presId="urn:microsoft.com/office/officeart/2005/8/layout/list1"/>
    <dgm:cxn modelId="{F84F7D4B-5121-48D6-944B-43A0A4ED5CF9}" srcId="{11C31C72-3DAF-45FC-8ADC-D19665B8580E}" destId="{81F5A6E9-738B-40E9-9DF4-09F1E5D4C02B}" srcOrd="3" destOrd="0" parTransId="{B5733FA4-716F-4162-BD37-346117ACB1FE}" sibTransId="{43EB1328-E020-4591-A469-E1D1B9E2E6C5}"/>
    <dgm:cxn modelId="{FE8EBF51-1564-412F-8778-E1524D3D2D08}" type="presOf" srcId="{81F5A6E9-738B-40E9-9DF4-09F1E5D4C02B}" destId="{E4BEFECB-92D3-47C5-AF5E-4092CEA4C176}" srcOrd="0" destOrd="0" presId="urn:microsoft.com/office/officeart/2005/8/layout/list1"/>
    <dgm:cxn modelId="{1DAC8B75-02D0-4AA1-8C20-21D0391ECCC2}" srcId="{11C31C72-3DAF-45FC-8ADC-D19665B8580E}" destId="{5CBC89B6-4DF1-4ADE-99EC-CF95269DCFD7}" srcOrd="2" destOrd="0" parTransId="{A489492F-E366-4D74-8248-617A9FC13922}" sibTransId="{52B1A079-81D9-4EB8-B98C-A347CFB89119}"/>
    <dgm:cxn modelId="{54D87D8C-587C-424E-BC1D-AA5551B2A7F5}" srcId="{11C31C72-3DAF-45FC-8ADC-D19665B8580E}" destId="{FCED084E-89A5-441A-91FD-92A2A1FAB3A8}" srcOrd="0" destOrd="0" parTransId="{39AF4287-7F2D-4A38-8C46-60DBF50828B3}" sibTransId="{868BA47A-A6DC-42D6-B630-A2B859DCDEDB}"/>
    <dgm:cxn modelId="{2C83D798-01DF-471E-8CB0-A2B6A188A422}" type="presOf" srcId="{81F5A6E9-738B-40E9-9DF4-09F1E5D4C02B}" destId="{AD7C32FA-65DA-455B-BFCF-278DB53EE3C7}" srcOrd="1" destOrd="0" presId="urn:microsoft.com/office/officeart/2005/8/layout/list1"/>
    <dgm:cxn modelId="{52DF6E9D-F8E0-4969-B493-DAF0419685C0}" type="presOf" srcId="{B5ED184B-32E3-473E-B9B9-50BF145F1FAE}" destId="{63A843A3-D4EE-4986-A926-E8C948E13B15}" srcOrd="1" destOrd="0" presId="urn:microsoft.com/office/officeart/2005/8/layout/list1"/>
    <dgm:cxn modelId="{BD7030A2-017E-422E-85AA-4D8155B62E2F}" srcId="{11C31C72-3DAF-45FC-8ADC-D19665B8580E}" destId="{B5ED184B-32E3-473E-B9B9-50BF145F1FAE}" srcOrd="1" destOrd="0" parTransId="{2426038E-2AA5-42DA-AA95-51E239A6D0DB}" sibTransId="{0ED34BA3-3514-4FB4-9F34-6EE2F0D763C1}"/>
    <dgm:cxn modelId="{19A8DAA5-EE7F-4520-BABA-A1203E5721F5}" type="presOf" srcId="{5CBC89B6-4DF1-4ADE-99EC-CF95269DCFD7}" destId="{D6D9AE68-2D7B-4784-87CD-2A897635B82F}" srcOrd="0" destOrd="0" presId="urn:microsoft.com/office/officeart/2005/8/layout/list1"/>
    <dgm:cxn modelId="{6B89FAC0-6AB5-4599-B4FE-6E2ABF8AE828}" type="presOf" srcId="{FCED084E-89A5-441A-91FD-92A2A1FAB3A8}" destId="{551FF28E-33A9-4E35-8C62-70463E4315C0}" srcOrd="0" destOrd="0" presId="urn:microsoft.com/office/officeart/2005/8/layout/list1"/>
    <dgm:cxn modelId="{C82FC2E5-276C-4144-AA5B-33CC9242E3C7}" type="presOf" srcId="{FCED084E-89A5-441A-91FD-92A2A1FAB3A8}" destId="{C4FC0A66-FF19-44EC-8E84-6D835A2B3CAF}" srcOrd="1" destOrd="0" presId="urn:microsoft.com/office/officeart/2005/8/layout/list1"/>
    <dgm:cxn modelId="{EF4618EE-990E-442E-8EC4-77C7D5B83257}" type="presOf" srcId="{5CBC89B6-4DF1-4ADE-99EC-CF95269DCFD7}" destId="{23452A12-5E32-4F65-BF79-8F2B15063E8E}" srcOrd="1" destOrd="0" presId="urn:microsoft.com/office/officeart/2005/8/layout/list1"/>
    <dgm:cxn modelId="{B5E5B26A-B248-4FF4-811F-AEDC799AF024}" type="presParOf" srcId="{FAAA6741-E001-41E1-BA54-D6A25BFCD518}" destId="{152CE288-64A0-46AF-9938-AB068616D2A8}" srcOrd="0" destOrd="0" presId="urn:microsoft.com/office/officeart/2005/8/layout/list1"/>
    <dgm:cxn modelId="{9074AD18-BA61-4559-9885-9D261CC5EFFD}" type="presParOf" srcId="{152CE288-64A0-46AF-9938-AB068616D2A8}" destId="{551FF28E-33A9-4E35-8C62-70463E4315C0}" srcOrd="0" destOrd="0" presId="urn:microsoft.com/office/officeart/2005/8/layout/list1"/>
    <dgm:cxn modelId="{AD94AD32-2D23-452B-BB63-04B6C45F989C}" type="presParOf" srcId="{152CE288-64A0-46AF-9938-AB068616D2A8}" destId="{C4FC0A66-FF19-44EC-8E84-6D835A2B3CAF}" srcOrd="1" destOrd="0" presId="urn:microsoft.com/office/officeart/2005/8/layout/list1"/>
    <dgm:cxn modelId="{801A5B38-FA20-432E-AD70-0B8E724F9E4C}" type="presParOf" srcId="{FAAA6741-E001-41E1-BA54-D6A25BFCD518}" destId="{CCF8D704-AF4B-4C2A-A882-A35919B5D3A7}" srcOrd="1" destOrd="0" presId="urn:microsoft.com/office/officeart/2005/8/layout/list1"/>
    <dgm:cxn modelId="{E2B8B19D-772A-4E5D-B611-7DB9733D03B1}" type="presParOf" srcId="{FAAA6741-E001-41E1-BA54-D6A25BFCD518}" destId="{0E5DB7E7-802D-4BDD-AAFF-F6CB91160A1D}" srcOrd="2" destOrd="0" presId="urn:microsoft.com/office/officeart/2005/8/layout/list1"/>
    <dgm:cxn modelId="{E6DD60A2-3067-41C8-A6A6-32863B06D7CC}" type="presParOf" srcId="{FAAA6741-E001-41E1-BA54-D6A25BFCD518}" destId="{208B8709-CA01-4269-8B6A-19A8FF36B76B}" srcOrd="3" destOrd="0" presId="urn:microsoft.com/office/officeart/2005/8/layout/list1"/>
    <dgm:cxn modelId="{DA6F9F19-1751-4FA8-BEAF-EF828667DE5C}" type="presParOf" srcId="{FAAA6741-E001-41E1-BA54-D6A25BFCD518}" destId="{3B99C96A-1854-4015-A2FF-79687E3703E4}" srcOrd="4" destOrd="0" presId="urn:microsoft.com/office/officeart/2005/8/layout/list1"/>
    <dgm:cxn modelId="{29A29762-25BA-4139-BD8A-15527C9B5FFE}" type="presParOf" srcId="{3B99C96A-1854-4015-A2FF-79687E3703E4}" destId="{8FD57DA7-7A12-41D0-82B7-FF66D2504089}" srcOrd="0" destOrd="0" presId="urn:microsoft.com/office/officeart/2005/8/layout/list1"/>
    <dgm:cxn modelId="{A8390672-7858-4A44-99A4-D1404E38837B}" type="presParOf" srcId="{3B99C96A-1854-4015-A2FF-79687E3703E4}" destId="{63A843A3-D4EE-4986-A926-E8C948E13B15}" srcOrd="1" destOrd="0" presId="urn:microsoft.com/office/officeart/2005/8/layout/list1"/>
    <dgm:cxn modelId="{2E5CA604-8B94-4941-88D2-F2826A4A8A5D}" type="presParOf" srcId="{FAAA6741-E001-41E1-BA54-D6A25BFCD518}" destId="{D514A725-3BAD-4622-AC38-C98EC7854ABC}" srcOrd="5" destOrd="0" presId="urn:microsoft.com/office/officeart/2005/8/layout/list1"/>
    <dgm:cxn modelId="{6AA583CA-16CB-4936-98E6-D09E36F24151}" type="presParOf" srcId="{FAAA6741-E001-41E1-BA54-D6A25BFCD518}" destId="{E4AA6BE5-1671-449F-A3F2-ED8DEEEFE76B}" srcOrd="6" destOrd="0" presId="urn:microsoft.com/office/officeart/2005/8/layout/list1"/>
    <dgm:cxn modelId="{3DC439DD-220C-47C5-87B5-57BB6FB4ABD3}" type="presParOf" srcId="{FAAA6741-E001-41E1-BA54-D6A25BFCD518}" destId="{DE0CA84E-76B6-4E80-9168-5549149207B3}" srcOrd="7" destOrd="0" presId="urn:microsoft.com/office/officeart/2005/8/layout/list1"/>
    <dgm:cxn modelId="{43806A3E-4447-4398-855D-2D76F7F6A0E4}" type="presParOf" srcId="{FAAA6741-E001-41E1-BA54-D6A25BFCD518}" destId="{01CCF496-5167-4EDD-ADAC-D49E37E121F2}" srcOrd="8" destOrd="0" presId="urn:microsoft.com/office/officeart/2005/8/layout/list1"/>
    <dgm:cxn modelId="{4332307B-E051-4BB5-AF0E-EFE58FCA52B4}" type="presParOf" srcId="{01CCF496-5167-4EDD-ADAC-D49E37E121F2}" destId="{D6D9AE68-2D7B-4784-87CD-2A897635B82F}" srcOrd="0" destOrd="0" presId="urn:microsoft.com/office/officeart/2005/8/layout/list1"/>
    <dgm:cxn modelId="{86176F34-8EAF-4C4A-8F18-CAF9E8933982}" type="presParOf" srcId="{01CCF496-5167-4EDD-ADAC-D49E37E121F2}" destId="{23452A12-5E32-4F65-BF79-8F2B15063E8E}" srcOrd="1" destOrd="0" presId="urn:microsoft.com/office/officeart/2005/8/layout/list1"/>
    <dgm:cxn modelId="{AEAC7BFF-3723-42BC-B620-D4F9ED5CE90D}" type="presParOf" srcId="{FAAA6741-E001-41E1-BA54-D6A25BFCD518}" destId="{73EDEA54-485F-427E-B3DD-63D71210FF0E}" srcOrd="9" destOrd="0" presId="urn:microsoft.com/office/officeart/2005/8/layout/list1"/>
    <dgm:cxn modelId="{BCDDA94C-3564-457B-89D0-8C6247DAFC01}" type="presParOf" srcId="{FAAA6741-E001-41E1-BA54-D6A25BFCD518}" destId="{C477E968-F0C5-49A3-B6E6-7B5B6E1132BA}" srcOrd="10" destOrd="0" presId="urn:microsoft.com/office/officeart/2005/8/layout/list1"/>
    <dgm:cxn modelId="{A89750DB-CF9C-451F-9AD3-8B8041AFE6F0}" type="presParOf" srcId="{FAAA6741-E001-41E1-BA54-D6A25BFCD518}" destId="{E4CEFCB2-8283-4845-AD8F-D8DE5DD9AB47}" srcOrd="11" destOrd="0" presId="urn:microsoft.com/office/officeart/2005/8/layout/list1"/>
    <dgm:cxn modelId="{834B2AB8-DBF2-4870-904B-551253CA0208}" type="presParOf" srcId="{FAAA6741-E001-41E1-BA54-D6A25BFCD518}" destId="{EFA7F556-8F9D-4335-853B-6B836E6E2C09}" srcOrd="12" destOrd="0" presId="urn:microsoft.com/office/officeart/2005/8/layout/list1"/>
    <dgm:cxn modelId="{2DA6DA3D-5428-42EA-9B1C-757E7A308299}" type="presParOf" srcId="{EFA7F556-8F9D-4335-853B-6B836E6E2C09}" destId="{E4BEFECB-92D3-47C5-AF5E-4092CEA4C176}" srcOrd="0" destOrd="0" presId="urn:microsoft.com/office/officeart/2005/8/layout/list1"/>
    <dgm:cxn modelId="{F0324EFC-0250-4FB8-84BF-7C37BD1858C3}" type="presParOf" srcId="{EFA7F556-8F9D-4335-853B-6B836E6E2C09}" destId="{AD7C32FA-65DA-455B-BFCF-278DB53EE3C7}" srcOrd="1" destOrd="0" presId="urn:microsoft.com/office/officeart/2005/8/layout/list1"/>
    <dgm:cxn modelId="{0B1992C2-9C6F-4669-B276-BFCB9D921089}" type="presParOf" srcId="{FAAA6741-E001-41E1-BA54-D6A25BFCD518}" destId="{AAAC0289-149E-467F-8C55-926913290647}" srcOrd="13" destOrd="0" presId="urn:microsoft.com/office/officeart/2005/8/layout/list1"/>
    <dgm:cxn modelId="{C1B2F242-4EE8-4822-9332-2530E559BB0C}" type="presParOf" srcId="{FAAA6741-E001-41E1-BA54-D6A25BFCD518}" destId="{2797985D-E8A3-4F0C-B1E8-29EBD7DDD98F}" srcOrd="14" destOrd="0" presId="urn:microsoft.com/office/officeart/2005/8/layout/list1"/>
    <dgm:cxn modelId="{2AD816C6-3DD5-45F3-82B9-1DE3CBFBBA49}" type="presParOf" srcId="{FAAA6741-E001-41E1-BA54-D6A25BFCD518}" destId="{BAC94277-6F24-4877-A652-B1DAABEA56C7}" srcOrd="15" destOrd="0" presId="urn:microsoft.com/office/officeart/2005/8/layout/list1"/>
    <dgm:cxn modelId="{00E1A4DD-817F-405C-81A9-6819A09835CD}" type="presParOf" srcId="{FAAA6741-E001-41E1-BA54-D6A25BFCD518}" destId="{0CE6E713-EB99-40AD-8545-535472156FF7}" srcOrd="16" destOrd="0" presId="urn:microsoft.com/office/officeart/2005/8/layout/list1"/>
    <dgm:cxn modelId="{3674C9A2-991A-4174-94EC-A4E4B5213B18}" type="presParOf" srcId="{0CE6E713-EB99-40AD-8545-535472156FF7}" destId="{FFD55498-C411-4743-9121-846592D7BC31}" srcOrd="0" destOrd="0" presId="urn:microsoft.com/office/officeart/2005/8/layout/list1"/>
    <dgm:cxn modelId="{BB158E76-F4AE-40F7-BE27-DFB1E17770E2}" type="presParOf" srcId="{0CE6E713-EB99-40AD-8545-535472156FF7}" destId="{8EC05128-FC04-45C7-A1A0-F01C03479E9A}" srcOrd="1" destOrd="0" presId="urn:microsoft.com/office/officeart/2005/8/layout/list1"/>
    <dgm:cxn modelId="{3E6434AD-D8D5-4677-B958-8825C53286AE}" type="presParOf" srcId="{FAAA6741-E001-41E1-BA54-D6A25BFCD518}" destId="{CB0FD005-B777-4112-83E7-D528FCE0CAAD}" srcOrd="17" destOrd="0" presId="urn:microsoft.com/office/officeart/2005/8/layout/list1"/>
    <dgm:cxn modelId="{009FD02B-C16E-4045-A04E-17C5163B3870}" type="presParOf" srcId="{FAAA6741-E001-41E1-BA54-D6A25BFCD518}" destId="{E3322BC3-97C7-4511-9527-3F44EC0D48A5}"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6A331BB-2339-409A-AAA0-6B0D2D7B3A91}" type="doc">
      <dgm:prSet loTypeId="urn:microsoft.com/office/officeart/2005/8/layout/hProcess9" loCatId="process" qsTypeId="urn:microsoft.com/office/officeart/2005/8/quickstyle/simple1" qsCatId="simple" csTypeId="urn:microsoft.com/office/officeart/2005/8/colors/accent1_2" csCatId="accent1" phldr="1"/>
      <dgm:spPr/>
    </dgm:pt>
    <dgm:pt modelId="{9BF801D9-D156-49F2-B7E7-AF2B362D83E5}">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ensure availability of sufficient funds at reasonable cost (liquidity).</a:t>
          </a:r>
          <a:endParaRPr lang="en-US" b="1" dirty="0">
            <a:solidFill>
              <a:schemeClr val="tx1"/>
            </a:solidFill>
          </a:endParaRPr>
        </a:p>
      </dgm:t>
    </dgm:pt>
    <dgm:pt modelId="{BD3090EB-EABB-4625-8353-1C7955579D07}" type="parTrans" cxnId="{BC97C2A1-A8D2-4DF2-8F5D-CE5B7084F757}">
      <dgm:prSet/>
      <dgm:spPr/>
      <dgm:t>
        <a:bodyPr/>
        <a:lstStyle/>
        <a:p>
          <a:endParaRPr lang="en-GB"/>
        </a:p>
      </dgm:t>
    </dgm:pt>
    <dgm:pt modelId="{6AC5EA41-671B-4DB7-A4BA-4A5496A7ECF0}" type="sibTrans" cxnId="{BC97C2A1-A8D2-4DF2-8F5D-CE5B7084F757}">
      <dgm:prSet/>
      <dgm:spPr/>
      <dgm:t>
        <a:bodyPr/>
        <a:lstStyle/>
        <a:p>
          <a:endParaRPr lang="en-GB"/>
        </a:p>
      </dgm:t>
    </dgm:pt>
    <dgm:pt modelId="{0AAA37AB-AB0E-44DD-AF6B-D807F0050704}">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ensure effective utilisation of funds (financial control).</a:t>
          </a:r>
          <a:endParaRPr lang="en-US" b="1">
            <a:solidFill>
              <a:schemeClr val="tx1"/>
            </a:solidFill>
          </a:endParaRPr>
        </a:p>
      </dgm:t>
    </dgm:pt>
    <dgm:pt modelId="{25013076-1199-4BE4-8966-E506F9863DDF}" type="parTrans" cxnId="{02DA397E-1117-4574-9246-FFD8CE8E1050}">
      <dgm:prSet/>
      <dgm:spPr/>
      <dgm:t>
        <a:bodyPr/>
        <a:lstStyle/>
        <a:p>
          <a:endParaRPr lang="en-GB"/>
        </a:p>
      </dgm:t>
    </dgm:pt>
    <dgm:pt modelId="{0FD5DDDB-DB8D-4A87-B617-B321676EC6DD}" type="sibTrans" cxnId="{02DA397E-1117-4574-9246-FFD8CE8E1050}">
      <dgm:prSet/>
      <dgm:spPr/>
      <dgm:t>
        <a:bodyPr/>
        <a:lstStyle/>
        <a:p>
          <a:endParaRPr lang="en-GB"/>
        </a:p>
      </dgm:t>
    </dgm:pt>
    <dgm:pt modelId="{7AE2911D-0A60-4D93-889C-A3C71277CA2F}">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ensure safety of funds by creating reserves, re-investing profit, etc (minimisation of risk).</a:t>
          </a:r>
          <a:endParaRPr lang="en-US" b="1" dirty="0">
            <a:solidFill>
              <a:schemeClr val="tx1"/>
            </a:solidFill>
          </a:endParaRPr>
        </a:p>
      </dgm:t>
    </dgm:pt>
    <dgm:pt modelId="{8FEBD959-2BDE-413D-9146-701F89FDC139}" type="parTrans" cxnId="{565FAC96-6108-4D24-BC3A-4003487B339C}">
      <dgm:prSet/>
      <dgm:spPr/>
      <dgm:t>
        <a:bodyPr/>
        <a:lstStyle/>
        <a:p>
          <a:endParaRPr lang="en-GB"/>
        </a:p>
      </dgm:t>
    </dgm:pt>
    <dgm:pt modelId="{B020D7B8-5804-486B-AC55-BED562BF8C55}" type="sibTrans" cxnId="{565FAC96-6108-4D24-BC3A-4003487B339C}">
      <dgm:prSet/>
      <dgm:spPr/>
      <dgm:t>
        <a:bodyPr/>
        <a:lstStyle/>
        <a:p>
          <a:endParaRPr lang="en-GB"/>
        </a:p>
      </dgm:t>
    </dgm:pt>
    <dgm:pt modelId="{F5F93BF1-9975-4463-ABAF-D3106FE023EC}">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ensure adequate return on investment (profitability).</a:t>
          </a:r>
          <a:endParaRPr lang="en-US" b="1">
            <a:solidFill>
              <a:schemeClr val="tx1"/>
            </a:solidFill>
          </a:endParaRPr>
        </a:p>
      </dgm:t>
    </dgm:pt>
    <dgm:pt modelId="{45920354-48E5-4B18-9BA6-97F7482C6362}" type="parTrans" cxnId="{70E537D3-4FDB-43CD-AA6C-5FC2FC746340}">
      <dgm:prSet/>
      <dgm:spPr/>
      <dgm:t>
        <a:bodyPr/>
        <a:lstStyle/>
        <a:p>
          <a:endParaRPr lang="en-GB"/>
        </a:p>
      </dgm:t>
    </dgm:pt>
    <dgm:pt modelId="{8E985554-1C21-4935-88F1-24CDE861CCD6}" type="sibTrans" cxnId="{70E537D3-4FDB-43CD-AA6C-5FC2FC746340}">
      <dgm:prSet/>
      <dgm:spPr/>
      <dgm:t>
        <a:bodyPr/>
        <a:lstStyle/>
        <a:p>
          <a:endParaRPr lang="en-GB"/>
        </a:p>
      </dgm:t>
    </dgm:pt>
    <dgm:pt modelId="{77EDEDCC-83AE-4B17-B42F-7DF1E51307A4}">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generate and build up surplus for expansion and growth (growth).</a:t>
          </a:r>
          <a:endParaRPr lang="en-US" b="1">
            <a:solidFill>
              <a:schemeClr val="tx1"/>
            </a:solidFill>
          </a:endParaRPr>
        </a:p>
      </dgm:t>
    </dgm:pt>
    <dgm:pt modelId="{CD5830EC-2E6C-4E27-92E1-A333C0D6BAEE}" type="parTrans" cxnId="{32193BB9-8C62-4EC2-B731-5DFB164A8175}">
      <dgm:prSet/>
      <dgm:spPr/>
      <dgm:t>
        <a:bodyPr/>
        <a:lstStyle/>
        <a:p>
          <a:endParaRPr lang="en-GB"/>
        </a:p>
      </dgm:t>
    </dgm:pt>
    <dgm:pt modelId="{C921FC09-05F8-4531-821E-D063F576BEB1}" type="sibTrans" cxnId="{32193BB9-8C62-4EC2-B731-5DFB164A8175}">
      <dgm:prSet/>
      <dgm:spPr/>
      <dgm:t>
        <a:bodyPr/>
        <a:lstStyle/>
        <a:p>
          <a:endParaRPr lang="en-GB"/>
        </a:p>
      </dgm:t>
    </dgm:pt>
    <dgm:pt modelId="{B944D9CE-9F93-4707-80EB-8D811A57B781}">
      <dgm:prSet>
        <dgm:style>
          <a:lnRef idx="1">
            <a:schemeClr val="accent5"/>
          </a:lnRef>
          <a:fillRef idx="2">
            <a:schemeClr val="accent5"/>
          </a:fillRef>
          <a:effectRef idx="1">
            <a:schemeClr val="accent5"/>
          </a:effectRef>
          <a:fontRef idx="minor">
            <a:schemeClr val="dk1"/>
          </a:fontRef>
        </dgm:style>
      </dgm:prSet>
      <dgm:spPr/>
      <dgm:t>
        <a:bodyPr/>
        <a:lstStyle/>
        <a:p>
          <a:r>
            <a:rPr lang="en-GB" b="1">
              <a:solidFill>
                <a:schemeClr val="tx1"/>
              </a:solidFill>
            </a:rPr>
            <a:t>To minimise cost of capital by developing a sound and economical combination of corporate securities (economy).</a:t>
          </a:r>
          <a:endParaRPr lang="en-US" b="1">
            <a:solidFill>
              <a:schemeClr val="tx1"/>
            </a:solidFill>
          </a:endParaRPr>
        </a:p>
      </dgm:t>
    </dgm:pt>
    <dgm:pt modelId="{B56A3091-1D15-4457-8E88-F097CCB555A9}" type="parTrans" cxnId="{A3C7DB9C-2EDB-4B59-B974-AF986A7281D2}">
      <dgm:prSet/>
      <dgm:spPr/>
      <dgm:t>
        <a:bodyPr/>
        <a:lstStyle/>
        <a:p>
          <a:endParaRPr lang="en-GB"/>
        </a:p>
      </dgm:t>
    </dgm:pt>
    <dgm:pt modelId="{69928835-B985-4358-9A97-33F32C94098D}" type="sibTrans" cxnId="{A3C7DB9C-2EDB-4B59-B974-AF986A7281D2}">
      <dgm:prSet/>
      <dgm:spPr/>
      <dgm:t>
        <a:bodyPr/>
        <a:lstStyle/>
        <a:p>
          <a:endParaRPr lang="en-GB"/>
        </a:p>
      </dgm:t>
    </dgm:pt>
    <dgm:pt modelId="{C2A94D4B-2679-4775-8D94-897A387417DC}">
      <dgm:prSet>
        <dgm:style>
          <a:lnRef idx="1">
            <a:schemeClr val="accent5"/>
          </a:lnRef>
          <a:fillRef idx="2">
            <a:schemeClr val="accent5"/>
          </a:fillRef>
          <a:effectRef idx="1">
            <a:schemeClr val="accent5"/>
          </a:effectRef>
          <a:fontRef idx="minor">
            <a:schemeClr val="dk1"/>
          </a:fontRef>
        </dgm:style>
      </dgm:prSet>
      <dgm:spPr/>
      <dgm:t>
        <a:bodyPr/>
        <a:lstStyle/>
        <a:p>
          <a:r>
            <a:rPr lang="en-GB" b="1" dirty="0">
              <a:solidFill>
                <a:schemeClr val="tx1"/>
              </a:solidFill>
            </a:rPr>
            <a:t>To coordinate the activities of the finance department with the activities of other departments of the firm (cooperation).</a:t>
          </a:r>
          <a:endParaRPr lang="en-US" b="1" dirty="0">
            <a:solidFill>
              <a:schemeClr val="tx1"/>
            </a:solidFill>
          </a:endParaRPr>
        </a:p>
      </dgm:t>
    </dgm:pt>
    <dgm:pt modelId="{7FF2FC28-16E7-477B-BF12-C2DFC5280B8E}" type="parTrans" cxnId="{245DB9BB-E77A-4797-8527-B743657BB16B}">
      <dgm:prSet/>
      <dgm:spPr/>
      <dgm:t>
        <a:bodyPr/>
        <a:lstStyle/>
        <a:p>
          <a:endParaRPr lang="en-GB"/>
        </a:p>
      </dgm:t>
    </dgm:pt>
    <dgm:pt modelId="{182E6C01-56D7-4C90-9811-EC1FE2E0AB73}" type="sibTrans" cxnId="{245DB9BB-E77A-4797-8527-B743657BB16B}">
      <dgm:prSet/>
      <dgm:spPr/>
      <dgm:t>
        <a:bodyPr/>
        <a:lstStyle/>
        <a:p>
          <a:endParaRPr lang="en-GB"/>
        </a:p>
      </dgm:t>
    </dgm:pt>
    <dgm:pt modelId="{AFAD467C-4021-44DB-B05D-57700D84776D}" type="pres">
      <dgm:prSet presAssocID="{46A331BB-2339-409A-AAA0-6B0D2D7B3A91}" presName="CompostProcess" presStyleCnt="0">
        <dgm:presLayoutVars>
          <dgm:dir/>
          <dgm:resizeHandles val="exact"/>
        </dgm:presLayoutVars>
      </dgm:prSet>
      <dgm:spPr/>
    </dgm:pt>
    <dgm:pt modelId="{897DAEBB-B7F4-4D0E-96AE-558C6A719B08}" type="pres">
      <dgm:prSet presAssocID="{46A331BB-2339-409A-AAA0-6B0D2D7B3A91}" presName="arrow" presStyleLbl="bgShp" presStyleIdx="0" presStyleCnt="1"/>
      <dgm:spPr/>
    </dgm:pt>
    <dgm:pt modelId="{6CCD70F7-44A1-4494-A8E6-788F6F26D17C}" type="pres">
      <dgm:prSet presAssocID="{46A331BB-2339-409A-AAA0-6B0D2D7B3A91}" presName="linearProcess" presStyleCnt="0"/>
      <dgm:spPr/>
    </dgm:pt>
    <dgm:pt modelId="{22B3517A-8CCB-405E-A240-3A067BF4233E}" type="pres">
      <dgm:prSet presAssocID="{9BF801D9-D156-49F2-B7E7-AF2B362D83E5}" presName="textNode" presStyleLbl="node1" presStyleIdx="0" presStyleCnt="7">
        <dgm:presLayoutVars>
          <dgm:bulletEnabled val="1"/>
        </dgm:presLayoutVars>
      </dgm:prSet>
      <dgm:spPr/>
    </dgm:pt>
    <dgm:pt modelId="{C2A13329-520C-4AE5-B620-45C633830150}" type="pres">
      <dgm:prSet presAssocID="{6AC5EA41-671B-4DB7-A4BA-4A5496A7ECF0}" presName="sibTrans" presStyleCnt="0"/>
      <dgm:spPr/>
    </dgm:pt>
    <dgm:pt modelId="{931E56F4-6F12-4281-92C0-147548F96DEE}" type="pres">
      <dgm:prSet presAssocID="{0AAA37AB-AB0E-44DD-AF6B-D807F0050704}" presName="textNode" presStyleLbl="node1" presStyleIdx="1" presStyleCnt="7">
        <dgm:presLayoutVars>
          <dgm:bulletEnabled val="1"/>
        </dgm:presLayoutVars>
      </dgm:prSet>
      <dgm:spPr/>
    </dgm:pt>
    <dgm:pt modelId="{4304EA39-15C6-42C1-AFDC-1B8FA8C43AA4}" type="pres">
      <dgm:prSet presAssocID="{0FD5DDDB-DB8D-4A87-B617-B321676EC6DD}" presName="sibTrans" presStyleCnt="0"/>
      <dgm:spPr/>
    </dgm:pt>
    <dgm:pt modelId="{3A8DF965-86D7-4558-AB00-F433918A9398}" type="pres">
      <dgm:prSet presAssocID="{7AE2911D-0A60-4D93-889C-A3C71277CA2F}" presName="textNode" presStyleLbl="node1" presStyleIdx="2" presStyleCnt="7">
        <dgm:presLayoutVars>
          <dgm:bulletEnabled val="1"/>
        </dgm:presLayoutVars>
      </dgm:prSet>
      <dgm:spPr/>
    </dgm:pt>
    <dgm:pt modelId="{E068D11C-FD98-4057-9DF7-024032BCF877}" type="pres">
      <dgm:prSet presAssocID="{B020D7B8-5804-486B-AC55-BED562BF8C55}" presName="sibTrans" presStyleCnt="0"/>
      <dgm:spPr/>
    </dgm:pt>
    <dgm:pt modelId="{EAADA6D0-26DA-4027-897A-C7BCA4CACB7F}" type="pres">
      <dgm:prSet presAssocID="{F5F93BF1-9975-4463-ABAF-D3106FE023EC}" presName="textNode" presStyleLbl="node1" presStyleIdx="3" presStyleCnt="7">
        <dgm:presLayoutVars>
          <dgm:bulletEnabled val="1"/>
        </dgm:presLayoutVars>
      </dgm:prSet>
      <dgm:spPr/>
    </dgm:pt>
    <dgm:pt modelId="{066C3890-C615-4C45-A8E6-A131D97C37DE}" type="pres">
      <dgm:prSet presAssocID="{8E985554-1C21-4935-88F1-24CDE861CCD6}" presName="sibTrans" presStyleCnt="0"/>
      <dgm:spPr/>
    </dgm:pt>
    <dgm:pt modelId="{46227268-75AA-4B4A-8211-56EC924852B5}" type="pres">
      <dgm:prSet presAssocID="{77EDEDCC-83AE-4B17-B42F-7DF1E51307A4}" presName="textNode" presStyleLbl="node1" presStyleIdx="4" presStyleCnt="7">
        <dgm:presLayoutVars>
          <dgm:bulletEnabled val="1"/>
        </dgm:presLayoutVars>
      </dgm:prSet>
      <dgm:spPr/>
    </dgm:pt>
    <dgm:pt modelId="{11B62195-F5FB-4F16-BDF2-6D32DF53E0FC}" type="pres">
      <dgm:prSet presAssocID="{C921FC09-05F8-4531-821E-D063F576BEB1}" presName="sibTrans" presStyleCnt="0"/>
      <dgm:spPr/>
    </dgm:pt>
    <dgm:pt modelId="{EB950A74-E15F-4937-8F77-AC7D900A558E}" type="pres">
      <dgm:prSet presAssocID="{B944D9CE-9F93-4707-80EB-8D811A57B781}" presName="textNode" presStyleLbl="node1" presStyleIdx="5" presStyleCnt="7">
        <dgm:presLayoutVars>
          <dgm:bulletEnabled val="1"/>
        </dgm:presLayoutVars>
      </dgm:prSet>
      <dgm:spPr/>
    </dgm:pt>
    <dgm:pt modelId="{03680260-4D19-42D6-BBDE-3B6C0D5D5753}" type="pres">
      <dgm:prSet presAssocID="{69928835-B985-4358-9A97-33F32C94098D}" presName="sibTrans" presStyleCnt="0"/>
      <dgm:spPr/>
    </dgm:pt>
    <dgm:pt modelId="{52226905-5849-4CF3-83D2-23CA43D9034F}" type="pres">
      <dgm:prSet presAssocID="{C2A94D4B-2679-4775-8D94-897A387417DC}" presName="textNode" presStyleLbl="node1" presStyleIdx="6" presStyleCnt="7">
        <dgm:presLayoutVars>
          <dgm:bulletEnabled val="1"/>
        </dgm:presLayoutVars>
      </dgm:prSet>
      <dgm:spPr/>
    </dgm:pt>
  </dgm:ptLst>
  <dgm:cxnLst>
    <dgm:cxn modelId="{E5E7F409-E151-486D-86C7-95DD0B256A17}" type="presOf" srcId="{7AE2911D-0A60-4D93-889C-A3C71277CA2F}" destId="{3A8DF965-86D7-4558-AB00-F433918A9398}" srcOrd="0" destOrd="0" presId="urn:microsoft.com/office/officeart/2005/8/layout/hProcess9"/>
    <dgm:cxn modelId="{2811D40F-D87B-4C99-8019-6A29B515E77E}" type="presOf" srcId="{46A331BB-2339-409A-AAA0-6B0D2D7B3A91}" destId="{AFAD467C-4021-44DB-B05D-57700D84776D}" srcOrd="0" destOrd="0" presId="urn:microsoft.com/office/officeart/2005/8/layout/hProcess9"/>
    <dgm:cxn modelId="{1490EE12-2D55-4057-98D6-2A8BB9D86621}" type="presOf" srcId="{9BF801D9-D156-49F2-B7E7-AF2B362D83E5}" destId="{22B3517A-8CCB-405E-A240-3A067BF4233E}" srcOrd="0" destOrd="0" presId="urn:microsoft.com/office/officeart/2005/8/layout/hProcess9"/>
    <dgm:cxn modelId="{BE8E0E70-9FAB-4B8F-BAF1-738B12126EE6}" type="presOf" srcId="{F5F93BF1-9975-4463-ABAF-D3106FE023EC}" destId="{EAADA6D0-26DA-4027-897A-C7BCA4CACB7F}" srcOrd="0" destOrd="0" presId="urn:microsoft.com/office/officeart/2005/8/layout/hProcess9"/>
    <dgm:cxn modelId="{02DA397E-1117-4574-9246-FFD8CE8E1050}" srcId="{46A331BB-2339-409A-AAA0-6B0D2D7B3A91}" destId="{0AAA37AB-AB0E-44DD-AF6B-D807F0050704}" srcOrd="1" destOrd="0" parTransId="{25013076-1199-4BE4-8966-E506F9863DDF}" sibTransId="{0FD5DDDB-DB8D-4A87-B617-B321676EC6DD}"/>
    <dgm:cxn modelId="{2AAE8D88-4834-453B-9123-C5A3EE11C139}" type="presOf" srcId="{0AAA37AB-AB0E-44DD-AF6B-D807F0050704}" destId="{931E56F4-6F12-4281-92C0-147548F96DEE}" srcOrd="0" destOrd="0" presId="urn:microsoft.com/office/officeart/2005/8/layout/hProcess9"/>
    <dgm:cxn modelId="{565FAC96-6108-4D24-BC3A-4003487B339C}" srcId="{46A331BB-2339-409A-AAA0-6B0D2D7B3A91}" destId="{7AE2911D-0A60-4D93-889C-A3C71277CA2F}" srcOrd="2" destOrd="0" parTransId="{8FEBD959-2BDE-413D-9146-701F89FDC139}" sibTransId="{B020D7B8-5804-486B-AC55-BED562BF8C55}"/>
    <dgm:cxn modelId="{A3C7DB9C-2EDB-4B59-B974-AF986A7281D2}" srcId="{46A331BB-2339-409A-AAA0-6B0D2D7B3A91}" destId="{B944D9CE-9F93-4707-80EB-8D811A57B781}" srcOrd="5" destOrd="0" parTransId="{B56A3091-1D15-4457-8E88-F097CCB555A9}" sibTransId="{69928835-B985-4358-9A97-33F32C94098D}"/>
    <dgm:cxn modelId="{721DB4A0-DE3B-4593-9FA7-8E06178EE4B1}" type="presOf" srcId="{B944D9CE-9F93-4707-80EB-8D811A57B781}" destId="{EB950A74-E15F-4937-8F77-AC7D900A558E}" srcOrd="0" destOrd="0" presId="urn:microsoft.com/office/officeart/2005/8/layout/hProcess9"/>
    <dgm:cxn modelId="{BC97C2A1-A8D2-4DF2-8F5D-CE5B7084F757}" srcId="{46A331BB-2339-409A-AAA0-6B0D2D7B3A91}" destId="{9BF801D9-D156-49F2-B7E7-AF2B362D83E5}" srcOrd="0" destOrd="0" parTransId="{BD3090EB-EABB-4625-8353-1C7955579D07}" sibTransId="{6AC5EA41-671B-4DB7-A4BA-4A5496A7ECF0}"/>
    <dgm:cxn modelId="{32193BB9-8C62-4EC2-B731-5DFB164A8175}" srcId="{46A331BB-2339-409A-AAA0-6B0D2D7B3A91}" destId="{77EDEDCC-83AE-4B17-B42F-7DF1E51307A4}" srcOrd="4" destOrd="0" parTransId="{CD5830EC-2E6C-4E27-92E1-A333C0D6BAEE}" sibTransId="{C921FC09-05F8-4531-821E-D063F576BEB1}"/>
    <dgm:cxn modelId="{245DB9BB-E77A-4797-8527-B743657BB16B}" srcId="{46A331BB-2339-409A-AAA0-6B0D2D7B3A91}" destId="{C2A94D4B-2679-4775-8D94-897A387417DC}" srcOrd="6" destOrd="0" parTransId="{7FF2FC28-16E7-477B-BF12-C2DFC5280B8E}" sibTransId="{182E6C01-56D7-4C90-9811-EC1FE2E0AB73}"/>
    <dgm:cxn modelId="{70E537D3-4FDB-43CD-AA6C-5FC2FC746340}" srcId="{46A331BB-2339-409A-AAA0-6B0D2D7B3A91}" destId="{F5F93BF1-9975-4463-ABAF-D3106FE023EC}" srcOrd="3" destOrd="0" parTransId="{45920354-48E5-4B18-9BA6-97F7482C6362}" sibTransId="{8E985554-1C21-4935-88F1-24CDE861CCD6}"/>
    <dgm:cxn modelId="{E29783E2-6F28-4940-8580-2641A5F3BDBC}" type="presOf" srcId="{77EDEDCC-83AE-4B17-B42F-7DF1E51307A4}" destId="{46227268-75AA-4B4A-8211-56EC924852B5}" srcOrd="0" destOrd="0" presId="urn:microsoft.com/office/officeart/2005/8/layout/hProcess9"/>
    <dgm:cxn modelId="{585480FC-06B9-4EAF-A633-FE0D7F429226}" type="presOf" srcId="{C2A94D4B-2679-4775-8D94-897A387417DC}" destId="{52226905-5849-4CF3-83D2-23CA43D9034F}" srcOrd="0" destOrd="0" presId="urn:microsoft.com/office/officeart/2005/8/layout/hProcess9"/>
    <dgm:cxn modelId="{964DABA9-6012-42C0-B8FD-52A4F7C669E9}" type="presParOf" srcId="{AFAD467C-4021-44DB-B05D-57700D84776D}" destId="{897DAEBB-B7F4-4D0E-96AE-558C6A719B08}" srcOrd="0" destOrd="0" presId="urn:microsoft.com/office/officeart/2005/8/layout/hProcess9"/>
    <dgm:cxn modelId="{19CAEF41-FF66-440A-975E-DE207E33F322}" type="presParOf" srcId="{AFAD467C-4021-44DB-B05D-57700D84776D}" destId="{6CCD70F7-44A1-4494-A8E6-788F6F26D17C}" srcOrd="1" destOrd="0" presId="urn:microsoft.com/office/officeart/2005/8/layout/hProcess9"/>
    <dgm:cxn modelId="{BBF3B1E9-6754-4458-B1FA-1C5E65E96643}" type="presParOf" srcId="{6CCD70F7-44A1-4494-A8E6-788F6F26D17C}" destId="{22B3517A-8CCB-405E-A240-3A067BF4233E}" srcOrd="0" destOrd="0" presId="urn:microsoft.com/office/officeart/2005/8/layout/hProcess9"/>
    <dgm:cxn modelId="{A3124DBE-B7FD-481E-9079-9F076FA14874}" type="presParOf" srcId="{6CCD70F7-44A1-4494-A8E6-788F6F26D17C}" destId="{C2A13329-520C-4AE5-B620-45C633830150}" srcOrd="1" destOrd="0" presId="urn:microsoft.com/office/officeart/2005/8/layout/hProcess9"/>
    <dgm:cxn modelId="{608B0F15-4CA7-4866-AF01-80B10FAF9299}" type="presParOf" srcId="{6CCD70F7-44A1-4494-A8E6-788F6F26D17C}" destId="{931E56F4-6F12-4281-92C0-147548F96DEE}" srcOrd="2" destOrd="0" presId="urn:microsoft.com/office/officeart/2005/8/layout/hProcess9"/>
    <dgm:cxn modelId="{1E2A2E18-F156-46B8-BCF5-4D6B226515E3}" type="presParOf" srcId="{6CCD70F7-44A1-4494-A8E6-788F6F26D17C}" destId="{4304EA39-15C6-42C1-AFDC-1B8FA8C43AA4}" srcOrd="3" destOrd="0" presId="urn:microsoft.com/office/officeart/2005/8/layout/hProcess9"/>
    <dgm:cxn modelId="{2FD725DB-1369-4FBF-B08F-C86295C55EEE}" type="presParOf" srcId="{6CCD70F7-44A1-4494-A8E6-788F6F26D17C}" destId="{3A8DF965-86D7-4558-AB00-F433918A9398}" srcOrd="4" destOrd="0" presId="urn:microsoft.com/office/officeart/2005/8/layout/hProcess9"/>
    <dgm:cxn modelId="{7BE70C49-AA9C-489A-957B-1654AF815EDC}" type="presParOf" srcId="{6CCD70F7-44A1-4494-A8E6-788F6F26D17C}" destId="{E068D11C-FD98-4057-9DF7-024032BCF877}" srcOrd="5" destOrd="0" presId="urn:microsoft.com/office/officeart/2005/8/layout/hProcess9"/>
    <dgm:cxn modelId="{3D4BD554-96D6-4619-A169-4A89C7EC9C72}" type="presParOf" srcId="{6CCD70F7-44A1-4494-A8E6-788F6F26D17C}" destId="{EAADA6D0-26DA-4027-897A-C7BCA4CACB7F}" srcOrd="6" destOrd="0" presId="urn:microsoft.com/office/officeart/2005/8/layout/hProcess9"/>
    <dgm:cxn modelId="{0E8977D5-C924-4846-9196-C5F0DE1D70A1}" type="presParOf" srcId="{6CCD70F7-44A1-4494-A8E6-788F6F26D17C}" destId="{066C3890-C615-4C45-A8E6-A131D97C37DE}" srcOrd="7" destOrd="0" presId="urn:microsoft.com/office/officeart/2005/8/layout/hProcess9"/>
    <dgm:cxn modelId="{AE1C67B5-5A95-4B6E-BA61-2DBC1698E784}" type="presParOf" srcId="{6CCD70F7-44A1-4494-A8E6-788F6F26D17C}" destId="{46227268-75AA-4B4A-8211-56EC924852B5}" srcOrd="8" destOrd="0" presId="urn:microsoft.com/office/officeart/2005/8/layout/hProcess9"/>
    <dgm:cxn modelId="{1CA7EB56-DA80-4E1A-94CE-B7639C462A69}" type="presParOf" srcId="{6CCD70F7-44A1-4494-A8E6-788F6F26D17C}" destId="{11B62195-F5FB-4F16-BDF2-6D32DF53E0FC}" srcOrd="9" destOrd="0" presId="urn:microsoft.com/office/officeart/2005/8/layout/hProcess9"/>
    <dgm:cxn modelId="{F924A5F1-C614-4861-A04A-DF9D8B334F06}" type="presParOf" srcId="{6CCD70F7-44A1-4494-A8E6-788F6F26D17C}" destId="{EB950A74-E15F-4937-8F77-AC7D900A558E}" srcOrd="10" destOrd="0" presId="urn:microsoft.com/office/officeart/2005/8/layout/hProcess9"/>
    <dgm:cxn modelId="{9667204F-BC39-4E22-B531-71B2D93ED39D}" type="presParOf" srcId="{6CCD70F7-44A1-4494-A8E6-788F6F26D17C}" destId="{03680260-4D19-42D6-BBDE-3B6C0D5D5753}" srcOrd="11" destOrd="0" presId="urn:microsoft.com/office/officeart/2005/8/layout/hProcess9"/>
    <dgm:cxn modelId="{129FFF0A-F211-4C11-9BC7-EC4B9C0D3090}" type="presParOf" srcId="{6CCD70F7-44A1-4494-A8E6-788F6F26D17C}" destId="{52226905-5849-4CF3-83D2-23CA43D9034F}"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DB34E83-EF47-48B2-9162-15BDC1DA1037}"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GB"/>
        </a:p>
      </dgm:t>
    </dgm:pt>
    <dgm:pt modelId="{68A72B8A-89EB-48B1-AE28-028DE7DA74A2}">
      <dgm:prSet phldrT="[Text]"/>
      <dgm:spPr/>
      <dgm:t>
        <a:bodyPr/>
        <a:lstStyle/>
        <a:p>
          <a:pPr>
            <a:lnSpc>
              <a:spcPct val="100000"/>
            </a:lnSpc>
            <a:defRPr b="1"/>
          </a:pPr>
          <a:r>
            <a:rPr lang="en-GB">
              <a:latin typeface="Arial"/>
              <a:cs typeface="Arial"/>
            </a:rPr>
            <a:t>Year 0</a:t>
          </a:r>
        </a:p>
      </dgm:t>
    </dgm:pt>
    <dgm:pt modelId="{F6B56BAE-3254-47A3-BC00-491E525D11ED}" type="parTrans" cxnId="{7CAD117E-B7BD-4900-8E20-53D1D916AFA8}">
      <dgm:prSet/>
      <dgm:spPr/>
      <dgm:t>
        <a:bodyPr/>
        <a:lstStyle/>
        <a:p>
          <a:endParaRPr lang="en-GB"/>
        </a:p>
      </dgm:t>
    </dgm:pt>
    <dgm:pt modelId="{23681400-0568-478A-825C-1D03A789AA9E}" type="sibTrans" cxnId="{7CAD117E-B7BD-4900-8E20-53D1D916AFA8}">
      <dgm:prSet/>
      <dgm:spPr/>
      <dgm:t>
        <a:bodyPr/>
        <a:lstStyle/>
        <a:p>
          <a:endParaRPr lang="en-GB"/>
        </a:p>
      </dgm:t>
    </dgm:pt>
    <dgm:pt modelId="{8587E114-A630-4C0F-B884-B65C74A7CEE9}">
      <dgm:prSet phldrT="[Text]"/>
      <dgm:spPr/>
      <dgm:t>
        <a:bodyPr/>
        <a:lstStyle/>
        <a:p>
          <a:pPr>
            <a:lnSpc>
              <a:spcPct val="100000"/>
            </a:lnSpc>
          </a:pPr>
          <a:r>
            <a:rPr lang="en-GB" dirty="0">
              <a:latin typeface="Arial"/>
              <a:cs typeface="Arial"/>
            </a:rPr>
            <a:t>You invest £100 at 10%</a:t>
          </a:r>
        </a:p>
      </dgm:t>
    </dgm:pt>
    <dgm:pt modelId="{AF36AB95-2254-469B-8CCB-C6611D86C9AB}" type="parTrans" cxnId="{974BC11A-6FAC-416F-A5AF-DAE7CE7A80CB}">
      <dgm:prSet/>
      <dgm:spPr/>
      <dgm:t>
        <a:bodyPr/>
        <a:lstStyle/>
        <a:p>
          <a:endParaRPr lang="en-GB"/>
        </a:p>
      </dgm:t>
    </dgm:pt>
    <dgm:pt modelId="{BBA5CB1C-2317-4B4D-A362-157F709DDDED}" type="sibTrans" cxnId="{974BC11A-6FAC-416F-A5AF-DAE7CE7A80CB}">
      <dgm:prSet/>
      <dgm:spPr/>
      <dgm:t>
        <a:bodyPr/>
        <a:lstStyle/>
        <a:p>
          <a:endParaRPr lang="en-GB"/>
        </a:p>
      </dgm:t>
    </dgm:pt>
    <dgm:pt modelId="{75280ADD-6A36-46ED-8447-8ADF2A8394A3}">
      <dgm:prSet phldrT="[Text]"/>
      <dgm:spPr/>
      <dgm:t>
        <a:bodyPr/>
        <a:lstStyle/>
        <a:p>
          <a:pPr>
            <a:lnSpc>
              <a:spcPct val="100000"/>
            </a:lnSpc>
            <a:defRPr b="1"/>
          </a:pPr>
          <a:r>
            <a:rPr lang="en-GB">
              <a:latin typeface="Arial"/>
              <a:cs typeface="Arial"/>
            </a:rPr>
            <a:t>Year 1</a:t>
          </a:r>
        </a:p>
      </dgm:t>
    </dgm:pt>
    <dgm:pt modelId="{B04C34ED-DB13-4316-86B7-A7686AA6BD1D}" type="parTrans" cxnId="{747FC58B-E7EC-4522-96CD-BB1EB4B056F6}">
      <dgm:prSet/>
      <dgm:spPr/>
      <dgm:t>
        <a:bodyPr/>
        <a:lstStyle/>
        <a:p>
          <a:endParaRPr lang="en-GB"/>
        </a:p>
      </dgm:t>
    </dgm:pt>
    <dgm:pt modelId="{714C74C1-290D-4D4A-8F59-627ACD9A6FB9}" type="sibTrans" cxnId="{747FC58B-E7EC-4522-96CD-BB1EB4B056F6}">
      <dgm:prSet/>
      <dgm:spPr/>
      <dgm:t>
        <a:bodyPr/>
        <a:lstStyle/>
        <a:p>
          <a:endParaRPr lang="en-GB"/>
        </a:p>
      </dgm:t>
    </dgm:pt>
    <dgm:pt modelId="{F6E23F93-7128-439F-8F95-E337BC02674C}">
      <dgm:prSet phldrT="[Text]"/>
      <dgm:spPr/>
      <dgm:t>
        <a:bodyPr/>
        <a:lstStyle/>
        <a:p>
          <a:pPr>
            <a:lnSpc>
              <a:spcPct val="100000"/>
            </a:lnSpc>
          </a:pPr>
          <a:r>
            <a:rPr lang="en-GB" dirty="0">
              <a:latin typeface="Arial"/>
              <a:cs typeface="Arial"/>
            </a:rPr>
            <a:t>Your money grows to £100 + 10% of £100 = £110</a:t>
          </a:r>
        </a:p>
      </dgm:t>
    </dgm:pt>
    <dgm:pt modelId="{8E24B342-614D-4AC4-9DFE-1A354A00711A}" type="parTrans" cxnId="{67B7B023-3ECC-43D9-BD8D-2338CA99F439}">
      <dgm:prSet/>
      <dgm:spPr/>
      <dgm:t>
        <a:bodyPr/>
        <a:lstStyle/>
        <a:p>
          <a:endParaRPr lang="en-GB"/>
        </a:p>
      </dgm:t>
    </dgm:pt>
    <dgm:pt modelId="{B15B3518-17B4-45C1-AED1-FF2000578B8D}" type="sibTrans" cxnId="{67B7B023-3ECC-43D9-BD8D-2338CA99F439}">
      <dgm:prSet/>
      <dgm:spPr/>
      <dgm:t>
        <a:bodyPr/>
        <a:lstStyle/>
        <a:p>
          <a:endParaRPr lang="en-GB"/>
        </a:p>
      </dgm:t>
    </dgm:pt>
    <dgm:pt modelId="{367D4FCF-686B-461B-ABE2-DB6DD471ADBB}" type="pres">
      <dgm:prSet presAssocID="{2DB34E83-EF47-48B2-9162-15BDC1DA1037}" presName="root" presStyleCnt="0">
        <dgm:presLayoutVars>
          <dgm:dir/>
          <dgm:resizeHandles val="exact"/>
        </dgm:presLayoutVars>
      </dgm:prSet>
      <dgm:spPr/>
    </dgm:pt>
    <dgm:pt modelId="{44DA1965-40AD-42CC-B2A1-BEE33A1F6E85}" type="pres">
      <dgm:prSet presAssocID="{68A72B8A-89EB-48B1-AE28-028DE7DA74A2}" presName="compNode" presStyleCnt="0"/>
      <dgm:spPr/>
    </dgm:pt>
    <dgm:pt modelId="{B87356C8-E9ED-41FE-BFE3-06CEF2673F7F}" type="pres">
      <dgm:prSet presAssocID="{68A72B8A-89EB-48B1-AE28-028DE7DA74A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5EC1BC0E-F615-489F-B82A-399B461C6587}" type="pres">
      <dgm:prSet presAssocID="{68A72B8A-89EB-48B1-AE28-028DE7DA74A2}" presName="iconSpace" presStyleCnt="0"/>
      <dgm:spPr/>
    </dgm:pt>
    <dgm:pt modelId="{CF4F6CB6-00BE-491D-B392-6A27A583C0FF}" type="pres">
      <dgm:prSet presAssocID="{68A72B8A-89EB-48B1-AE28-028DE7DA74A2}" presName="parTx" presStyleLbl="revTx" presStyleIdx="0" presStyleCnt="4">
        <dgm:presLayoutVars>
          <dgm:chMax val="0"/>
          <dgm:chPref val="0"/>
        </dgm:presLayoutVars>
      </dgm:prSet>
      <dgm:spPr/>
    </dgm:pt>
    <dgm:pt modelId="{3A2FECA4-8D5A-4CBC-B695-6BAA691E2E13}" type="pres">
      <dgm:prSet presAssocID="{68A72B8A-89EB-48B1-AE28-028DE7DA74A2}" presName="txSpace" presStyleCnt="0"/>
      <dgm:spPr/>
    </dgm:pt>
    <dgm:pt modelId="{BEC97B29-C4D0-4C8C-88FA-B8D63B4F3D8F}" type="pres">
      <dgm:prSet presAssocID="{68A72B8A-89EB-48B1-AE28-028DE7DA74A2}" presName="desTx" presStyleLbl="revTx" presStyleIdx="1" presStyleCnt="4">
        <dgm:presLayoutVars/>
      </dgm:prSet>
      <dgm:spPr/>
    </dgm:pt>
    <dgm:pt modelId="{D147299D-D068-41ED-90CA-79D29438C01D}" type="pres">
      <dgm:prSet presAssocID="{23681400-0568-478A-825C-1D03A789AA9E}" presName="sibTrans" presStyleCnt="0"/>
      <dgm:spPr/>
    </dgm:pt>
    <dgm:pt modelId="{39FF1CF1-4CED-4E30-BF36-42D48CA65252}" type="pres">
      <dgm:prSet presAssocID="{75280ADD-6A36-46ED-8447-8ADF2A8394A3}" presName="compNode" presStyleCnt="0"/>
      <dgm:spPr/>
    </dgm:pt>
    <dgm:pt modelId="{3C12137F-8F1E-4648-88A9-56ED7D677EF2}" type="pres">
      <dgm:prSet presAssocID="{75280ADD-6A36-46ED-8447-8ADF2A8394A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0948C065-1210-4771-80F2-20FC9DBA9996}" type="pres">
      <dgm:prSet presAssocID="{75280ADD-6A36-46ED-8447-8ADF2A8394A3}" presName="iconSpace" presStyleCnt="0"/>
      <dgm:spPr/>
    </dgm:pt>
    <dgm:pt modelId="{41F59ECA-A9A9-45D6-A8B5-54469825D8DE}" type="pres">
      <dgm:prSet presAssocID="{75280ADD-6A36-46ED-8447-8ADF2A8394A3}" presName="parTx" presStyleLbl="revTx" presStyleIdx="2" presStyleCnt="4">
        <dgm:presLayoutVars>
          <dgm:chMax val="0"/>
          <dgm:chPref val="0"/>
        </dgm:presLayoutVars>
      </dgm:prSet>
      <dgm:spPr/>
    </dgm:pt>
    <dgm:pt modelId="{6A39249B-971E-403D-AE22-9523A764F9DA}" type="pres">
      <dgm:prSet presAssocID="{75280ADD-6A36-46ED-8447-8ADF2A8394A3}" presName="txSpace" presStyleCnt="0"/>
      <dgm:spPr/>
    </dgm:pt>
    <dgm:pt modelId="{C4720FF9-2668-46FF-8186-330D5B07098B}" type="pres">
      <dgm:prSet presAssocID="{75280ADD-6A36-46ED-8447-8ADF2A8394A3}" presName="desTx" presStyleLbl="revTx" presStyleIdx="3" presStyleCnt="4" custScaleX="173789">
        <dgm:presLayoutVars/>
      </dgm:prSet>
      <dgm:spPr/>
    </dgm:pt>
  </dgm:ptLst>
  <dgm:cxnLst>
    <dgm:cxn modelId="{974BC11A-6FAC-416F-A5AF-DAE7CE7A80CB}" srcId="{68A72B8A-89EB-48B1-AE28-028DE7DA74A2}" destId="{8587E114-A630-4C0F-B884-B65C74A7CEE9}" srcOrd="0" destOrd="0" parTransId="{AF36AB95-2254-469B-8CCB-C6611D86C9AB}" sibTransId="{BBA5CB1C-2317-4B4D-A362-157F709DDDED}"/>
    <dgm:cxn modelId="{67B7B023-3ECC-43D9-BD8D-2338CA99F439}" srcId="{75280ADD-6A36-46ED-8447-8ADF2A8394A3}" destId="{F6E23F93-7128-439F-8F95-E337BC02674C}" srcOrd="0" destOrd="0" parTransId="{8E24B342-614D-4AC4-9DFE-1A354A00711A}" sibTransId="{B15B3518-17B4-45C1-AED1-FF2000578B8D}"/>
    <dgm:cxn modelId="{67E2512C-28AE-4105-95CD-A40990ABB735}" type="presOf" srcId="{2DB34E83-EF47-48B2-9162-15BDC1DA1037}" destId="{367D4FCF-686B-461B-ABE2-DB6DD471ADBB}" srcOrd="0" destOrd="0" presId="urn:microsoft.com/office/officeart/2018/2/layout/IconLabelDescriptionList"/>
    <dgm:cxn modelId="{7CAD117E-B7BD-4900-8E20-53D1D916AFA8}" srcId="{2DB34E83-EF47-48B2-9162-15BDC1DA1037}" destId="{68A72B8A-89EB-48B1-AE28-028DE7DA74A2}" srcOrd="0" destOrd="0" parTransId="{F6B56BAE-3254-47A3-BC00-491E525D11ED}" sibTransId="{23681400-0568-478A-825C-1D03A789AA9E}"/>
    <dgm:cxn modelId="{747FC58B-E7EC-4522-96CD-BB1EB4B056F6}" srcId="{2DB34E83-EF47-48B2-9162-15BDC1DA1037}" destId="{75280ADD-6A36-46ED-8447-8ADF2A8394A3}" srcOrd="1" destOrd="0" parTransId="{B04C34ED-DB13-4316-86B7-A7686AA6BD1D}" sibTransId="{714C74C1-290D-4D4A-8F59-627ACD9A6FB9}"/>
    <dgm:cxn modelId="{61DEFF95-EEB8-4F02-9C55-98278392EDEA}" type="presOf" srcId="{8587E114-A630-4C0F-B884-B65C74A7CEE9}" destId="{BEC97B29-C4D0-4C8C-88FA-B8D63B4F3D8F}" srcOrd="0" destOrd="0" presId="urn:microsoft.com/office/officeart/2018/2/layout/IconLabelDescriptionList"/>
    <dgm:cxn modelId="{4FF1379F-7379-4D5E-AB9C-7E1E315DEFAD}" type="presOf" srcId="{75280ADD-6A36-46ED-8447-8ADF2A8394A3}" destId="{41F59ECA-A9A9-45D6-A8B5-54469825D8DE}" srcOrd="0" destOrd="0" presId="urn:microsoft.com/office/officeart/2018/2/layout/IconLabelDescriptionList"/>
    <dgm:cxn modelId="{E2807FAC-6633-4CAD-B005-7BC7B9610503}" type="presOf" srcId="{F6E23F93-7128-439F-8F95-E337BC02674C}" destId="{C4720FF9-2668-46FF-8186-330D5B07098B}" srcOrd="0" destOrd="0" presId="urn:microsoft.com/office/officeart/2018/2/layout/IconLabelDescriptionList"/>
    <dgm:cxn modelId="{726C9DB3-30F2-4F1E-979F-C50D8C039D06}" type="presOf" srcId="{68A72B8A-89EB-48B1-AE28-028DE7DA74A2}" destId="{CF4F6CB6-00BE-491D-B392-6A27A583C0FF}" srcOrd="0" destOrd="0" presId="urn:microsoft.com/office/officeart/2018/2/layout/IconLabelDescriptionList"/>
    <dgm:cxn modelId="{3844A586-3A59-491D-94C2-58D96FB7C58B}" type="presParOf" srcId="{367D4FCF-686B-461B-ABE2-DB6DD471ADBB}" destId="{44DA1965-40AD-42CC-B2A1-BEE33A1F6E85}" srcOrd="0" destOrd="0" presId="urn:microsoft.com/office/officeart/2018/2/layout/IconLabelDescriptionList"/>
    <dgm:cxn modelId="{E3E76F40-1E05-48C8-A162-56C4D9714EF2}" type="presParOf" srcId="{44DA1965-40AD-42CC-B2A1-BEE33A1F6E85}" destId="{B87356C8-E9ED-41FE-BFE3-06CEF2673F7F}" srcOrd="0" destOrd="0" presId="urn:microsoft.com/office/officeart/2018/2/layout/IconLabelDescriptionList"/>
    <dgm:cxn modelId="{9CE4A8E8-CB0A-4D91-8145-1DF56D0B4199}" type="presParOf" srcId="{44DA1965-40AD-42CC-B2A1-BEE33A1F6E85}" destId="{5EC1BC0E-F615-489F-B82A-399B461C6587}" srcOrd="1" destOrd="0" presId="urn:microsoft.com/office/officeart/2018/2/layout/IconLabelDescriptionList"/>
    <dgm:cxn modelId="{B5BD0911-7C0E-49D4-B4D5-EE98C9B3990B}" type="presParOf" srcId="{44DA1965-40AD-42CC-B2A1-BEE33A1F6E85}" destId="{CF4F6CB6-00BE-491D-B392-6A27A583C0FF}" srcOrd="2" destOrd="0" presId="urn:microsoft.com/office/officeart/2018/2/layout/IconLabelDescriptionList"/>
    <dgm:cxn modelId="{495A1DB3-7101-4DB3-B2F1-B195B30F074A}" type="presParOf" srcId="{44DA1965-40AD-42CC-B2A1-BEE33A1F6E85}" destId="{3A2FECA4-8D5A-4CBC-B695-6BAA691E2E13}" srcOrd="3" destOrd="0" presId="urn:microsoft.com/office/officeart/2018/2/layout/IconLabelDescriptionList"/>
    <dgm:cxn modelId="{A77B9B44-7A82-47CA-8062-DC5C82B90B18}" type="presParOf" srcId="{44DA1965-40AD-42CC-B2A1-BEE33A1F6E85}" destId="{BEC97B29-C4D0-4C8C-88FA-B8D63B4F3D8F}" srcOrd="4" destOrd="0" presId="urn:microsoft.com/office/officeart/2018/2/layout/IconLabelDescriptionList"/>
    <dgm:cxn modelId="{1BCC0864-6B60-4D72-8D4F-C9B72D67ACB4}" type="presParOf" srcId="{367D4FCF-686B-461B-ABE2-DB6DD471ADBB}" destId="{D147299D-D068-41ED-90CA-79D29438C01D}" srcOrd="1" destOrd="0" presId="urn:microsoft.com/office/officeart/2018/2/layout/IconLabelDescriptionList"/>
    <dgm:cxn modelId="{A39C385D-32D8-4271-B966-E9809891B27D}" type="presParOf" srcId="{367D4FCF-686B-461B-ABE2-DB6DD471ADBB}" destId="{39FF1CF1-4CED-4E30-BF36-42D48CA65252}" srcOrd="2" destOrd="0" presId="urn:microsoft.com/office/officeart/2018/2/layout/IconLabelDescriptionList"/>
    <dgm:cxn modelId="{A2EF620D-760B-4B57-9816-A7DE303E9958}" type="presParOf" srcId="{39FF1CF1-4CED-4E30-BF36-42D48CA65252}" destId="{3C12137F-8F1E-4648-88A9-56ED7D677EF2}" srcOrd="0" destOrd="0" presId="urn:microsoft.com/office/officeart/2018/2/layout/IconLabelDescriptionList"/>
    <dgm:cxn modelId="{45EAF512-8076-46EB-AF35-BF6545AAAA09}" type="presParOf" srcId="{39FF1CF1-4CED-4E30-BF36-42D48CA65252}" destId="{0948C065-1210-4771-80F2-20FC9DBA9996}" srcOrd="1" destOrd="0" presId="urn:microsoft.com/office/officeart/2018/2/layout/IconLabelDescriptionList"/>
    <dgm:cxn modelId="{0ABEB19C-08CA-4D46-882F-FC988FDD0AB2}" type="presParOf" srcId="{39FF1CF1-4CED-4E30-BF36-42D48CA65252}" destId="{41F59ECA-A9A9-45D6-A8B5-54469825D8DE}" srcOrd="2" destOrd="0" presId="urn:microsoft.com/office/officeart/2018/2/layout/IconLabelDescriptionList"/>
    <dgm:cxn modelId="{78832EA3-1319-4F56-9B2A-7AE1F8E7636E}" type="presParOf" srcId="{39FF1CF1-4CED-4E30-BF36-42D48CA65252}" destId="{6A39249B-971E-403D-AE22-9523A764F9DA}" srcOrd="3" destOrd="0" presId="urn:microsoft.com/office/officeart/2018/2/layout/IconLabelDescriptionList"/>
    <dgm:cxn modelId="{74C4911F-4A93-4F8F-820F-4FEA1FDFB548}" type="presParOf" srcId="{39FF1CF1-4CED-4E30-BF36-42D48CA65252}" destId="{C4720FF9-2668-46FF-8186-330D5B07098B}"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E8DAF1-9C83-4253-8A76-8A5118367F84}"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GB"/>
        </a:p>
      </dgm:t>
    </dgm:pt>
    <dgm:pt modelId="{6FDDE95F-D34D-491B-A153-7F96E407F42C}">
      <dgm:prSet phldrT="[Text]"/>
      <dgm:spPr/>
      <dgm:t>
        <a:bodyPr/>
        <a:lstStyle/>
        <a:p>
          <a:pPr>
            <a:lnSpc>
              <a:spcPct val="100000"/>
            </a:lnSpc>
            <a:defRPr b="1"/>
          </a:pPr>
          <a:r>
            <a:rPr lang="en-GB">
              <a:latin typeface="Arial"/>
              <a:cs typeface="Arial"/>
            </a:rPr>
            <a:t>Year 0</a:t>
          </a:r>
        </a:p>
      </dgm:t>
    </dgm:pt>
    <dgm:pt modelId="{1C2A5A10-E275-466E-A029-8624FD31823D}" type="parTrans" cxnId="{8EE1DA7C-FB52-4F44-98EB-06D95E0FBA29}">
      <dgm:prSet/>
      <dgm:spPr/>
      <dgm:t>
        <a:bodyPr/>
        <a:lstStyle/>
        <a:p>
          <a:endParaRPr lang="en-GB"/>
        </a:p>
      </dgm:t>
    </dgm:pt>
    <dgm:pt modelId="{C9AB041F-0436-4FFE-A80D-69CB33522962}" type="sibTrans" cxnId="{8EE1DA7C-FB52-4F44-98EB-06D95E0FBA29}">
      <dgm:prSet/>
      <dgm:spPr/>
      <dgm:t>
        <a:bodyPr/>
        <a:lstStyle/>
        <a:p>
          <a:endParaRPr lang="en-GB"/>
        </a:p>
      </dgm:t>
    </dgm:pt>
    <dgm:pt modelId="{1440DBD8-A41D-4F14-9417-2A73A5CB44F3}">
      <dgm:prSet phldrT="[Text]"/>
      <dgm:spPr/>
      <dgm:t>
        <a:bodyPr/>
        <a:lstStyle/>
        <a:p>
          <a:pPr>
            <a:lnSpc>
              <a:spcPct val="100000"/>
            </a:lnSpc>
          </a:pPr>
          <a:r>
            <a:rPr lang="en-GB" dirty="0">
              <a:latin typeface="Arial"/>
              <a:cs typeface="Arial"/>
            </a:rPr>
            <a:t>Invest £100 at 10%</a:t>
          </a:r>
        </a:p>
      </dgm:t>
    </dgm:pt>
    <dgm:pt modelId="{45916F03-75B0-4287-B094-48F68F72D88A}" type="parTrans" cxnId="{DBB656D8-C295-4F27-826F-06E0299588D2}">
      <dgm:prSet/>
      <dgm:spPr/>
      <dgm:t>
        <a:bodyPr/>
        <a:lstStyle/>
        <a:p>
          <a:endParaRPr lang="en-GB"/>
        </a:p>
      </dgm:t>
    </dgm:pt>
    <dgm:pt modelId="{7F25E068-90AB-459C-8A65-89FD348A28DA}" type="sibTrans" cxnId="{DBB656D8-C295-4F27-826F-06E0299588D2}">
      <dgm:prSet/>
      <dgm:spPr/>
      <dgm:t>
        <a:bodyPr/>
        <a:lstStyle/>
        <a:p>
          <a:endParaRPr lang="en-GB"/>
        </a:p>
      </dgm:t>
    </dgm:pt>
    <dgm:pt modelId="{D6FC11A5-B95E-4284-A02D-743F2493D0CC}">
      <dgm:prSet phldrT="[Text]"/>
      <dgm:spPr/>
      <dgm:t>
        <a:bodyPr/>
        <a:lstStyle/>
        <a:p>
          <a:pPr>
            <a:lnSpc>
              <a:spcPct val="100000"/>
            </a:lnSpc>
            <a:defRPr b="1"/>
          </a:pPr>
          <a:r>
            <a:rPr lang="en-GB">
              <a:latin typeface="Arial"/>
              <a:cs typeface="Arial"/>
            </a:rPr>
            <a:t>Year 1</a:t>
          </a:r>
        </a:p>
      </dgm:t>
    </dgm:pt>
    <dgm:pt modelId="{42493393-F5B6-4712-9110-55CE24743C16}" type="parTrans" cxnId="{66BEE7E3-1A47-4D85-9FA9-F2EDCF6E51FF}">
      <dgm:prSet/>
      <dgm:spPr/>
      <dgm:t>
        <a:bodyPr/>
        <a:lstStyle/>
        <a:p>
          <a:endParaRPr lang="en-GB"/>
        </a:p>
      </dgm:t>
    </dgm:pt>
    <dgm:pt modelId="{73890B8B-E0EF-4BA3-8D7F-311FA1A644F0}" type="sibTrans" cxnId="{66BEE7E3-1A47-4D85-9FA9-F2EDCF6E51FF}">
      <dgm:prSet/>
      <dgm:spPr/>
      <dgm:t>
        <a:bodyPr/>
        <a:lstStyle/>
        <a:p>
          <a:endParaRPr lang="en-GB"/>
        </a:p>
      </dgm:t>
    </dgm:pt>
    <dgm:pt modelId="{5AC2DF1A-8D69-47D8-BE01-DCF9CE3DAE15}">
      <dgm:prSet phldrT="[Text]"/>
      <dgm:spPr/>
      <dgm:t>
        <a:bodyPr/>
        <a:lstStyle/>
        <a:p>
          <a:pPr>
            <a:lnSpc>
              <a:spcPct val="100000"/>
            </a:lnSpc>
          </a:pPr>
          <a:r>
            <a:rPr lang="en-GB" dirty="0">
              <a:latin typeface="Arial"/>
              <a:cs typeface="Arial"/>
            </a:rPr>
            <a:t>£100(1.1) = £110</a:t>
          </a:r>
        </a:p>
      </dgm:t>
    </dgm:pt>
    <dgm:pt modelId="{6E875CC8-F222-40C3-995C-1E194EDC39F1}" type="parTrans" cxnId="{0C0C1040-9077-42DF-8397-4C1DA26E616B}">
      <dgm:prSet/>
      <dgm:spPr/>
      <dgm:t>
        <a:bodyPr/>
        <a:lstStyle/>
        <a:p>
          <a:endParaRPr lang="en-GB"/>
        </a:p>
      </dgm:t>
    </dgm:pt>
    <dgm:pt modelId="{73FA407C-6FBE-4774-821F-2C2D04239396}" type="sibTrans" cxnId="{0C0C1040-9077-42DF-8397-4C1DA26E616B}">
      <dgm:prSet/>
      <dgm:spPr/>
      <dgm:t>
        <a:bodyPr/>
        <a:lstStyle/>
        <a:p>
          <a:endParaRPr lang="en-GB"/>
        </a:p>
      </dgm:t>
    </dgm:pt>
    <dgm:pt modelId="{B1BD2397-2A70-4D16-BDB8-670310459B57}">
      <dgm:prSet phldrT="[Text]"/>
      <dgm:spPr/>
      <dgm:t>
        <a:bodyPr/>
        <a:lstStyle/>
        <a:p>
          <a:pPr>
            <a:lnSpc>
              <a:spcPct val="100000"/>
            </a:lnSpc>
            <a:defRPr b="1"/>
          </a:pPr>
          <a:r>
            <a:rPr lang="en-GB">
              <a:latin typeface="Arial"/>
              <a:cs typeface="Arial"/>
            </a:rPr>
            <a:t>Year 2</a:t>
          </a:r>
        </a:p>
      </dgm:t>
    </dgm:pt>
    <dgm:pt modelId="{F4453BAE-D757-4C81-96B6-08B30EA8FB7C}" type="parTrans" cxnId="{CB741D7B-3542-47CE-BB7D-AB00BFBF53D3}">
      <dgm:prSet/>
      <dgm:spPr/>
      <dgm:t>
        <a:bodyPr/>
        <a:lstStyle/>
        <a:p>
          <a:endParaRPr lang="en-GB"/>
        </a:p>
      </dgm:t>
    </dgm:pt>
    <dgm:pt modelId="{D2D911A9-AB10-4C83-96EE-55E741894EB5}" type="sibTrans" cxnId="{CB741D7B-3542-47CE-BB7D-AB00BFBF53D3}">
      <dgm:prSet/>
      <dgm:spPr/>
      <dgm:t>
        <a:bodyPr/>
        <a:lstStyle/>
        <a:p>
          <a:endParaRPr lang="en-GB"/>
        </a:p>
      </dgm:t>
    </dgm:pt>
    <dgm:pt modelId="{98B4335F-0227-4C7E-896C-3A7587C55581}">
      <dgm:prSet phldrT="[Text]"/>
      <dgm:spPr/>
      <dgm:t>
        <a:bodyPr/>
        <a:lstStyle/>
        <a:p>
          <a:pPr>
            <a:lnSpc>
              <a:spcPct val="100000"/>
            </a:lnSpc>
          </a:pPr>
          <a:r>
            <a:rPr lang="en-GB" dirty="0">
              <a:latin typeface="Arial"/>
              <a:cs typeface="Arial"/>
            </a:rPr>
            <a:t>£100(1.1)(1.1) = £121</a:t>
          </a:r>
        </a:p>
      </dgm:t>
    </dgm:pt>
    <dgm:pt modelId="{C1AA4504-7B34-44AA-A596-D54E4A35BDE9}" type="parTrans" cxnId="{104DEA22-9796-48DD-9D32-864C35E81206}">
      <dgm:prSet/>
      <dgm:spPr/>
      <dgm:t>
        <a:bodyPr/>
        <a:lstStyle/>
        <a:p>
          <a:endParaRPr lang="en-GB"/>
        </a:p>
      </dgm:t>
    </dgm:pt>
    <dgm:pt modelId="{18370017-64FA-4DAC-9200-3244FC54CD6E}" type="sibTrans" cxnId="{104DEA22-9796-48DD-9D32-864C35E81206}">
      <dgm:prSet/>
      <dgm:spPr/>
      <dgm:t>
        <a:bodyPr/>
        <a:lstStyle/>
        <a:p>
          <a:endParaRPr lang="en-GB"/>
        </a:p>
      </dgm:t>
    </dgm:pt>
    <dgm:pt modelId="{BE05C9F0-CD18-4C00-B063-D5554A4BD70B}" type="pres">
      <dgm:prSet presAssocID="{CCE8DAF1-9C83-4253-8A76-8A5118367F84}" presName="root" presStyleCnt="0">
        <dgm:presLayoutVars>
          <dgm:dir/>
          <dgm:resizeHandles val="exact"/>
        </dgm:presLayoutVars>
      </dgm:prSet>
      <dgm:spPr/>
    </dgm:pt>
    <dgm:pt modelId="{BBA49FC2-4E7A-4A5A-9D74-D94E9482DF28}" type="pres">
      <dgm:prSet presAssocID="{6FDDE95F-D34D-491B-A153-7F96E407F42C}" presName="compNode" presStyleCnt="0"/>
      <dgm:spPr/>
    </dgm:pt>
    <dgm:pt modelId="{D16C12E3-816E-468B-98D2-3631C7DE3DF9}" type="pres">
      <dgm:prSet presAssocID="{6FDDE95F-D34D-491B-A153-7F96E407F4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3D897AA7-A623-43E9-81E2-F320E3270B60}" type="pres">
      <dgm:prSet presAssocID="{6FDDE95F-D34D-491B-A153-7F96E407F42C}" presName="iconSpace" presStyleCnt="0"/>
      <dgm:spPr/>
    </dgm:pt>
    <dgm:pt modelId="{30575724-BD84-45FE-8D96-3004D483BE16}" type="pres">
      <dgm:prSet presAssocID="{6FDDE95F-D34D-491B-A153-7F96E407F42C}" presName="parTx" presStyleLbl="revTx" presStyleIdx="0" presStyleCnt="6">
        <dgm:presLayoutVars>
          <dgm:chMax val="0"/>
          <dgm:chPref val="0"/>
        </dgm:presLayoutVars>
      </dgm:prSet>
      <dgm:spPr/>
    </dgm:pt>
    <dgm:pt modelId="{5CE232F3-C3D8-4603-882F-55D768452407}" type="pres">
      <dgm:prSet presAssocID="{6FDDE95F-D34D-491B-A153-7F96E407F42C}" presName="txSpace" presStyleCnt="0"/>
      <dgm:spPr/>
    </dgm:pt>
    <dgm:pt modelId="{D44FC001-3FFE-451F-B7C1-D5D8696133D2}" type="pres">
      <dgm:prSet presAssocID="{6FDDE95F-D34D-491B-A153-7F96E407F42C}" presName="desTx" presStyleLbl="revTx" presStyleIdx="1" presStyleCnt="6">
        <dgm:presLayoutVars/>
      </dgm:prSet>
      <dgm:spPr/>
    </dgm:pt>
    <dgm:pt modelId="{BD095754-3F4B-4767-8457-238E8B88FD86}" type="pres">
      <dgm:prSet presAssocID="{C9AB041F-0436-4FFE-A80D-69CB33522962}" presName="sibTrans" presStyleCnt="0"/>
      <dgm:spPr/>
    </dgm:pt>
    <dgm:pt modelId="{7797919B-619F-4BA5-8A43-42C73EF0F5EB}" type="pres">
      <dgm:prSet presAssocID="{D6FC11A5-B95E-4284-A02D-743F2493D0CC}" presName="compNode" presStyleCnt="0"/>
      <dgm:spPr/>
    </dgm:pt>
    <dgm:pt modelId="{F1C6611F-D7CD-48B2-8DA4-3ACFF1F661B5}" type="pres">
      <dgm:prSet presAssocID="{D6FC11A5-B95E-4284-A02D-743F2493D0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0B2F73C3-3DD9-4719-B397-810F49062465}" type="pres">
      <dgm:prSet presAssocID="{D6FC11A5-B95E-4284-A02D-743F2493D0CC}" presName="iconSpace" presStyleCnt="0"/>
      <dgm:spPr/>
    </dgm:pt>
    <dgm:pt modelId="{A194E11A-3ED7-428E-BDFA-2BB952EBBE83}" type="pres">
      <dgm:prSet presAssocID="{D6FC11A5-B95E-4284-A02D-743F2493D0CC}" presName="parTx" presStyleLbl="revTx" presStyleIdx="2" presStyleCnt="6">
        <dgm:presLayoutVars>
          <dgm:chMax val="0"/>
          <dgm:chPref val="0"/>
        </dgm:presLayoutVars>
      </dgm:prSet>
      <dgm:spPr/>
    </dgm:pt>
    <dgm:pt modelId="{B3C4C1AC-E6D4-435A-8FEB-697CFBDCD2B2}" type="pres">
      <dgm:prSet presAssocID="{D6FC11A5-B95E-4284-A02D-743F2493D0CC}" presName="txSpace" presStyleCnt="0"/>
      <dgm:spPr/>
    </dgm:pt>
    <dgm:pt modelId="{FDF6A4E6-9989-4C3F-9E74-1B75C2010F2F}" type="pres">
      <dgm:prSet presAssocID="{D6FC11A5-B95E-4284-A02D-743F2493D0CC}" presName="desTx" presStyleLbl="revTx" presStyleIdx="3" presStyleCnt="6">
        <dgm:presLayoutVars/>
      </dgm:prSet>
      <dgm:spPr/>
    </dgm:pt>
    <dgm:pt modelId="{BA0ADBAD-BE6C-45AC-8EBE-B845677FA3D7}" type="pres">
      <dgm:prSet presAssocID="{73890B8B-E0EF-4BA3-8D7F-311FA1A644F0}" presName="sibTrans" presStyleCnt="0"/>
      <dgm:spPr/>
    </dgm:pt>
    <dgm:pt modelId="{21778218-07F4-4AB8-87AA-AD996ED5E51D}" type="pres">
      <dgm:prSet presAssocID="{B1BD2397-2A70-4D16-BDB8-670310459B57}" presName="compNode" presStyleCnt="0"/>
      <dgm:spPr/>
    </dgm:pt>
    <dgm:pt modelId="{0009717F-C4B7-42BC-96E7-8D7AA39EA123}" type="pres">
      <dgm:prSet presAssocID="{B1BD2397-2A70-4D16-BDB8-670310459B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llar"/>
        </a:ext>
      </dgm:extLst>
    </dgm:pt>
    <dgm:pt modelId="{86F96507-68E8-4FA6-BC08-932805C8D7C0}" type="pres">
      <dgm:prSet presAssocID="{B1BD2397-2A70-4D16-BDB8-670310459B57}" presName="iconSpace" presStyleCnt="0"/>
      <dgm:spPr/>
    </dgm:pt>
    <dgm:pt modelId="{BEC6B2A3-9684-4365-968F-ED94A3037EF1}" type="pres">
      <dgm:prSet presAssocID="{B1BD2397-2A70-4D16-BDB8-670310459B57}" presName="parTx" presStyleLbl="revTx" presStyleIdx="4" presStyleCnt="6">
        <dgm:presLayoutVars>
          <dgm:chMax val="0"/>
          <dgm:chPref val="0"/>
        </dgm:presLayoutVars>
      </dgm:prSet>
      <dgm:spPr/>
    </dgm:pt>
    <dgm:pt modelId="{8BC21EFD-1844-444D-9C8D-67CD0043C79F}" type="pres">
      <dgm:prSet presAssocID="{B1BD2397-2A70-4D16-BDB8-670310459B57}" presName="txSpace" presStyleCnt="0"/>
      <dgm:spPr/>
    </dgm:pt>
    <dgm:pt modelId="{688C407D-5608-4096-BB9E-EDB5FB9B9804}" type="pres">
      <dgm:prSet presAssocID="{B1BD2397-2A70-4D16-BDB8-670310459B57}" presName="desTx" presStyleLbl="revTx" presStyleIdx="5" presStyleCnt="6">
        <dgm:presLayoutVars/>
      </dgm:prSet>
      <dgm:spPr/>
    </dgm:pt>
  </dgm:ptLst>
  <dgm:cxnLst>
    <dgm:cxn modelId="{EC7AD903-5BAB-4BA8-9BD9-9FA989812C99}" type="presOf" srcId="{5AC2DF1A-8D69-47D8-BE01-DCF9CE3DAE15}" destId="{FDF6A4E6-9989-4C3F-9E74-1B75C2010F2F}" srcOrd="0" destOrd="0" presId="urn:microsoft.com/office/officeart/2018/2/layout/IconLabelDescriptionList"/>
    <dgm:cxn modelId="{9BC22810-7361-4194-821B-A807539D74D2}" type="presOf" srcId="{98B4335F-0227-4C7E-896C-3A7587C55581}" destId="{688C407D-5608-4096-BB9E-EDB5FB9B9804}" srcOrd="0" destOrd="0" presId="urn:microsoft.com/office/officeart/2018/2/layout/IconLabelDescriptionList"/>
    <dgm:cxn modelId="{104DEA22-9796-48DD-9D32-864C35E81206}" srcId="{B1BD2397-2A70-4D16-BDB8-670310459B57}" destId="{98B4335F-0227-4C7E-896C-3A7587C55581}" srcOrd="0" destOrd="0" parTransId="{C1AA4504-7B34-44AA-A596-D54E4A35BDE9}" sibTransId="{18370017-64FA-4DAC-9200-3244FC54CD6E}"/>
    <dgm:cxn modelId="{0C0C1040-9077-42DF-8397-4C1DA26E616B}" srcId="{D6FC11A5-B95E-4284-A02D-743F2493D0CC}" destId="{5AC2DF1A-8D69-47D8-BE01-DCF9CE3DAE15}" srcOrd="0" destOrd="0" parTransId="{6E875CC8-F222-40C3-995C-1E194EDC39F1}" sibTransId="{73FA407C-6FBE-4774-821F-2C2D04239396}"/>
    <dgm:cxn modelId="{AB49B86E-C618-4B38-8B2B-32747C54B797}" type="presOf" srcId="{CCE8DAF1-9C83-4253-8A76-8A5118367F84}" destId="{BE05C9F0-CD18-4C00-B063-D5554A4BD70B}" srcOrd="0" destOrd="0" presId="urn:microsoft.com/office/officeart/2018/2/layout/IconLabelDescriptionList"/>
    <dgm:cxn modelId="{CB741D7B-3542-47CE-BB7D-AB00BFBF53D3}" srcId="{CCE8DAF1-9C83-4253-8A76-8A5118367F84}" destId="{B1BD2397-2A70-4D16-BDB8-670310459B57}" srcOrd="2" destOrd="0" parTransId="{F4453BAE-D757-4C81-96B6-08B30EA8FB7C}" sibTransId="{D2D911A9-AB10-4C83-96EE-55E741894EB5}"/>
    <dgm:cxn modelId="{8EE1DA7C-FB52-4F44-98EB-06D95E0FBA29}" srcId="{CCE8DAF1-9C83-4253-8A76-8A5118367F84}" destId="{6FDDE95F-D34D-491B-A153-7F96E407F42C}" srcOrd="0" destOrd="0" parTransId="{1C2A5A10-E275-466E-A029-8624FD31823D}" sibTransId="{C9AB041F-0436-4FFE-A80D-69CB33522962}"/>
    <dgm:cxn modelId="{68C71E94-6E1E-4633-831B-820640193A61}" type="presOf" srcId="{1440DBD8-A41D-4F14-9417-2A73A5CB44F3}" destId="{D44FC001-3FFE-451F-B7C1-D5D8696133D2}" srcOrd="0" destOrd="0" presId="urn:microsoft.com/office/officeart/2018/2/layout/IconLabelDescriptionList"/>
    <dgm:cxn modelId="{E550E9B6-13D2-49B1-9B3D-12AE092E24C6}" type="presOf" srcId="{B1BD2397-2A70-4D16-BDB8-670310459B57}" destId="{BEC6B2A3-9684-4365-968F-ED94A3037EF1}" srcOrd="0" destOrd="0" presId="urn:microsoft.com/office/officeart/2018/2/layout/IconLabelDescriptionList"/>
    <dgm:cxn modelId="{D48EFBCD-F941-439B-B0B7-53197AE81FC3}" type="presOf" srcId="{D6FC11A5-B95E-4284-A02D-743F2493D0CC}" destId="{A194E11A-3ED7-428E-BDFA-2BB952EBBE83}" srcOrd="0" destOrd="0" presId="urn:microsoft.com/office/officeart/2018/2/layout/IconLabelDescriptionList"/>
    <dgm:cxn modelId="{DBB656D8-C295-4F27-826F-06E0299588D2}" srcId="{6FDDE95F-D34D-491B-A153-7F96E407F42C}" destId="{1440DBD8-A41D-4F14-9417-2A73A5CB44F3}" srcOrd="0" destOrd="0" parTransId="{45916F03-75B0-4287-B094-48F68F72D88A}" sibTransId="{7F25E068-90AB-459C-8A65-89FD348A28DA}"/>
    <dgm:cxn modelId="{08CA66E0-C595-4D49-AFC4-380E76806BBF}" type="presOf" srcId="{6FDDE95F-D34D-491B-A153-7F96E407F42C}" destId="{30575724-BD84-45FE-8D96-3004D483BE16}" srcOrd="0" destOrd="0" presId="urn:microsoft.com/office/officeart/2018/2/layout/IconLabelDescriptionList"/>
    <dgm:cxn modelId="{66BEE7E3-1A47-4D85-9FA9-F2EDCF6E51FF}" srcId="{CCE8DAF1-9C83-4253-8A76-8A5118367F84}" destId="{D6FC11A5-B95E-4284-A02D-743F2493D0CC}" srcOrd="1" destOrd="0" parTransId="{42493393-F5B6-4712-9110-55CE24743C16}" sibTransId="{73890B8B-E0EF-4BA3-8D7F-311FA1A644F0}"/>
    <dgm:cxn modelId="{EA380620-CE08-473F-A1C0-473758004A50}" type="presParOf" srcId="{BE05C9F0-CD18-4C00-B063-D5554A4BD70B}" destId="{BBA49FC2-4E7A-4A5A-9D74-D94E9482DF28}" srcOrd="0" destOrd="0" presId="urn:microsoft.com/office/officeart/2018/2/layout/IconLabelDescriptionList"/>
    <dgm:cxn modelId="{477F569C-0408-434A-AC42-4C59F9E5B001}" type="presParOf" srcId="{BBA49FC2-4E7A-4A5A-9D74-D94E9482DF28}" destId="{D16C12E3-816E-468B-98D2-3631C7DE3DF9}" srcOrd="0" destOrd="0" presId="urn:microsoft.com/office/officeart/2018/2/layout/IconLabelDescriptionList"/>
    <dgm:cxn modelId="{2DB95A04-C849-413F-8816-156F927CC986}" type="presParOf" srcId="{BBA49FC2-4E7A-4A5A-9D74-D94E9482DF28}" destId="{3D897AA7-A623-43E9-81E2-F320E3270B60}" srcOrd="1" destOrd="0" presId="urn:microsoft.com/office/officeart/2018/2/layout/IconLabelDescriptionList"/>
    <dgm:cxn modelId="{972C45E8-4263-4184-A80A-2E4532EEED8D}" type="presParOf" srcId="{BBA49FC2-4E7A-4A5A-9D74-D94E9482DF28}" destId="{30575724-BD84-45FE-8D96-3004D483BE16}" srcOrd="2" destOrd="0" presId="urn:microsoft.com/office/officeart/2018/2/layout/IconLabelDescriptionList"/>
    <dgm:cxn modelId="{3C55CDEF-BB4C-4BF3-B69E-F7CD71AA36A7}" type="presParOf" srcId="{BBA49FC2-4E7A-4A5A-9D74-D94E9482DF28}" destId="{5CE232F3-C3D8-4603-882F-55D768452407}" srcOrd="3" destOrd="0" presId="urn:microsoft.com/office/officeart/2018/2/layout/IconLabelDescriptionList"/>
    <dgm:cxn modelId="{914C275D-E236-4104-90CD-FF35CB5A909A}" type="presParOf" srcId="{BBA49FC2-4E7A-4A5A-9D74-D94E9482DF28}" destId="{D44FC001-3FFE-451F-B7C1-D5D8696133D2}" srcOrd="4" destOrd="0" presId="urn:microsoft.com/office/officeart/2018/2/layout/IconLabelDescriptionList"/>
    <dgm:cxn modelId="{64C36BEF-E83E-4537-86E0-5F91C69AF6CA}" type="presParOf" srcId="{BE05C9F0-CD18-4C00-B063-D5554A4BD70B}" destId="{BD095754-3F4B-4767-8457-238E8B88FD86}" srcOrd="1" destOrd="0" presId="urn:microsoft.com/office/officeart/2018/2/layout/IconLabelDescriptionList"/>
    <dgm:cxn modelId="{0B8C46C6-42F8-4CFB-9595-15F6C45941AD}" type="presParOf" srcId="{BE05C9F0-CD18-4C00-B063-D5554A4BD70B}" destId="{7797919B-619F-4BA5-8A43-42C73EF0F5EB}" srcOrd="2" destOrd="0" presId="urn:microsoft.com/office/officeart/2018/2/layout/IconLabelDescriptionList"/>
    <dgm:cxn modelId="{796BF957-A696-470A-A328-3EA0815B87B1}" type="presParOf" srcId="{7797919B-619F-4BA5-8A43-42C73EF0F5EB}" destId="{F1C6611F-D7CD-48B2-8DA4-3ACFF1F661B5}" srcOrd="0" destOrd="0" presId="urn:microsoft.com/office/officeart/2018/2/layout/IconLabelDescriptionList"/>
    <dgm:cxn modelId="{00A332E9-DF22-46AF-A30B-59524DDAF069}" type="presParOf" srcId="{7797919B-619F-4BA5-8A43-42C73EF0F5EB}" destId="{0B2F73C3-3DD9-4719-B397-810F49062465}" srcOrd="1" destOrd="0" presId="urn:microsoft.com/office/officeart/2018/2/layout/IconLabelDescriptionList"/>
    <dgm:cxn modelId="{F720A9D4-0AF6-4B69-8E27-0ACE753C4005}" type="presParOf" srcId="{7797919B-619F-4BA5-8A43-42C73EF0F5EB}" destId="{A194E11A-3ED7-428E-BDFA-2BB952EBBE83}" srcOrd="2" destOrd="0" presId="urn:microsoft.com/office/officeart/2018/2/layout/IconLabelDescriptionList"/>
    <dgm:cxn modelId="{4C11FE9D-6A15-48C2-AF02-D54C5883292C}" type="presParOf" srcId="{7797919B-619F-4BA5-8A43-42C73EF0F5EB}" destId="{B3C4C1AC-E6D4-435A-8FEB-697CFBDCD2B2}" srcOrd="3" destOrd="0" presId="urn:microsoft.com/office/officeart/2018/2/layout/IconLabelDescriptionList"/>
    <dgm:cxn modelId="{DD3F4DA2-9631-4291-AA28-6D5AFE2F7889}" type="presParOf" srcId="{7797919B-619F-4BA5-8A43-42C73EF0F5EB}" destId="{FDF6A4E6-9989-4C3F-9E74-1B75C2010F2F}" srcOrd="4" destOrd="0" presId="urn:microsoft.com/office/officeart/2018/2/layout/IconLabelDescriptionList"/>
    <dgm:cxn modelId="{D836C687-D21D-47D5-A1D4-CA38DC07B992}" type="presParOf" srcId="{BE05C9F0-CD18-4C00-B063-D5554A4BD70B}" destId="{BA0ADBAD-BE6C-45AC-8EBE-B845677FA3D7}" srcOrd="3" destOrd="0" presId="urn:microsoft.com/office/officeart/2018/2/layout/IconLabelDescriptionList"/>
    <dgm:cxn modelId="{DB30F1A5-838E-4F7F-81A5-24647570E9FD}" type="presParOf" srcId="{BE05C9F0-CD18-4C00-B063-D5554A4BD70B}" destId="{21778218-07F4-4AB8-87AA-AD996ED5E51D}" srcOrd="4" destOrd="0" presId="urn:microsoft.com/office/officeart/2018/2/layout/IconLabelDescriptionList"/>
    <dgm:cxn modelId="{E80B6F83-396A-4923-B765-32B02F29BE44}" type="presParOf" srcId="{21778218-07F4-4AB8-87AA-AD996ED5E51D}" destId="{0009717F-C4B7-42BC-96E7-8D7AA39EA123}" srcOrd="0" destOrd="0" presId="urn:microsoft.com/office/officeart/2018/2/layout/IconLabelDescriptionList"/>
    <dgm:cxn modelId="{92D36AB4-6837-4883-A389-5270F8191337}" type="presParOf" srcId="{21778218-07F4-4AB8-87AA-AD996ED5E51D}" destId="{86F96507-68E8-4FA6-BC08-932805C8D7C0}" srcOrd="1" destOrd="0" presId="urn:microsoft.com/office/officeart/2018/2/layout/IconLabelDescriptionList"/>
    <dgm:cxn modelId="{01523FE5-D544-4E7B-92C8-4E1F3A6CF892}" type="presParOf" srcId="{21778218-07F4-4AB8-87AA-AD996ED5E51D}" destId="{BEC6B2A3-9684-4365-968F-ED94A3037EF1}" srcOrd="2" destOrd="0" presId="urn:microsoft.com/office/officeart/2018/2/layout/IconLabelDescriptionList"/>
    <dgm:cxn modelId="{51DD2EEC-FD2E-48AF-9927-59C22A76A62E}" type="presParOf" srcId="{21778218-07F4-4AB8-87AA-AD996ED5E51D}" destId="{8BC21EFD-1844-444D-9C8D-67CD0043C79F}" srcOrd="3" destOrd="0" presId="urn:microsoft.com/office/officeart/2018/2/layout/IconLabelDescriptionList"/>
    <dgm:cxn modelId="{AD2B70AA-32E2-49B9-81B3-318608C0AB8C}" type="presParOf" srcId="{21778218-07F4-4AB8-87AA-AD996ED5E51D}" destId="{688C407D-5608-4096-BB9E-EDB5FB9B9804}"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EC914C-9B84-4555-BC9A-3C607CFA8A34}">
      <dsp:nvSpPr>
        <dsp:cNvPr id="0" name=""/>
        <dsp:cNvSpPr/>
      </dsp:nvSpPr>
      <dsp:spPr>
        <a:xfrm>
          <a:off x="1606448" y="499"/>
          <a:ext cx="6425794" cy="649117"/>
        </a:xfrm>
        <a:prstGeom prst="rect">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Attend and actively participate in all lessons</a:t>
          </a:r>
        </a:p>
      </dsp:txBody>
      <dsp:txXfrm>
        <a:off x="1606448" y="499"/>
        <a:ext cx="6425794" cy="649117"/>
      </dsp:txXfrm>
    </dsp:sp>
    <dsp:sp modelId="{DCBF485F-DFCB-4488-95FE-C9C2A852EF04}">
      <dsp:nvSpPr>
        <dsp:cNvPr id="0" name=""/>
        <dsp:cNvSpPr/>
      </dsp:nvSpPr>
      <dsp:spPr>
        <a:xfrm>
          <a:off x="0" y="499"/>
          <a:ext cx="1606448" cy="649117"/>
        </a:xfrm>
        <a:prstGeom prst="rect">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w="9525" cap="flat" cmpd="sng" algn="ctr">
          <a:solidFill>
            <a:schemeClr val="accent4">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Attend</a:t>
          </a:r>
        </a:p>
      </dsp:txBody>
      <dsp:txXfrm>
        <a:off x="0" y="499"/>
        <a:ext cx="1606448" cy="649117"/>
      </dsp:txXfrm>
    </dsp:sp>
    <dsp:sp modelId="{106BB84E-C68B-43C8-B28B-8CDE3A138761}">
      <dsp:nvSpPr>
        <dsp:cNvPr id="0" name=""/>
        <dsp:cNvSpPr/>
      </dsp:nvSpPr>
      <dsp:spPr>
        <a:xfrm>
          <a:off x="1606448" y="688564"/>
          <a:ext cx="6425794" cy="649117"/>
        </a:xfrm>
        <a:prstGeom prst="rect">
          <a:avLst/>
        </a:prstGeom>
        <a:solidFill>
          <a:schemeClr val="accent4">
            <a:tint val="40000"/>
            <a:alpha val="90000"/>
            <a:hueOff val="-789142"/>
            <a:satOff val="4431"/>
            <a:lumOff val="282"/>
            <a:alphaOff val="0"/>
          </a:schemeClr>
        </a:solidFill>
        <a:ln w="9525" cap="flat" cmpd="sng" algn="ctr">
          <a:solidFill>
            <a:schemeClr val="accent4">
              <a:tint val="40000"/>
              <a:alpha val="90000"/>
              <a:hueOff val="-789142"/>
              <a:satOff val="4431"/>
              <a:lumOff val="28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Be on time.</a:t>
          </a:r>
        </a:p>
      </dsp:txBody>
      <dsp:txXfrm>
        <a:off x="1606448" y="688564"/>
        <a:ext cx="6425794" cy="649117"/>
      </dsp:txXfrm>
    </dsp:sp>
    <dsp:sp modelId="{C8A56312-216F-4DD6-A0E4-E24540980099}">
      <dsp:nvSpPr>
        <dsp:cNvPr id="0" name=""/>
        <dsp:cNvSpPr/>
      </dsp:nvSpPr>
      <dsp:spPr>
        <a:xfrm>
          <a:off x="0" y="688564"/>
          <a:ext cx="1606448" cy="649117"/>
        </a:xfrm>
        <a:prstGeom prst="rect">
          <a:avLst/>
        </a:prstGeom>
        <a:gradFill rotWithShape="0">
          <a:gsLst>
            <a:gs pos="0">
              <a:schemeClr val="accent4">
                <a:hueOff val="-892954"/>
                <a:satOff val="5380"/>
                <a:lumOff val="431"/>
                <a:alphaOff val="0"/>
                <a:shade val="51000"/>
                <a:satMod val="130000"/>
              </a:schemeClr>
            </a:gs>
            <a:gs pos="80000">
              <a:schemeClr val="accent4">
                <a:hueOff val="-892954"/>
                <a:satOff val="5380"/>
                <a:lumOff val="431"/>
                <a:alphaOff val="0"/>
                <a:shade val="93000"/>
                <a:satMod val="130000"/>
              </a:schemeClr>
            </a:gs>
            <a:gs pos="100000">
              <a:schemeClr val="accent4">
                <a:hueOff val="-892954"/>
                <a:satOff val="5380"/>
                <a:lumOff val="431"/>
                <a:alphaOff val="0"/>
                <a:shade val="94000"/>
                <a:satMod val="135000"/>
              </a:schemeClr>
            </a:gs>
          </a:gsLst>
          <a:lin ang="16200000" scaled="0"/>
        </a:gradFill>
        <a:ln w="9525" cap="flat" cmpd="sng" algn="ctr">
          <a:solidFill>
            <a:schemeClr val="accent4">
              <a:hueOff val="-892954"/>
              <a:satOff val="5380"/>
              <a:lumOff val="431"/>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Be</a:t>
          </a:r>
        </a:p>
      </dsp:txBody>
      <dsp:txXfrm>
        <a:off x="0" y="688564"/>
        <a:ext cx="1606448" cy="649117"/>
      </dsp:txXfrm>
    </dsp:sp>
    <dsp:sp modelId="{07655590-5B36-4A73-AA2A-70A66AE044B5}">
      <dsp:nvSpPr>
        <dsp:cNvPr id="0" name=""/>
        <dsp:cNvSpPr/>
      </dsp:nvSpPr>
      <dsp:spPr>
        <a:xfrm>
          <a:off x="1606448" y="1376628"/>
          <a:ext cx="6425794" cy="649117"/>
        </a:xfrm>
        <a:prstGeom prst="rect">
          <a:avLst/>
        </a:prstGeom>
        <a:solidFill>
          <a:schemeClr val="accent4">
            <a:tint val="40000"/>
            <a:alpha val="90000"/>
            <a:hueOff val="-1578284"/>
            <a:satOff val="8863"/>
            <a:lumOff val="563"/>
            <a:alphaOff val="0"/>
          </a:schemeClr>
        </a:solidFill>
        <a:ln w="9525" cap="flat" cmpd="sng" algn="ctr">
          <a:solidFill>
            <a:schemeClr val="accent4">
              <a:tint val="40000"/>
              <a:alpha val="90000"/>
              <a:hueOff val="-1578284"/>
              <a:satOff val="8863"/>
              <a:lumOff val="563"/>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Study regularly. Start early. Use active learning techniques.</a:t>
          </a:r>
        </a:p>
      </dsp:txBody>
      <dsp:txXfrm>
        <a:off x="1606448" y="1376628"/>
        <a:ext cx="6425794" cy="649117"/>
      </dsp:txXfrm>
    </dsp:sp>
    <dsp:sp modelId="{1FD3AAC4-8FB9-4DF1-831A-B24C324EAF5D}">
      <dsp:nvSpPr>
        <dsp:cNvPr id="0" name=""/>
        <dsp:cNvSpPr/>
      </dsp:nvSpPr>
      <dsp:spPr>
        <a:xfrm>
          <a:off x="0" y="1376628"/>
          <a:ext cx="1606448" cy="649117"/>
        </a:xfrm>
        <a:prstGeom prst="rect">
          <a:avLst/>
        </a:prstGeom>
        <a:gradFill rotWithShape="0">
          <a:gsLst>
            <a:gs pos="0">
              <a:schemeClr val="accent4">
                <a:hueOff val="-1785908"/>
                <a:satOff val="10760"/>
                <a:lumOff val="862"/>
                <a:alphaOff val="0"/>
                <a:shade val="51000"/>
                <a:satMod val="130000"/>
              </a:schemeClr>
            </a:gs>
            <a:gs pos="80000">
              <a:schemeClr val="accent4">
                <a:hueOff val="-1785908"/>
                <a:satOff val="10760"/>
                <a:lumOff val="862"/>
                <a:alphaOff val="0"/>
                <a:shade val="93000"/>
                <a:satMod val="130000"/>
              </a:schemeClr>
            </a:gs>
            <a:gs pos="100000">
              <a:schemeClr val="accent4">
                <a:hueOff val="-1785908"/>
                <a:satOff val="10760"/>
                <a:lumOff val="862"/>
                <a:alphaOff val="0"/>
                <a:shade val="94000"/>
                <a:satMod val="135000"/>
              </a:schemeClr>
            </a:gs>
          </a:gsLst>
          <a:lin ang="16200000" scaled="0"/>
        </a:gradFill>
        <a:ln w="9525" cap="flat" cmpd="sng" algn="ctr">
          <a:solidFill>
            <a:schemeClr val="accent4">
              <a:hueOff val="-1785908"/>
              <a:satOff val="10760"/>
              <a:lumOff val="862"/>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Study</a:t>
          </a:r>
        </a:p>
      </dsp:txBody>
      <dsp:txXfrm>
        <a:off x="0" y="1376628"/>
        <a:ext cx="1606448" cy="649117"/>
      </dsp:txXfrm>
    </dsp:sp>
    <dsp:sp modelId="{8D6B33B7-2FA2-4D20-B6BE-435B60966BDE}">
      <dsp:nvSpPr>
        <dsp:cNvPr id="0" name=""/>
        <dsp:cNvSpPr/>
      </dsp:nvSpPr>
      <dsp:spPr>
        <a:xfrm>
          <a:off x="1606448" y="2064693"/>
          <a:ext cx="6425794" cy="649117"/>
        </a:xfrm>
        <a:prstGeom prst="rect">
          <a:avLst/>
        </a:prstGeom>
        <a:solidFill>
          <a:schemeClr val="accent4">
            <a:tint val="40000"/>
            <a:alpha val="90000"/>
            <a:hueOff val="-2367426"/>
            <a:satOff val="13294"/>
            <a:lumOff val="845"/>
            <a:alphaOff val="0"/>
          </a:schemeClr>
        </a:solidFill>
        <a:ln w="9525" cap="flat" cmpd="sng" algn="ctr">
          <a:solidFill>
            <a:schemeClr val="accent4">
              <a:tint val="40000"/>
              <a:alpha val="90000"/>
              <a:hueOff val="-2367426"/>
              <a:satOff val="13294"/>
              <a:lumOff val="845"/>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Check emails, Moodle frequently.</a:t>
          </a:r>
        </a:p>
      </dsp:txBody>
      <dsp:txXfrm>
        <a:off x="1606448" y="2064693"/>
        <a:ext cx="6425794" cy="649117"/>
      </dsp:txXfrm>
    </dsp:sp>
    <dsp:sp modelId="{FC520546-F416-4D9A-9344-85CA8314D1A3}">
      <dsp:nvSpPr>
        <dsp:cNvPr id="0" name=""/>
        <dsp:cNvSpPr/>
      </dsp:nvSpPr>
      <dsp:spPr>
        <a:xfrm>
          <a:off x="0" y="2064693"/>
          <a:ext cx="1606448" cy="649117"/>
        </a:xfrm>
        <a:prstGeom prst="rect">
          <a:avLst/>
        </a:prstGeom>
        <a:gradFill rotWithShape="0">
          <a:gsLst>
            <a:gs pos="0">
              <a:schemeClr val="accent4">
                <a:hueOff val="-2678862"/>
                <a:satOff val="16139"/>
                <a:lumOff val="1294"/>
                <a:alphaOff val="0"/>
                <a:shade val="51000"/>
                <a:satMod val="130000"/>
              </a:schemeClr>
            </a:gs>
            <a:gs pos="80000">
              <a:schemeClr val="accent4">
                <a:hueOff val="-2678862"/>
                <a:satOff val="16139"/>
                <a:lumOff val="1294"/>
                <a:alphaOff val="0"/>
                <a:shade val="93000"/>
                <a:satMod val="130000"/>
              </a:schemeClr>
            </a:gs>
            <a:gs pos="100000">
              <a:schemeClr val="accent4">
                <a:hueOff val="-2678862"/>
                <a:satOff val="16139"/>
                <a:lumOff val="1294"/>
                <a:alphaOff val="0"/>
                <a:shade val="94000"/>
                <a:satMod val="135000"/>
              </a:schemeClr>
            </a:gs>
          </a:gsLst>
          <a:lin ang="16200000" scaled="0"/>
        </a:gradFill>
        <a:ln w="9525" cap="flat" cmpd="sng" algn="ctr">
          <a:solidFill>
            <a:schemeClr val="accent4">
              <a:hueOff val="-2678862"/>
              <a:satOff val="16139"/>
              <a:lumOff val="1294"/>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Check</a:t>
          </a:r>
        </a:p>
      </dsp:txBody>
      <dsp:txXfrm>
        <a:off x="0" y="2064693"/>
        <a:ext cx="1606448" cy="649117"/>
      </dsp:txXfrm>
    </dsp:sp>
    <dsp:sp modelId="{C560ED58-ED96-44D6-A241-1E8005ECA8CB}">
      <dsp:nvSpPr>
        <dsp:cNvPr id="0" name=""/>
        <dsp:cNvSpPr/>
      </dsp:nvSpPr>
      <dsp:spPr>
        <a:xfrm>
          <a:off x="1606448" y="2752758"/>
          <a:ext cx="6425794" cy="649117"/>
        </a:xfrm>
        <a:prstGeom prst="rect">
          <a:avLst/>
        </a:prstGeom>
        <a:solidFill>
          <a:schemeClr val="accent4">
            <a:tint val="40000"/>
            <a:alpha val="90000"/>
            <a:hueOff val="-3156568"/>
            <a:satOff val="17726"/>
            <a:lumOff val="1126"/>
            <a:alphaOff val="0"/>
          </a:schemeClr>
        </a:solidFill>
        <a:ln w="9525" cap="flat" cmpd="sng" algn="ctr">
          <a:solidFill>
            <a:schemeClr val="accent4">
              <a:tint val="40000"/>
              <a:alpha val="90000"/>
              <a:hueOff val="-3156568"/>
              <a:satOff val="17726"/>
              <a:lumOff val="112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dirty="0"/>
            <a:t>Seek help when you need it.</a:t>
          </a:r>
        </a:p>
      </dsp:txBody>
      <dsp:txXfrm>
        <a:off x="1606448" y="2752758"/>
        <a:ext cx="6425794" cy="649117"/>
      </dsp:txXfrm>
    </dsp:sp>
    <dsp:sp modelId="{0B0FFE1F-E183-4CF2-94B6-9AE0C83F4887}">
      <dsp:nvSpPr>
        <dsp:cNvPr id="0" name=""/>
        <dsp:cNvSpPr/>
      </dsp:nvSpPr>
      <dsp:spPr>
        <a:xfrm>
          <a:off x="0" y="2752758"/>
          <a:ext cx="1606448" cy="649117"/>
        </a:xfrm>
        <a:prstGeom prst="rect">
          <a:avLst/>
        </a:prstGeom>
        <a:gradFill rotWithShape="0">
          <a:gsLst>
            <a:gs pos="0">
              <a:schemeClr val="accent4">
                <a:hueOff val="-3571816"/>
                <a:satOff val="21519"/>
                <a:lumOff val="1725"/>
                <a:alphaOff val="0"/>
                <a:shade val="51000"/>
                <a:satMod val="130000"/>
              </a:schemeClr>
            </a:gs>
            <a:gs pos="80000">
              <a:schemeClr val="accent4">
                <a:hueOff val="-3571816"/>
                <a:satOff val="21519"/>
                <a:lumOff val="1725"/>
                <a:alphaOff val="0"/>
                <a:shade val="93000"/>
                <a:satMod val="130000"/>
              </a:schemeClr>
            </a:gs>
            <a:gs pos="100000">
              <a:schemeClr val="accent4">
                <a:hueOff val="-3571816"/>
                <a:satOff val="21519"/>
                <a:lumOff val="1725"/>
                <a:alphaOff val="0"/>
                <a:shade val="94000"/>
                <a:satMod val="135000"/>
              </a:schemeClr>
            </a:gs>
          </a:gsLst>
          <a:lin ang="16200000" scaled="0"/>
        </a:gradFill>
        <a:ln w="9525" cap="flat" cmpd="sng" algn="ctr">
          <a:solidFill>
            <a:schemeClr val="accent4">
              <a:hueOff val="-3571816"/>
              <a:satOff val="21519"/>
              <a:lumOff val="1725"/>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dirty="0"/>
            <a:t>Seek</a:t>
          </a:r>
        </a:p>
      </dsp:txBody>
      <dsp:txXfrm>
        <a:off x="0" y="2752758"/>
        <a:ext cx="1606448" cy="649117"/>
      </dsp:txXfrm>
    </dsp:sp>
    <dsp:sp modelId="{2FD5F080-BF8E-4D4F-8381-A0A512A793CF}">
      <dsp:nvSpPr>
        <dsp:cNvPr id="0" name=""/>
        <dsp:cNvSpPr/>
      </dsp:nvSpPr>
      <dsp:spPr>
        <a:xfrm>
          <a:off x="1606448" y="3440823"/>
          <a:ext cx="6425794" cy="649117"/>
        </a:xfrm>
        <a:prstGeom prst="rect">
          <a:avLst/>
        </a:prstGeom>
        <a:solidFill>
          <a:schemeClr val="accent4">
            <a:tint val="40000"/>
            <a:alpha val="90000"/>
            <a:hueOff val="-3945710"/>
            <a:satOff val="22157"/>
            <a:lumOff val="1408"/>
            <a:alphaOff val="0"/>
          </a:schemeClr>
        </a:solidFill>
        <a:ln w="9525" cap="flat" cmpd="sng" algn="ctr">
          <a:solidFill>
            <a:schemeClr val="accent4">
              <a:tint val="40000"/>
              <a:alpha val="90000"/>
              <a:hueOff val="-3945710"/>
              <a:satOff val="22157"/>
              <a:lumOff val="140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24678" tIns="164876" rIns="124678" bIns="164876" numCol="1" spcCol="1270" anchor="ctr" anchorCtr="0">
          <a:noAutofit/>
        </a:bodyPr>
        <a:lstStyle/>
        <a:p>
          <a:pPr marL="0" lvl="0" indent="0" algn="l" defTabSz="844550">
            <a:lnSpc>
              <a:spcPct val="90000"/>
            </a:lnSpc>
            <a:spcBef>
              <a:spcPct val="0"/>
            </a:spcBef>
            <a:spcAft>
              <a:spcPct val="35000"/>
            </a:spcAft>
            <a:buNone/>
          </a:pPr>
          <a:r>
            <a:rPr lang="en-US" sz="1900" kern="1200"/>
            <a:t>Question practice! Question practice! Question practice! </a:t>
          </a:r>
        </a:p>
      </dsp:txBody>
      <dsp:txXfrm>
        <a:off x="1606448" y="3440823"/>
        <a:ext cx="6425794" cy="649117"/>
      </dsp:txXfrm>
    </dsp:sp>
    <dsp:sp modelId="{C99F3C03-1DB4-484B-B12A-E46139983B79}">
      <dsp:nvSpPr>
        <dsp:cNvPr id="0" name=""/>
        <dsp:cNvSpPr/>
      </dsp:nvSpPr>
      <dsp:spPr>
        <a:xfrm>
          <a:off x="0" y="3440823"/>
          <a:ext cx="1606448" cy="649117"/>
        </a:xfrm>
        <a:prstGeom prst="rect">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w="9525" cap="flat" cmpd="sng" algn="ctr">
          <a:solidFill>
            <a:schemeClr val="accent4">
              <a:hueOff val="-4464770"/>
              <a:satOff val="26899"/>
              <a:lumOff val="2156"/>
              <a:alphaOff val="0"/>
            </a:schemeClr>
          </a:solidFill>
          <a:prstDash val="solid"/>
        </a:ln>
        <a:effectLst>
          <a:outerShdw blurRad="40000" dist="230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85008" tIns="64118" rIns="85008" bIns="64118" numCol="1" spcCol="1270" anchor="ctr" anchorCtr="0">
          <a:noAutofit/>
        </a:bodyPr>
        <a:lstStyle/>
        <a:p>
          <a:pPr marL="0" lvl="0" indent="0" algn="ctr" defTabSz="1066800">
            <a:lnSpc>
              <a:spcPct val="90000"/>
            </a:lnSpc>
            <a:spcBef>
              <a:spcPct val="0"/>
            </a:spcBef>
            <a:spcAft>
              <a:spcPct val="35000"/>
            </a:spcAft>
            <a:buNone/>
          </a:pPr>
          <a:r>
            <a:rPr lang="en-US" sz="2400" kern="1200"/>
            <a:t>Question</a:t>
          </a:r>
        </a:p>
      </dsp:txBody>
      <dsp:txXfrm>
        <a:off x="0" y="3440823"/>
        <a:ext cx="1606448" cy="64911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78D739-30D0-431A-8B79-FE24481E3FDC}">
      <dsp:nvSpPr>
        <dsp:cNvPr id="0" name=""/>
        <dsp:cNvSpPr/>
      </dsp:nvSpPr>
      <dsp:spPr>
        <a:xfrm>
          <a:off x="875318" y="0"/>
          <a:ext cx="7353596" cy="1501629"/>
        </a:xfrm>
        <a:prstGeom prst="roundRect">
          <a:avLst>
            <a:gd name="adj" fmla="val 10000"/>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kern="1200" dirty="0"/>
            <a:t>Finance is the system or study of creating, circulating and managing money – Investopedia </a:t>
          </a:r>
          <a:endParaRPr lang="en-GB" sz="2000" kern="1200" dirty="0"/>
        </a:p>
      </dsp:txBody>
      <dsp:txXfrm>
        <a:off x="919299" y="43981"/>
        <a:ext cx="7265634" cy="14136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BF062F-B94D-4BE2-B7D1-5EC8A2FE4795}">
      <dsp:nvSpPr>
        <dsp:cNvPr id="0" name=""/>
        <dsp:cNvSpPr/>
      </dsp:nvSpPr>
      <dsp:spPr>
        <a:xfrm>
          <a:off x="0" y="305696"/>
          <a:ext cx="1366531" cy="1366528"/>
        </a:xfrm>
        <a:prstGeom prst="ellipse">
          <a:avLst/>
        </a:prstGeom>
        <a:solidFill>
          <a:schemeClr val="accent4">
            <a:shade val="80000"/>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Corporate finance</a:t>
          </a:r>
          <a:endParaRPr lang="en-GB" sz="1200" b="1" kern="1200" dirty="0"/>
        </a:p>
      </dsp:txBody>
      <dsp:txXfrm>
        <a:off x="200124" y="505819"/>
        <a:ext cx="966283" cy="966282"/>
      </dsp:txXfrm>
    </dsp:sp>
    <dsp:sp modelId="{745E2FE1-133C-49F8-8340-13C51BB8BC7E}">
      <dsp:nvSpPr>
        <dsp:cNvPr id="0" name=""/>
        <dsp:cNvSpPr/>
      </dsp:nvSpPr>
      <dsp:spPr>
        <a:xfrm>
          <a:off x="702692" y="1217095"/>
          <a:ext cx="1366531" cy="1366528"/>
        </a:xfrm>
        <a:prstGeom prst="ellipse">
          <a:avLst/>
        </a:prstGeom>
        <a:solidFill>
          <a:schemeClr val="accent4">
            <a:shade val="80000"/>
            <a:alpha val="50000"/>
            <a:hueOff val="-14"/>
            <a:satOff val="271"/>
            <a:lumOff val="1262"/>
            <a:alphaOff val="75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b="1" kern="1200" dirty="0"/>
        </a:p>
        <a:p>
          <a:pPr marL="0" lvl="0" indent="0" algn="ctr" defTabSz="444500">
            <a:lnSpc>
              <a:spcPct val="90000"/>
            </a:lnSpc>
            <a:spcBef>
              <a:spcPct val="0"/>
            </a:spcBef>
            <a:spcAft>
              <a:spcPct val="35000"/>
            </a:spcAft>
            <a:buNone/>
          </a:pPr>
          <a:r>
            <a:rPr lang="en-US" sz="1400" b="1" kern="1200" dirty="0"/>
            <a:t>Capital markets</a:t>
          </a:r>
        </a:p>
        <a:p>
          <a:pPr marL="0" lvl="0" indent="0" algn="ctr" defTabSz="444500">
            <a:lnSpc>
              <a:spcPct val="90000"/>
            </a:lnSpc>
            <a:spcBef>
              <a:spcPct val="0"/>
            </a:spcBef>
            <a:spcAft>
              <a:spcPct val="35000"/>
            </a:spcAft>
            <a:buNone/>
          </a:pPr>
          <a:r>
            <a:rPr lang="en-GB" sz="1000" kern="1200" dirty="0"/>
            <a:t>Bonds, stocks, currency</a:t>
          </a:r>
          <a:endParaRPr lang="en-GB" sz="1000" b="1" kern="1200" dirty="0"/>
        </a:p>
      </dsp:txBody>
      <dsp:txXfrm>
        <a:off x="902816" y="1417218"/>
        <a:ext cx="966283" cy="966282"/>
      </dsp:txXfrm>
    </dsp:sp>
    <dsp:sp modelId="{3C590A13-3229-412B-AA8B-0115CEF5B081}">
      <dsp:nvSpPr>
        <dsp:cNvPr id="0" name=""/>
        <dsp:cNvSpPr/>
      </dsp:nvSpPr>
      <dsp:spPr>
        <a:xfrm>
          <a:off x="1405802" y="305696"/>
          <a:ext cx="1366531" cy="1366528"/>
        </a:xfrm>
        <a:prstGeom prst="ellipse">
          <a:avLst/>
        </a:prstGeom>
        <a:solidFill>
          <a:schemeClr val="accent4">
            <a:shade val="80000"/>
            <a:alpha val="50000"/>
            <a:hueOff val="-28"/>
            <a:satOff val="543"/>
            <a:lumOff val="2525"/>
            <a:alphaOff val="1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Investments</a:t>
          </a:r>
          <a:endParaRPr lang="en-GB" sz="1200" b="1" kern="1200" dirty="0"/>
        </a:p>
      </dsp:txBody>
      <dsp:txXfrm>
        <a:off x="1605926" y="505819"/>
        <a:ext cx="966283" cy="966282"/>
      </dsp:txXfrm>
    </dsp:sp>
    <dsp:sp modelId="{F55A3D8F-D0B8-46C2-BB47-AA36DC5F008B}">
      <dsp:nvSpPr>
        <dsp:cNvPr id="0" name=""/>
        <dsp:cNvSpPr/>
      </dsp:nvSpPr>
      <dsp:spPr>
        <a:xfrm>
          <a:off x="2108494" y="1217095"/>
          <a:ext cx="1366531" cy="1366528"/>
        </a:xfrm>
        <a:prstGeom prst="ellipse">
          <a:avLst/>
        </a:prstGeom>
        <a:solidFill>
          <a:schemeClr val="accent4">
            <a:shade val="80000"/>
            <a:alpha val="50000"/>
            <a:hueOff val="-43"/>
            <a:satOff val="814"/>
            <a:lumOff val="3787"/>
            <a:alphaOff val="225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Banking</a:t>
          </a:r>
          <a:endParaRPr lang="en-GB" sz="1200" b="1" kern="1200" dirty="0"/>
        </a:p>
      </dsp:txBody>
      <dsp:txXfrm>
        <a:off x="2308618" y="1417218"/>
        <a:ext cx="966283" cy="966282"/>
      </dsp:txXfrm>
    </dsp:sp>
    <dsp:sp modelId="{77F5E414-A723-466C-BE2C-C866E13909BA}">
      <dsp:nvSpPr>
        <dsp:cNvPr id="0" name=""/>
        <dsp:cNvSpPr/>
      </dsp:nvSpPr>
      <dsp:spPr>
        <a:xfrm>
          <a:off x="2811187" y="305696"/>
          <a:ext cx="1366531" cy="1366528"/>
        </a:xfrm>
        <a:prstGeom prst="ellipse">
          <a:avLst/>
        </a:prstGeom>
        <a:solidFill>
          <a:schemeClr val="accent4">
            <a:shade val="80000"/>
            <a:alpha val="50000"/>
            <a:hueOff val="-57"/>
            <a:satOff val="1086"/>
            <a:lumOff val="5050"/>
            <a:alphaOff val="3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t>Credit</a:t>
          </a:r>
          <a:endParaRPr lang="en-GB" sz="1200" b="1" kern="1200" dirty="0"/>
        </a:p>
      </dsp:txBody>
      <dsp:txXfrm>
        <a:off x="3011311" y="505819"/>
        <a:ext cx="966283" cy="9662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CE480E-FB4A-4F72-8156-B84A794FF5B3}">
      <dsp:nvSpPr>
        <dsp:cNvPr id="0" name=""/>
        <dsp:cNvSpPr/>
      </dsp:nvSpPr>
      <dsp:spPr>
        <a:xfrm>
          <a:off x="750885" y="238661"/>
          <a:ext cx="2970009" cy="2970009"/>
        </a:xfrm>
        <a:prstGeom prst="pie">
          <a:avLst>
            <a:gd name="adj1" fmla="val 16200000"/>
            <a:gd name="adj2" fmla="val 180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Finance</a:t>
          </a:r>
        </a:p>
      </dsp:txBody>
      <dsp:txXfrm>
        <a:off x="2365651" y="786699"/>
        <a:ext cx="1007681" cy="990003"/>
      </dsp:txXfrm>
    </dsp:sp>
    <dsp:sp modelId="{E479811B-39BF-4F75-8508-DCCFBA7B8AAD}">
      <dsp:nvSpPr>
        <dsp:cNvPr id="0" name=""/>
        <dsp:cNvSpPr/>
      </dsp:nvSpPr>
      <dsp:spPr>
        <a:xfrm>
          <a:off x="597788" y="327054"/>
          <a:ext cx="2970009" cy="2970009"/>
        </a:xfrm>
        <a:prstGeom prst="pie">
          <a:avLst>
            <a:gd name="adj1" fmla="val 1800000"/>
            <a:gd name="adj2" fmla="val 900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Accounting</a:t>
          </a:r>
        </a:p>
      </dsp:txBody>
      <dsp:txXfrm>
        <a:off x="1411005" y="2200989"/>
        <a:ext cx="1343575" cy="919288"/>
      </dsp:txXfrm>
    </dsp:sp>
    <dsp:sp modelId="{C085DC1F-15C8-4567-AF1A-887F71728223}">
      <dsp:nvSpPr>
        <dsp:cNvPr id="0" name=""/>
        <dsp:cNvSpPr/>
      </dsp:nvSpPr>
      <dsp:spPr>
        <a:xfrm>
          <a:off x="597788" y="327054"/>
          <a:ext cx="2970009" cy="2970009"/>
        </a:xfrm>
        <a:prstGeom prst="pie">
          <a:avLst>
            <a:gd name="adj1" fmla="val 9000000"/>
            <a:gd name="adj2" fmla="val 1620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Economics</a:t>
          </a:r>
        </a:p>
      </dsp:txBody>
      <dsp:txXfrm>
        <a:off x="916003" y="910449"/>
        <a:ext cx="1007681" cy="9900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E8B6A8-21AC-4B84-B0DB-BA482BBD27FA}">
      <dsp:nvSpPr>
        <dsp:cNvPr id="0" name=""/>
        <dsp:cNvSpPr/>
      </dsp:nvSpPr>
      <dsp:spPr>
        <a:xfrm>
          <a:off x="0" y="429"/>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85D70D9-B000-40D4-A171-173CAE6A6F42}">
      <dsp:nvSpPr>
        <dsp:cNvPr id="0" name=""/>
        <dsp:cNvSpPr/>
      </dsp:nvSpPr>
      <dsp:spPr>
        <a:xfrm>
          <a:off x="0" y="429"/>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Financial planning and successful promotion of enterprise</a:t>
          </a:r>
          <a:endParaRPr lang="en-US" sz="1800" kern="1200"/>
        </a:p>
      </dsp:txBody>
      <dsp:txXfrm>
        <a:off x="0" y="429"/>
        <a:ext cx="7151592" cy="502642"/>
      </dsp:txXfrm>
    </dsp:sp>
    <dsp:sp modelId="{50C45A0B-A5BC-41AF-853A-11DEE4F41039}">
      <dsp:nvSpPr>
        <dsp:cNvPr id="0" name=""/>
        <dsp:cNvSpPr/>
      </dsp:nvSpPr>
      <dsp:spPr>
        <a:xfrm>
          <a:off x="0" y="503072"/>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9C133C4-3354-40CA-B188-A8C253EACC22}">
      <dsp:nvSpPr>
        <dsp:cNvPr id="0" name=""/>
        <dsp:cNvSpPr/>
      </dsp:nvSpPr>
      <dsp:spPr>
        <a:xfrm>
          <a:off x="0" y="503072"/>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Acquisition of funds as and when required at minimum possible cost</a:t>
          </a:r>
          <a:endParaRPr lang="en-US" sz="1800" kern="1200" dirty="0"/>
        </a:p>
      </dsp:txBody>
      <dsp:txXfrm>
        <a:off x="0" y="503072"/>
        <a:ext cx="7151592" cy="502642"/>
      </dsp:txXfrm>
    </dsp:sp>
    <dsp:sp modelId="{4187384C-AA8D-47FE-A858-5DAA5C0C05C5}">
      <dsp:nvSpPr>
        <dsp:cNvPr id="0" name=""/>
        <dsp:cNvSpPr/>
      </dsp:nvSpPr>
      <dsp:spPr>
        <a:xfrm>
          <a:off x="0" y="1005715"/>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0C3B2D45-21B2-419F-ADBB-6ABB3F98E02F}">
      <dsp:nvSpPr>
        <dsp:cNvPr id="0" name=""/>
        <dsp:cNvSpPr/>
      </dsp:nvSpPr>
      <dsp:spPr>
        <a:xfrm>
          <a:off x="0" y="1005715"/>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Proper use and allocation of funds</a:t>
          </a:r>
          <a:endParaRPr lang="en-US" sz="1800" kern="1200"/>
        </a:p>
      </dsp:txBody>
      <dsp:txXfrm>
        <a:off x="0" y="1005715"/>
        <a:ext cx="7151592" cy="502642"/>
      </dsp:txXfrm>
    </dsp:sp>
    <dsp:sp modelId="{7477D517-C801-4B90-A19F-34BC65B2D04E}">
      <dsp:nvSpPr>
        <dsp:cNvPr id="0" name=""/>
        <dsp:cNvSpPr/>
      </dsp:nvSpPr>
      <dsp:spPr>
        <a:xfrm>
          <a:off x="0" y="1508358"/>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63CAD56C-B746-4443-82A9-5F6357633181}">
      <dsp:nvSpPr>
        <dsp:cNvPr id="0" name=""/>
        <dsp:cNvSpPr/>
      </dsp:nvSpPr>
      <dsp:spPr>
        <a:xfrm>
          <a:off x="0" y="1508358"/>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Taking sound financial decisions</a:t>
          </a:r>
          <a:endParaRPr lang="en-US" sz="1800" kern="1200"/>
        </a:p>
      </dsp:txBody>
      <dsp:txXfrm>
        <a:off x="0" y="1508358"/>
        <a:ext cx="7151592" cy="502642"/>
      </dsp:txXfrm>
    </dsp:sp>
    <dsp:sp modelId="{B997FEA0-6266-417B-9AC4-AB3B4B8D2BAF}">
      <dsp:nvSpPr>
        <dsp:cNvPr id="0" name=""/>
        <dsp:cNvSpPr/>
      </dsp:nvSpPr>
      <dsp:spPr>
        <a:xfrm>
          <a:off x="0" y="2011001"/>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7957426-9F8D-4262-B053-99D32DB9D34B}">
      <dsp:nvSpPr>
        <dsp:cNvPr id="0" name=""/>
        <dsp:cNvSpPr/>
      </dsp:nvSpPr>
      <dsp:spPr>
        <a:xfrm>
          <a:off x="0" y="2011001"/>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Improving the profitability through financial controls</a:t>
          </a:r>
          <a:endParaRPr lang="en-US" sz="1800" kern="1200"/>
        </a:p>
      </dsp:txBody>
      <dsp:txXfrm>
        <a:off x="0" y="2011001"/>
        <a:ext cx="7151592" cy="502642"/>
      </dsp:txXfrm>
    </dsp:sp>
    <dsp:sp modelId="{1D6B4753-19D8-4623-B59C-B8F24C271A3D}">
      <dsp:nvSpPr>
        <dsp:cNvPr id="0" name=""/>
        <dsp:cNvSpPr/>
      </dsp:nvSpPr>
      <dsp:spPr>
        <a:xfrm>
          <a:off x="0" y="2513644"/>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DAA6D7E-E3CD-4826-89EC-002239291749}">
      <dsp:nvSpPr>
        <dsp:cNvPr id="0" name=""/>
        <dsp:cNvSpPr/>
      </dsp:nvSpPr>
      <dsp:spPr>
        <a:xfrm>
          <a:off x="0" y="2513644"/>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Increasing the shareholder’s wealth</a:t>
          </a:r>
          <a:endParaRPr lang="en-US" sz="1800" kern="1200"/>
        </a:p>
      </dsp:txBody>
      <dsp:txXfrm>
        <a:off x="0" y="2513644"/>
        <a:ext cx="7151592" cy="502642"/>
      </dsp:txXfrm>
    </dsp:sp>
    <dsp:sp modelId="{4F42B3AC-F542-4D43-802F-5D6BE443CEFF}">
      <dsp:nvSpPr>
        <dsp:cNvPr id="0" name=""/>
        <dsp:cNvSpPr/>
      </dsp:nvSpPr>
      <dsp:spPr>
        <a:xfrm>
          <a:off x="0" y="3016287"/>
          <a:ext cx="7151592" cy="0"/>
        </a:xfrm>
        <a:prstGeom prst="line">
          <a:avLst/>
        </a:prstGeom>
        <a:solidFill>
          <a:schemeClr val="lt1">
            <a:hueOff val="0"/>
            <a:satOff val="0"/>
            <a:lumOff val="0"/>
            <a:alphaOff val="0"/>
          </a:schemeClr>
        </a:solidFill>
        <a:ln w="254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81B0880C-C8F5-4E22-8E56-3D3B7EDA7DA3}">
      <dsp:nvSpPr>
        <dsp:cNvPr id="0" name=""/>
        <dsp:cNvSpPr/>
      </dsp:nvSpPr>
      <dsp:spPr>
        <a:xfrm>
          <a:off x="0" y="3016287"/>
          <a:ext cx="7151592" cy="502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Promoting and mobilising individual and corporate savings</a:t>
          </a:r>
          <a:endParaRPr lang="en-US" sz="1800" kern="1200"/>
        </a:p>
      </dsp:txBody>
      <dsp:txXfrm>
        <a:off x="0" y="3016287"/>
        <a:ext cx="7151592" cy="50264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91FA6-848D-4788-B4CE-B4EC2DED06CA}">
      <dsp:nvSpPr>
        <dsp:cNvPr id="0" name=""/>
        <dsp:cNvSpPr/>
      </dsp:nvSpPr>
      <dsp:spPr>
        <a:xfrm>
          <a:off x="0" y="263002"/>
          <a:ext cx="6337537" cy="1062871"/>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Its objectives must be in line with the overall objectives of business.</a:t>
          </a:r>
          <a:endParaRPr lang="en-US" sz="1900" kern="1200" dirty="0">
            <a:solidFill>
              <a:sysClr val="window" lastClr="FFFFFF"/>
            </a:solidFill>
            <a:latin typeface="Calibri"/>
            <a:ea typeface="+mn-ea"/>
            <a:cs typeface="+mn-cs"/>
          </a:endParaRPr>
        </a:p>
      </dsp:txBody>
      <dsp:txXfrm>
        <a:off x="51885" y="314887"/>
        <a:ext cx="6233767" cy="959101"/>
      </dsp:txXfrm>
    </dsp:sp>
    <dsp:sp modelId="{A049C468-DDE7-45AD-8EA2-97DB5668F432}">
      <dsp:nvSpPr>
        <dsp:cNvPr id="0" name=""/>
        <dsp:cNvSpPr/>
      </dsp:nvSpPr>
      <dsp:spPr>
        <a:xfrm>
          <a:off x="0" y="1446038"/>
          <a:ext cx="6337537" cy="1062871"/>
        </a:xfrm>
        <a:prstGeom prst="roundRect">
          <a:avLst/>
        </a:prstGeom>
        <a:solidFill>
          <a:srgbClr val="ED7D31">
            <a:hueOff val="-727682"/>
            <a:satOff val="-41964"/>
            <a:lumOff val="4314"/>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The overall objective of financial management is to provide maximum return to the owners on their investment in the long term. This is known as wealth maximisation.</a:t>
          </a:r>
          <a:endParaRPr lang="en-US" sz="1900" kern="1200">
            <a:solidFill>
              <a:sysClr val="window" lastClr="FFFFFF"/>
            </a:solidFill>
            <a:latin typeface="Calibri"/>
            <a:ea typeface="+mn-ea"/>
            <a:cs typeface="+mn-cs"/>
          </a:endParaRPr>
        </a:p>
      </dsp:txBody>
      <dsp:txXfrm>
        <a:off x="51885" y="1497923"/>
        <a:ext cx="6233767" cy="959101"/>
      </dsp:txXfrm>
    </dsp:sp>
    <dsp:sp modelId="{6E4BA60E-550E-4D22-93D5-F720A706F50F}">
      <dsp:nvSpPr>
        <dsp:cNvPr id="0" name=""/>
        <dsp:cNvSpPr/>
      </dsp:nvSpPr>
      <dsp:spPr>
        <a:xfrm>
          <a:off x="0" y="2563630"/>
          <a:ext cx="6337537" cy="1062871"/>
        </a:xfrm>
        <a:prstGeom prst="roundRect">
          <a:avLst/>
        </a:prstGeom>
        <a:solidFill>
          <a:srgbClr val="ED7D31">
            <a:hueOff val="-1455363"/>
            <a:satOff val="-83928"/>
            <a:lumOff val="8628"/>
            <a:alphaOff val="0"/>
          </a:srgbClr>
        </a:solidFill>
        <a:ln w="127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solidFill>
                <a:sysClr val="window" lastClr="FFFFFF"/>
              </a:solidFill>
              <a:latin typeface="Calibri"/>
              <a:ea typeface="+mn-ea"/>
              <a:cs typeface="+mn-cs"/>
            </a:rPr>
            <a:t>Wealth maximisation means maximising the market value of investment in shares of the company</a:t>
          </a:r>
          <a:endParaRPr lang="en-US" sz="1900" kern="1200">
            <a:solidFill>
              <a:sysClr val="window" lastClr="FFFFFF"/>
            </a:solidFill>
            <a:latin typeface="Calibri"/>
            <a:ea typeface="+mn-ea"/>
            <a:cs typeface="+mn-cs"/>
          </a:endParaRPr>
        </a:p>
      </dsp:txBody>
      <dsp:txXfrm>
        <a:off x="51885" y="2615515"/>
        <a:ext cx="6233767" cy="95910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DB7E7-802D-4BDD-AAFF-F6CB91160A1D}">
      <dsp:nvSpPr>
        <dsp:cNvPr id="0" name=""/>
        <dsp:cNvSpPr/>
      </dsp:nvSpPr>
      <dsp:spPr>
        <a:xfrm>
          <a:off x="0" y="592899"/>
          <a:ext cx="6096000" cy="378000"/>
        </a:xfrm>
        <a:prstGeom prst="rect">
          <a:avLst/>
        </a:prstGeom>
        <a:solidFill>
          <a:schemeClr val="lt1">
            <a:alpha val="90000"/>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4FC0A66-FF19-44EC-8E84-6D835A2B3CAF}">
      <dsp:nvSpPr>
        <dsp:cNvPr id="0" name=""/>
        <dsp:cNvSpPr/>
      </dsp:nvSpPr>
      <dsp:spPr>
        <a:xfrm>
          <a:off x="304800" y="371499"/>
          <a:ext cx="4267200" cy="442800"/>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66750">
            <a:lnSpc>
              <a:spcPct val="90000"/>
            </a:lnSpc>
            <a:spcBef>
              <a:spcPct val="0"/>
            </a:spcBef>
            <a:spcAft>
              <a:spcPct val="35000"/>
            </a:spcAft>
            <a:buNone/>
          </a:pPr>
          <a:r>
            <a:rPr lang="en-GB" sz="1500" kern="1200" dirty="0"/>
            <a:t>Achieving a target market share</a:t>
          </a:r>
        </a:p>
      </dsp:txBody>
      <dsp:txXfrm>
        <a:off x="326416" y="393115"/>
        <a:ext cx="4223968" cy="399568"/>
      </dsp:txXfrm>
    </dsp:sp>
    <dsp:sp modelId="{E4AA6BE5-1671-449F-A3F2-ED8DEEEFE76B}">
      <dsp:nvSpPr>
        <dsp:cNvPr id="0" name=""/>
        <dsp:cNvSpPr/>
      </dsp:nvSpPr>
      <dsp:spPr>
        <a:xfrm>
          <a:off x="0" y="1273299"/>
          <a:ext cx="6096000" cy="378000"/>
        </a:xfrm>
        <a:prstGeom prst="rect">
          <a:avLst/>
        </a:prstGeom>
        <a:solidFill>
          <a:schemeClr val="lt1">
            <a:alpha val="90000"/>
            <a:hueOff val="0"/>
            <a:satOff val="0"/>
            <a:lumOff val="0"/>
            <a:alphaOff val="0"/>
          </a:schemeClr>
        </a:solidFill>
        <a:ln w="25400" cap="flat" cmpd="sng" algn="ctr">
          <a:solidFill>
            <a:schemeClr val="accent4">
              <a:hueOff val="-1116192"/>
              <a:satOff val="6725"/>
              <a:lumOff val="539"/>
              <a:alphaOff val="0"/>
            </a:schemeClr>
          </a:solidFill>
          <a:prstDash val="solid"/>
        </a:ln>
        <a:effectLst/>
      </dsp:spPr>
      <dsp:style>
        <a:lnRef idx="2">
          <a:scrgbClr r="0" g="0" b="0"/>
        </a:lnRef>
        <a:fillRef idx="1">
          <a:scrgbClr r="0" g="0" b="0"/>
        </a:fillRef>
        <a:effectRef idx="0">
          <a:scrgbClr r="0" g="0" b="0"/>
        </a:effectRef>
        <a:fontRef idx="minor"/>
      </dsp:style>
    </dsp:sp>
    <dsp:sp modelId="{63A843A3-D4EE-4986-A926-E8C948E13B15}">
      <dsp:nvSpPr>
        <dsp:cNvPr id="0" name=""/>
        <dsp:cNvSpPr/>
      </dsp:nvSpPr>
      <dsp:spPr>
        <a:xfrm>
          <a:off x="304800" y="1051899"/>
          <a:ext cx="4267200" cy="442800"/>
        </a:xfrm>
        <a:prstGeom prst="roundRect">
          <a:avLst/>
        </a:prstGeom>
        <a:solidFill>
          <a:schemeClr val="accent4">
            <a:hueOff val="-1116192"/>
            <a:satOff val="6725"/>
            <a:lumOff val="53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66750">
            <a:lnSpc>
              <a:spcPct val="90000"/>
            </a:lnSpc>
            <a:spcBef>
              <a:spcPct val="0"/>
            </a:spcBef>
            <a:spcAft>
              <a:spcPct val="35000"/>
            </a:spcAft>
            <a:buNone/>
          </a:pPr>
          <a:r>
            <a:rPr lang="en-GB" sz="1500" kern="1200" dirty="0"/>
            <a:t>Keeping employee agitation to a minimum</a:t>
          </a:r>
        </a:p>
      </dsp:txBody>
      <dsp:txXfrm>
        <a:off x="326416" y="1073515"/>
        <a:ext cx="4223968" cy="399568"/>
      </dsp:txXfrm>
    </dsp:sp>
    <dsp:sp modelId="{C477E968-F0C5-49A3-B6E6-7B5B6E1132BA}">
      <dsp:nvSpPr>
        <dsp:cNvPr id="0" name=""/>
        <dsp:cNvSpPr/>
      </dsp:nvSpPr>
      <dsp:spPr>
        <a:xfrm>
          <a:off x="0" y="1953700"/>
          <a:ext cx="6096000" cy="378000"/>
        </a:xfrm>
        <a:prstGeom prst="rect">
          <a:avLst/>
        </a:prstGeom>
        <a:solidFill>
          <a:schemeClr val="lt1">
            <a:alpha val="90000"/>
            <a:hueOff val="0"/>
            <a:satOff val="0"/>
            <a:lumOff val="0"/>
            <a:alphaOff val="0"/>
          </a:schemeClr>
        </a:solidFill>
        <a:ln w="25400" cap="flat" cmpd="sng" algn="ctr">
          <a:solidFill>
            <a:schemeClr val="accent4">
              <a:hueOff val="-2232385"/>
              <a:satOff val="13449"/>
              <a:lumOff val="1078"/>
              <a:alphaOff val="0"/>
            </a:schemeClr>
          </a:solidFill>
          <a:prstDash val="solid"/>
        </a:ln>
        <a:effectLst/>
      </dsp:spPr>
      <dsp:style>
        <a:lnRef idx="2">
          <a:scrgbClr r="0" g="0" b="0"/>
        </a:lnRef>
        <a:fillRef idx="1">
          <a:scrgbClr r="0" g="0" b="0"/>
        </a:fillRef>
        <a:effectRef idx="0">
          <a:scrgbClr r="0" g="0" b="0"/>
        </a:effectRef>
        <a:fontRef idx="minor"/>
      </dsp:style>
    </dsp:sp>
    <dsp:sp modelId="{23452A12-5E32-4F65-BF79-8F2B15063E8E}">
      <dsp:nvSpPr>
        <dsp:cNvPr id="0" name=""/>
        <dsp:cNvSpPr/>
      </dsp:nvSpPr>
      <dsp:spPr>
        <a:xfrm>
          <a:off x="304800" y="1732300"/>
          <a:ext cx="4267200" cy="442800"/>
        </a:xfrm>
        <a:prstGeom prst="roundRect">
          <a:avLst/>
        </a:prstGeom>
        <a:solidFill>
          <a:schemeClr val="accent4">
            <a:hueOff val="-2232385"/>
            <a:satOff val="13449"/>
            <a:lumOff val="107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66750">
            <a:lnSpc>
              <a:spcPct val="90000"/>
            </a:lnSpc>
            <a:spcBef>
              <a:spcPct val="0"/>
            </a:spcBef>
            <a:spcAft>
              <a:spcPct val="35000"/>
            </a:spcAft>
            <a:buNone/>
          </a:pPr>
          <a:r>
            <a:rPr lang="en-GB" sz="1500" kern="1200" dirty="0"/>
            <a:t>Survival</a:t>
          </a:r>
        </a:p>
      </dsp:txBody>
      <dsp:txXfrm>
        <a:off x="326416" y="1753916"/>
        <a:ext cx="4223968" cy="399568"/>
      </dsp:txXfrm>
    </dsp:sp>
    <dsp:sp modelId="{2797985D-E8A3-4F0C-B1E8-29EBD7DDD98F}">
      <dsp:nvSpPr>
        <dsp:cNvPr id="0" name=""/>
        <dsp:cNvSpPr/>
      </dsp:nvSpPr>
      <dsp:spPr>
        <a:xfrm>
          <a:off x="0" y="2634100"/>
          <a:ext cx="6096000" cy="378000"/>
        </a:xfrm>
        <a:prstGeom prst="rect">
          <a:avLst/>
        </a:prstGeom>
        <a:solidFill>
          <a:schemeClr val="lt1">
            <a:alpha val="90000"/>
            <a:hueOff val="0"/>
            <a:satOff val="0"/>
            <a:lumOff val="0"/>
            <a:alphaOff val="0"/>
          </a:schemeClr>
        </a:solidFill>
        <a:ln w="25400" cap="flat" cmpd="sng" algn="ctr">
          <a:solidFill>
            <a:schemeClr val="accent4">
              <a:hueOff val="-3348577"/>
              <a:satOff val="20174"/>
              <a:lumOff val="1617"/>
              <a:alphaOff val="0"/>
            </a:schemeClr>
          </a:solidFill>
          <a:prstDash val="solid"/>
        </a:ln>
        <a:effectLst/>
      </dsp:spPr>
      <dsp:style>
        <a:lnRef idx="2">
          <a:scrgbClr r="0" g="0" b="0"/>
        </a:lnRef>
        <a:fillRef idx="1">
          <a:scrgbClr r="0" g="0" b="0"/>
        </a:fillRef>
        <a:effectRef idx="0">
          <a:scrgbClr r="0" g="0" b="0"/>
        </a:effectRef>
        <a:fontRef idx="minor"/>
      </dsp:style>
    </dsp:sp>
    <dsp:sp modelId="{AD7C32FA-65DA-455B-BFCF-278DB53EE3C7}">
      <dsp:nvSpPr>
        <dsp:cNvPr id="0" name=""/>
        <dsp:cNvSpPr/>
      </dsp:nvSpPr>
      <dsp:spPr>
        <a:xfrm>
          <a:off x="304800" y="2412700"/>
          <a:ext cx="4267200" cy="442800"/>
        </a:xfrm>
        <a:prstGeom prst="roundRect">
          <a:avLst/>
        </a:prstGeom>
        <a:solidFill>
          <a:schemeClr val="accent4">
            <a:hueOff val="-3348577"/>
            <a:satOff val="20174"/>
            <a:lumOff val="16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66750">
            <a:lnSpc>
              <a:spcPct val="90000"/>
            </a:lnSpc>
            <a:spcBef>
              <a:spcPct val="0"/>
            </a:spcBef>
            <a:spcAft>
              <a:spcPct val="35000"/>
            </a:spcAft>
            <a:buNone/>
          </a:pPr>
          <a:r>
            <a:rPr lang="en-GB" sz="1500" kern="1200" dirty="0"/>
            <a:t>Maximisation of profit</a:t>
          </a:r>
        </a:p>
      </dsp:txBody>
      <dsp:txXfrm>
        <a:off x="326416" y="2434316"/>
        <a:ext cx="4223968" cy="399568"/>
      </dsp:txXfrm>
    </dsp:sp>
    <dsp:sp modelId="{E3322BC3-97C7-4511-9527-3F44EC0D48A5}">
      <dsp:nvSpPr>
        <dsp:cNvPr id="0" name=""/>
        <dsp:cNvSpPr/>
      </dsp:nvSpPr>
      <dsp:spPr>
        <a:xfrm>
          <a:off x="0" y="3314500"/>
          <a:ext cx="6096000" cy="378000"/>
        </a:xfrm>
        <a:prstGeom prst="rect">
          <a:avLst/>
        </a:prstGeom>
        <a:solidFill>
          <a:schemeClr val="lt1">
            <a:alpha val="90000"/>
            <a:hueOff val="0"/>
            <a:satOff val="0"/>
            <a:lumOff val="0"/>
            <a:alphaOff val="0"/>
          </a:schemeClr>
        </a:solidFill>
        <a:ln w="25400" cap="flat" cmpd="sng" algn="ctr">
          <a:solidFill>
            <a:schemeClr val="accent4">
              <a:hueOff val="-4464770"/>
              <a:satOff val="26899"/>
              <a:lumOff val="2156"/>
              <a:alphaOff val="0"/>
            </a:schemeClr>
          </a:solidFill>
          <a:prstDash val="solid"/>
        </a:ln>
        <a:effectLst/>
      </dsp:spPr>
      <dsp:style>
        <a:lnRef idx="2">
          <a:scrgbClr r="0" g="0" b="0"/>
        </a:lnRef>
        <a:fillRef idx="1">
          <a:scrgbClr r="0" g="0" b="0"/>
        </a:fillRef>
        <a:effectRef idx="0">
          <a:scrgbClr r="0" g="0" b="0"/>
        </a:effectRef>
        <a:fontRef idx="minor"/>
      </dsp:style>
    </dsp:sp>
    <dsp:sp modelId="{8EC05128-FC04-45C7-A1A0-F01C03479E9A}">
      <dsp:nvSpPr>
        <dsp:cNvPr id="0" name=""/>
        <dsp:cNvSpPr/>
      </dsp:nvSpPr>
      <dsp:spPr>
        <a:xfrm>
          <a:off x="304800" y="3093100"/>
          <a:ext cx="4267200" cy="442800"/>
        </a:xfrm>
        <a:prstGeom prst="roundRect">
          <a:avLst/>
        </a:prstGeom>
        <a:solidFill>
          <a:schemeClr val="accent4">
            <a:hueOff val="-4464770"/>
            <a:satOff val="26899"/>
            <a:lumOff val="215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666750">
            <a:lnSpc>
              <a:spcPct val="90000"/>
            </a:lnSpc>
            <a:spcBef>
              <a:spcPct val="0"/>
            </a:spcBef>
            <a:spcAft>
              <a:spcPct val="35000"/>
            </a:spcAft>
            <a:buNone/>
          </a:pPr>
          <a:r>
            <a:rPr lang="en-GB" sz="1500" kern="1200" dirty="0"/>
            <a:t>Maximisation of long-term shareholder wealth</a:t>
          </a:r>
        </a:p>
      </dsp:txBody>
      <dsp:txXfrm>
        <a:off x="326416" y="3114716"/>
        <a:ext cx="4223968" cy="39956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7DAEBB-B7F4-4D0E-96AE-558C6A719B08}">
      <dsp:nvSpPr>
        <dsp:cNvPr id="0" name=""/>
        <dsp:cNvSpPr/>
      </dsp:nvSpPr>
      <dsp:spPr>
        <a:xfrm>
          <a:off x="673845" y="0"/>
          <a:ext cx="7636917" cy="421127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B3517A-8CCB-405E-A240-3A067BF4233E}">
      <dsp:nvSpPr>
        <dsp:cNvPr id="0" name=""/>
        <dsp:cNvSpPr/>
      </dsp:nvSpPr>
      <dsp:spPr>
        <a:xfrm>
          <a:off x="767"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ensure availability of sufficient funds at reasonable cost (liquidity).</a:t>
          </a:r>
          <a:endParaRPr lang="en-US" sz="1000" b="1" kern="1200" dirty="0">
            <a:solidFill>
              <a:schemeClr val="tx1"/>
            </a:solidFill>
          </a:endParaRPr>
        </a:p>
      </dsp:txBody>
      <dsp:txXfrm>
        <a:off x="60838" y="1323453"/>
        <a:ext cx="1110416" cy="1564367"/>
      </dsp:txXfrm>
    </dsp:sp>
    <dsp:sp modelId="{931E56F4-6F12-4281-92C0-147548F96DEE}">
      <dsp:nvSpPr>
        <dsp:cNvPr id="0" name=""/>
        <dsp:cNvSpPr/>
      </dsp:nvSpPr>
      <dsp:spPr>
        <a:xfrm>
          <a:off x="1292853"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ensure effective utilisation of funds (financial control).</a:t>
          </a:r>
          <a:endParaRPr lang="en-US" sz="1000" b="1" kern="1200">
            <a:solidFill>
              <a:schemeClr val="tx1"/>
            </a:solidFill>
          </a:endParaRPr>
        </a:p>
      </dsp:txBody>
      <dsp:txXfrm>
        <a:off x="1352924" y="1323453"/>
        <a:ext cx="1110416" cy="1564367"/>
      </dsp:txXfrm>
    </dsp:sp>
    <dsp:sp modelId="{3A8DF965-86D7-4558-AB00-F433918A9398}">
      <dsp:nvSpPr>
        <dsp:cNvPr id="0" name=""/>
        <dsp:cNvSpPr/>
      </dsp:nvSpPr>
      <dsp:spPr>
        <a:xfrm>
          <a:off x="2584939"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ensure safety of funds by creating reserves, re-investing profit, etc (minimisation of risk).</a:t>
          </a:r>
          <a:endParaRPr lang="en-US" sz="1000" b="1" kern="1200" dirty="0">
            <a:solidFill>
              <a:schemeClr val="tx1"/>
            </a:solidFill>
          </a:endParaRPr>
        </a:p>
      </dsp:txBody>
      <dsp:txXfrm>
        <a:off x="2645010" y="1323453"/>
        <a:ext cx="1110416" cy="1564367"/>
      </dsp:txXfrm>
    </dsp:sp>
    <dsp:sp modelId="{EAADA6D0-26DA-4027-897A-C7BCA4CACB7F}">
      <dsp:nvSpPr>
        <dsp:cNvPr id="0" name=""/>
        <dsp:cNvSpPr/>
      </dsp:nvSpPr>
      <dsp:spPr>
        <a:xfrm>
          <a:off x="3877025"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ensure adequate return on investment (profitability).</a:t>
          </a:r>
          <a:endParaRPr lang="en-US" sz="1000" b="1" kern="1200">
            <a:solidFill>
              <a:schemeClr val="tx1"/>
            </a:solidFill>
          </a:endParaRPr>
        </a:p>
      </dsp:txBody>
      <dsp:txXfrm>
        <a:off x="3937096" y="1323453"/>
        <a:ext cx="1110416" cy="1564367"/>
      </dsp:txXfrm>
    </dsp:sp>
    <dsp:sp modelId="{46227268-75AA-4B4A-8211-56EC924852B5}">
      <dsp:nvSpPr>
        <dsp:cNvPr id="0" name=""/>
        <dsp:cNvSpPr/>
      </dsp:nvSpPr>
      <dsp:spPr>
        <a:xfrm>
          <a:off x="5169111"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generate and build up surplus for expansion and growth (growth).</a:t>
          </a:r>
          <a:endParaRPr lang="en-US" sz="1000" b="1" kern="1200">
            <a:solidFill>
              <a:schemeClr val="tx1"/>
            </a:solidFill>
          </a:endParaRPr>
        </a:p>
      </dsp:txBody>
      <dsp:txXfrm>
        <a:off x="5229182" y="1323453"/>
        <a:ext cx="1110416" cy="1564367"/>
      </dsp:txXfrm>
    </dsp:sp>
    <dsp:sp modelId="{EB950A74-E15F-4937-8F77-AC7D900A558E}">
      <dsp:nvSpPr>
        <dsp:cNvPr id="0" name=""/>
        <dsp:cNvSpPr/>
      </dsp:nvSpPr>
      <dsp:spPr>
        <a:xfrm>
          <a:off x="6461197"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a:solidFill>
                <a:schemeClr val="tx1"/>
              </a:solidFill>
            </a:rPr>
            <a:t>To minimise cost of capital by developing a sound and economical combination of corporate securities (economy).</a:t>
          </a:r>
          <a:endParaRPr lang="en-US" sz="1000" b="1" kern="1200">
            <a:solidFill>
              <a:schemeClr val="tx1"/>
            </a:solidFill>
          </a:endParaRPr>
        </a:p>
      </dsp:txBody>
      <dsp:txXfrm>
        <a:off x="6521268" y="1323453"/>
        <a:ext cx="1110416" cy="1564367"/>
      </dsp:txXfrm>
    </dsp:sp>
    <dsp:sp modelId="{52226905-5849-4CF3-83D2-23CA43D9034F}">
      <dsp:nvSpPr>
        <dsp:cNvPr id="0" name=""/>
        <dsp:cNvSpPr/>
      </dsp:nvSpPr>
      <dsp:spPr>
        <a:xfrm>
          <a:off x="7753283" y="1263382"/>
          <a:ext cx="1230558" cy="1684509"/>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tx1"/>
              </a:solidFill>
            </a:rPr>
            <a:t>To coordinate the activities of the finance department with the activities of other departments of the firm (cooperation).</a:t>
          </a:r>
          <a:endParaRPr lang="en-US" sz="1000" b="1" kern="1200" dirty="0">
            <a:solidFill>
              <a:schemeClr val="tx1"/>
            </a:solidFill>
          </a:endParaRPr>
        </a:p>
      </dsp:txBody>
      <dsp:txXfrm>
        <a:off x="7813354" y="1323453"/>
        <a:ext cx="1110416" cy="156436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7356C8-E9ED-41FE-BFE3-06CEF2673F7F}">
      <dsp:nvSpPr>
        <dsp:cNvPr id="0" name=""/>
        <dsp:cNvSpPr/>
      </dsp:nvSpPr>
      <dsp:spPr>
        <a:xfrm>
          <a:off x="9776" y="688573"/>
          <a:ext cx="982430" cy="9824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4F6CB6-00BE-491D-B392-6A27A583C0FF}">
      <dsp:nvSpPr>
        <dsp:cNvPr id="0" name=""/>
        <dsp:cNvSpPr/>
      </dsp:nvSpPr>
      <dsp:spPr>
        <a:xfrm>
          <a:off x="9776" y="1747004"/>
          <a:ext cx="2806943" cy="421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GB" sz="2800" kern="1200">
              <a:latin typeface="Arial"/>
              <a:cs typeface="Arial"/>
            </a:rPr>
            <a:t>Year 0</a:t>
          </a:r>
        </a:p>
      </dsp:txBody>
      <dsp:txXfrm>
        <a:off x="9776" y="1747004"/>
        <a:ext cx="2806943" cy="421041"/>
      </dsp:txXfrm>
    </dsp:sp>
    <dsp:sp modelId="{BEC97B29-C4D0-4C8C-88FA-B8D63B4F3D8F}">
      <dsp:nvSpPr>
        <dsp:cNvPr id="0" name=""/>
        <dsp:cNvSpPr/>
      </dsp:nvSpPr>
      <dsp:spPr>
        <a:xfrm>
          <a:off x="9776" y="2203394"/>
          <a:ext cx="2806943" cy="2526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You invest £100 at 10%</a:t>
          </a:r>
        </a:p>
      </dsp:txBody>
      <dsp:txXfrm>
        <a:off x="9776" y="2203394"/>
        <a:ext cx="2806943" cy="252636"/>
      </dsp:txXfrm>
    </dsp:sp>
    <dsp:sp modelId="{3C12137F-8F1E-4648-88A9-56ED7D677EF2}">
      <dsp:nvSpPr>
        <dsp:cNvPr id="0" name=""/>
        <dsp:cNvSpPr/>
      </dsp:nvSpPr>
      <dsp:spPr>
        <a:xfrm>
          <a:off x="4343543" y="678491"/>
          <a:ext cx="982430" cy="9824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1F59ECA-A9A9-45D6-A8B5-54469825D8DE}">
      <dsp:nvSpPr>
        <dsp:cNvPr id="0" name=""/>
        <dsp:cNvSpPr/>
      </dsp:nvSpPr>
      <dsp:spPr>
        <a:xfrm>
          <a:off x="4343543" y="1736922"/>
          <a:ext cx="2806943" cy="421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100000"/>
            </a:lnSpc>
            <a:spcBef>
              <a:spcPct val="0"/>
            </a:spcBef>
            <a:spcAft>
              <a:spcPct val="35000"/>
            </a:spcAft>
            <a:buNone/>
            <a:defRPr b="1"/>
          </a:pPr>
          <a:r>
            <a:rPr lang="en-GB" sz="2800" kern="1200">
              <a:latin typeface="Arial"/>
              <a:cs typeface="Arial"/>
            </a:rPr>
            <a:t>Year 1</a:t>
          </a:r>
        </a:p>
      </dsp:txBody>
      <dsp:txXfrm>
        <a:off x="4343543" y="1736922"/>
        <a:ext cx="2806943" cy="421041"/>
      </dsp:txXfrm>
    </dsp:sp>
    <dsp:sp modelId="{C4720FF9-2668-46FF-8186-330D5B07098B}">
      <dsp:nvSpPr>
        <dsp:cNvPr id="0" name=""/>
        <dsp:cNvSpPr/>
      </dsp:nvSpPr>
      <dsp:spPr>
        <a:xfrm>
          <a:off x="3307935" y="2173151"/>
          <a:ext cx="4878159" cy="292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Your money grows to £100 + 10% of £100 = £110</a:t>
          </a:r>
        </a:p>
      </dsp:txBody>
      <dsp:txXfrm>
        <a:off x="3307935" y="2173151"/>
        <a:ext cx="4878159" cy="29296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C12E3-816E-468B-98D2-3631C7DE3DF9}">
      <dsp:nvSpPr>
        <dsp:cNvPr id="0" name=""/>
        <dsp:cNvSpPr/>
      </dsp:nvSpPr>
      <dsp:spPr>
        <a:xfrm>
          <a:off x="10482" y="786688"/>
          <a:ext cx="854094" cy="8540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575724-BD84-45FE-8D96-3004D483BE16}">
      <dsp:nvSpPr>
        <dsp:cNvPr id="0" name=""/>
        <dsp:cNvSpPr/>
      </dsp:nvSpPr>
      <dsp:spPr>
        <a:xfrm>
          <a:off x="10482"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0</a:t>
          </a:r>
        </a:p>
      </dsp:txBody>
      <dsp:txXfrm>
        <a:off x="10482" y="1708345"/>
        <a:ext cx="2440270" cy="366040"/>
      </dsp:txXfrm>
    </dsp:sp>
    <dsp:sp modelId="{D44FC001-3FFE-451F-B7C1-D5D8696133D2}">
      <dsp:nvSpPr>
        <dsp:cNvPr id="0" name=""/>
        <dsp:cNvSpPr/>
      </dsp:nvSpPr>
      <dsp:spPr>
        <a:xfrm>
          <a:off x="10482"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Invest £100 at 10%</a:t>
          </a:r>
        </a:p>
      </dsp:txBody>
      <dsp:txXfrm>
        <a:off x="10482" y="2105811"/>
        <a:ext cx="2440270" cy="252104"/>
      </dsp:txXfrm>
    </dsp:sp>
    <dsp:sp modelId="{F1C6611F-D7CD-48B2-8DA4-3ACFF1F661B5}">
      <dsp:nvSpPr>
        <dsp:cNvPr id="0" name=""/>
        <dsp:cNvSpPr/>
      </dsp:nvSpPr>
      <dsp:spPr>
        <a:xfrm>
          <a:off x="2877800" y="786688"/>
          <a:ext cx="854094" cy="8540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94E11A-3ED7-428E-BDFA-2BB952EBBE83}">
      <dsp:nvSpPr>
        <dsp:cNvPr id="0" name=""/>
        <dsp:cNvSpPr/>
      </dsp:nvSpPr>
      <dsp:spPr>
        <a:xfrm>
          <a:off x="2877800"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1</a:t>
          </a:r>
        </a:p>
      </dsp:txBody>
      <dsp:txXfrm>
        <a:off x="2877800" y="1708345"/>
        <a:ext cx="2440270" cy="366040"/>
      </dsp:txXfrm>
    </dsp:sp>
    <dsp:sp modelId="{FDF6A4E6-9989-4C3F-9E74-1B75C2010F2F}">
      <dsp:nvSpPr>
        <dsp:cNvPr id="0" name=""/>
        <dsp:cNvSpPr/>
      </dsp:nvSpPr>
      <dsp:spPr>
        <a:xfrm>
          <a:off x="2877800"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£100(1.1) = £110</a:t>
          </a:r>
        </a:p>
      </dsp:txBody>
      <dsp:txXfrm>
        <a:off x="2877800" y="2105811"/>
        <a:ext cx="2440270" cy="252104"/>
      </dsp:txXfrm>
    </dsp:sp>
    <dsp:sp modelId="{0009717F-C4B7-42BC-96E7-8D7AA39EA123}">
      <dsp:nvSpPr>
        <dsp:cNvPr id="0" name=""/>
        <dsp:cNvSpPr/>
      </dsp:nvSpPr>
      <dsp:spPr>
        <a:xfrm>
          <a:off x="5745118" y="786688"/>
          <a:ext cx="854094" cy="8540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C6B2A3-9684-4365-968F-ED94A3037EF1}">
      <dsp:nvSpPr>
        <dsp:cNvPr id="0" name=""/>
        <dsp:cNvSpPr/>
      </dsp:nvSpPr>
      <dsp:spPr>
        <a:xfrm>
          <a:off x="5745118" y="1708345"/>
          <a:ext cx="2440270" cy="366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100000"/>
            </a:lnSpc>
            <a:spcBef>
              <a:spcPct val="0"/>
            </a:spcBef>
            <a:spcAft>
              <a:spcPct val="35000"/>
            </a:spcAft>
            <a:buNone/>
            <a:defRPr b="1"/>
          </a:pPr>
          <a:r>
            <a:rPr lang="en-GB" sz="2500" kern="1200">
              <a:latin typeface="Arial"/>
              <a:cs typeface="Arial"/>
            </a:rPr>
            <a:t>Year 2</a:t>
          </a:r>
        </a:p>
      </dsp:txBody>
      <dsp:txXfrm>
        <a:off x="5745118" y="1708345"/>
        <a:ext cx="2440270" cy="366040"/>
      </dsp:txXfrm>
    </dsp:sp>
    <dsp:sp modelId="{688C407D-5608-4096-BB9E-EDB5FB9B9804}">
      <dsp:nvSpPr>
        <dsp:cNvPr id="0" name=""/>
        <dsp:cNvSpPr/>
      </dsp:nvSpPr>
      <dsp:spPr>
        <a:xfrm>
          <a:off x="5745118" y="2105811"/>
          <a:ext cx="2440270" cy="252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100000"/>
            </a:lnSpc>
            <a:spcBef>
              <a:spcPct val="0"/>
            </a:spcBef>
            <a:spcAft>
              <a:spcPct val="35000"/>
            </a:spcAft>
            <a:buNone/>
          </a:pPr>
          <a:r>
            <a:rPr lang="en-GB" sz="1700" kern="1200" dirty="0">
              <a:latin typeface="Arial"/>
              <a:cs typeface="Arial"/>
            </a:rPr>
            <a:t>£100(1.1)(1.1) = £121</a:t>
          </a:r>
        </a:p>
      </dsp:txBody>
      <dsp:txXfrm>
        <a:off x="5745118" y="2105811"/>
        <a:ext cx="2440270" cy="252104"/>
      </dsp:txXfrm>
    </dsp:sp>
  </dsp:spTree>
</dsp:drawing>
</file>

<file path=ppt/diagrams/layout1.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4.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9.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13/09/2022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Exhibit 1.15  The flow of cash between capital markets and the firm’s operations</a:t>
            </a:r>
          </a:p>
          <a:p>
            <a:endParaRPr lang="en-IN" dirty="0"/>
          </a:p>
        </p:txBody>
      </p:sp>
      <p:sp>
        <p:nvSpPr>
          <p:cNvPr id="4" name="Slide Number Placeholder 3"/>
          <p:cNvSpPr>
            <a:spLocks noGrp="1"/>
          </p:cNvSpPr>
          <p:nvPr>
            <p:ph type="sldNum" sz="quarter" idx="5"/>
          </p:nvPr>
        </p:nvSpPr>
        <p:spPr/>
        <p:txBody>
          <a:bodyPr/>
          <a:lstStyle/>
          <a:p>
            <a:fld id="{39BBCA5A-0932-45AA-9036-6BE85B94C148}" type="slidenum">
              <a:rPr lang="en-IN" smtClean="0"/>
              <a:pPr/>
              <a:t>20</a:t>
            </a:fld>
            <a:endParaRPr lang="en-IN"/>
          </a:p>
        </p:txBody>
      </p:sp>
    </p:spTree>
    <p:extLst>
      <p:ext uri="{BB962C8B-B14F-4D97-AF65-F5344CB8AC3E}">
        <p14:creationId xmlns:p14="http://schemas.microsoft.com/office/powerpoint/2010/main" val="41746802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06803C2A-1CDF-49BE-A6CB-71EA524127E9}" type="datetime1">
              <a:rPr lang="en-GB" smtClean="0"/>
              <a:t>13/09/2022</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C8A9B3F-EF95-46CF-A3C6-AEC3D21447E9}" type="datetime1">
              <a:rPr lang="en-GB" smtClean="0"/>
              <a:t>13/09/2022</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45E7E4-5C83-4E4D-AB1D-B5D553137229}" type="datetime1">
              <a:rPr lang="en-GB" smtClean="0"/>
              <a:t>13/09/2022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39FD243-ADF3-4BCA-BDCB-C5D6C0AE4B66}" type="datetime1">
              <a:rPr lang="en-GB" smtClean="0"/>
              <a:t>13/09/2022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237593E-D2A7-4DD2-99F8-8ECA11FBA508}" type="datetime1">
              <a:rPr lang="en-GB" smtClean="0"/>
              <a:t>13/09/2022</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64A1C52-5ECE-4A5F-9E4F-1CCD1C2B0987}" type="datetime1">
              <a:rPr lang="en-GB" smtClean="0"/>
              <a:t>13/09/2022</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356C4E1-AED4-4217-B84A-16F265EAF1EB}" type="datetime1">
              <a:rPr lang="en-GB" smtClean="0"/>
              <a:t>13/09/2022</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135CAB6-8E39-44F1-97E9-5CD9C03FF56A}" type="datetime1">
              <a:rPr lang="en-GB" smtClean="0"/>
              <a:t>13/09/2022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43BE73C-E32C-437D-9211-97086E7325C8}" type="datetime1">
              <a:rPr lang="en-GB" smtClean="0"/>
              <a:t>13/09/2022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BFCEAC8-84FE-4561-A79F-471DBFFC941F}" type="datetime1">
              <a:rPr lang="en-GB" smtClean="0"/>
              <a:t>13/09/2022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4030C6-9F44-43EF-9DA8-7AF5CBD10261}" type="datetime1">
              <a:rPr lang="en-GB" smtClean="0"/>
              <a:t>13/09/2022</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71FFEDD4-5072-4321-9AD2-2801448D51A0}" type="datetime1">
              <a:rPr lang="en-GB" smtClean="0"/>
              <a:t>13/09/2022</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4.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7.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International Financial Management</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LCBB6002</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1</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Introduction</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547438"/>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A7B033E-86E3-4B32-95AB-8F3AF42363E9}" type="datetime1">
              <a:rPr lang="en-GB" smtClean="0"/>
              <a:t>13/09/2022</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73568"/>
            <a:ext cx="8229600" cy="857250"/>
          </a:xfrm>
        </p:spPr>
        <p:txBody>
          <a:bodyPr wrap="square" anchor="ctr">
            <a:normAutofit/>
          </a:bodyPr>
          <a:lstStyle/>
          <a:p>
            <a:r>
              <a:rPr lang="en-GB" b="1" dirty="0">
                <a:latin typeface="Arial" panose="020B0604020202020204" pitchFamily="34" charset="0"/>
                <a:cs typeface="Arial" panose="020B0604020202020204" pitchFamily="34" charset="0"/>
              </a:rPr>
              <a:t>Introduction</a:t>
            </a:r>
          </a:p>
        </p:txBody>
      </p:sp>
      <p:sp>
        <p:nvSpPr>
          <p:cNvPr id="3" name="Content Placeholder 2"/>
          <p:cNvSpPr>
            <a:spLocks noGrp="1"/>
          </p:cNvSpPr>
          <p:nvPr>
            <p:ph sz="half" idx="1"/>
          </p:nvPr>
        </p:nvSpPr>
        <p:spPr>
          <a:xfrm>
            <a:off x="906011" y="2025942"/>
            <a:ext cx="7606718" cy="2991780"/>
          </a:xfrm>
        </p:spPr>
        <p:txBody>
          <a:bodyPr wrap="square" anchor="t">
            <a:normAutofit/>
          </a:bodyPr>
          <a:lstStyle/>
          <a:p>
            <a:pPr marL="0" indent="0">
              <a:lnSpc>
                <a:spcPct val="90000"/>
              </a:lnSpc>
              <a:buNone/>
            </a:pPr>
            <a:r>
              <a:rPr lang="en-GB" sz="1125" b="1" dirty="0"/>
              <a:t>Learning Outcomes for International Financial Management:</a:t>
            </a:r>
          </a:p>
          <a:p>
            <a:pPr marL="0" indent="0">
              <a:lnSpc>
                <a:spcPct val="90000"/>
              </a:lnSpc>
              <a:buNone/>
            </a:pPr>
            <a:endParaRPr lang="en-GB" sz="1125" dirty="0"/>
          </a:p>
          <a:p>
            <a:pPr>
              <a:lnSpc>
                <a:spcPct val="90000"/>
              </a:lnSpc>
              <a:buFont typeface="Wingdings" panose="05000000000000000000" pitchFamily="2" charset="2"/>
              <a:buChar char="§"/>
            </a:pPr>
            <a:r>
              <a:rPr lang="en-GB" sz="1125" dirty="0"/>
              <a:t>apply and critically evaluate the relevant theoretical framework and models of international financial management; </a:t>
            </a:r>
          </a:p>
          <a:p>
            <a:pPr>
              <a:lnSpc>
                <a:spcPct val="90000"/>
              </a:lnSpc>
              <a:buFont typeface="Wingdings" panose="05000000000000000000" pitchFamily="2" charset="2"/>
              <a:buChar char="§"/>
            </a:pPr>
            <a:endParaRPr lang="en-GB" sz="1125" dirty="0"/>
          </a:p>
          <a:p>
            <a:pPr>
              <a:lnSpc>
                <a:spcPct val="90000"/>
              </a:lnSpc>
              <a:buFont typeface="Wingdings" panose="05000000000000000000" pitchFamily="2" charset="2"/>
              <a:buChar char="§"/>
            </a:pPr>
            <a:r>
              <a:rPr lang="en-GB" sz="1125" dirty="0"/>
              <a:t>evaluate, apply and critically discuss various methods and techniques relating to the financing of an international business; </a:t>
            </a:r>
          </a:p>
          <a:p>
            <a:pPr>
              <a:lnSpc>
                <a:spcPct val="90000"/>
              </a:lnSpc>
              <a:buFont typeface="Wingdings" panose="05000000000000000000" pitchFamily="2" charset="2"/>
              <a:buChar char="§"/>
            </a:pPr>
            <a:endParaRPr lang="en-GB" sz="1125" dirty="0"/>
          </a:p>
          <a:p>
            <a:pPr>
              <a:lnSpc>
                <a:spcPct val="90000"/>
              </a:lnSpc>
              <a:buFont typeface="Wingdings" panose="05000000000000000000" pitchFamily="2" charset="2"/>
              <a:buChar char="§"/>
            </a:pPr>
            <a:r>
              <a:rPr lang="en-GB" sz="1125" dirty="0"/>
              <a:t>apply and critically appraise various theoretical models of corporate value, international cost of capital, and financial structure. </a:t>
            </a:r>
          </a:p>
          <a:p>
            <a:pPr marL="0" indent="0">
              <a:lnSpc>
                <a:spcPct val="90000"/>
              </a:lnSpc>
              <a:buNone/>
            </a:pPr>
            <a:endParaRPr lang="en-GB" sz="1125" dirty="0"/>
          </a:p>
          <a:p>
            <a:pPr marL="0" indent="0">
              <a:lnSpc>
                <a:spcPct val="90000"/>
              </a:lnSpc>
              <a:buNone/>
            </a:pPr>
            <a:r>
              <a:rPr lang="en-GB" sz="1125" dirty="0"/>
              <a:t>(UWTSD Module Descriptor, 2018)</a:t>
            </a:r>
          </a:p>
        </p:txBody>
      </p:sp>
      <p:sp>
        <p:nvSpPr>
          <p:cNvPr id="4" name="Date Placeholder 3"/>
          <p:cNvSpPr>
            <a:spLocks noGrp="1"/>
          </p:cNvSpPr>
          <p:nvPr>
            <p:ph type="dt" sz="half" idx="10"/>
          </p:nvPr>
        </p:nvSpPr>
        <p:spPr>
          <a:xfrm>
            <a:off x="250825" y="5750720"/>
            <a:ext cx="971550" cy="164306"/>
          </a:xfrm>
        </p:spPr>
        <p:txBody>
          <a:bodyPr anchor="ctr">
            <a:normAutofit fontScale="92500" lnSpcReduction="20000"/>
          </a:bodyPr>
          <a:lstStyle/>
          <a:p>
            <a:pPr>
              <a:lnSpc>
                <a:spcPct val="90000"/>
              </a:lnSpc>
              <a:spcAft>
                <a:spcPts val="450"/>
              </a:spcAft>
              <a:defRPr/>
            </a:pPr>
            <a:fld id="{522351A0-EC59-43FA-9D01-40E3F89903B1}" type="datetime1">
              <a:rPr lang="en-GB" altLang="en-US" sz="675" smtClean="0"/>
              <a:t>13/09/2022</a:t>
            </a:fld>
            <a:endParaRPr lang="en-GB" altLang="en-US" sz="675"/>
          </a:p>
        </p:txBody>
      </p:sp>
      <p:sp>
        <p:nvSpPr>
          <p:cNvPr id="5" name="Slide Number Placeholder 4"/>
          <p:cNvSpPr>
            <a:spLocks noGrp="1"/>
          </p:cNvSpPr>
          <p:nvPr>
            <p:ph type="sldNum" sz="quarter" idx="11"/>
          </p:nvPr>
        </p:nvSpPr>
        <p:spPr>
          <a:xfrm>
            <a:off x="7956550" y="5643564"/>
            <a:ext cx="730250" cy="254794"/>
          </a:xfrm>
        </p:spPr>
        <p:txBody>
          <a:bodyPr wrap="square" anchor="ctr">
            <a:normAutofit/>
          </a:bodyPr>
          <a:lstStyle/>
          <a:p>
            <a:pPr>
              <a:spcAft>
                <a:spcPts val="450"/>
              </a:spcAft>
              <a:defRPr/>
            </a:pPr>
            <a:fld id="{6550E941-99E4-4403-A917-B30FF69A9617}" type="slidenum">
              <a:rPr lang="en-GB" altLang="en-US" smtClean="0"/>
              <a:pPr>
                <a:spcAft>
                  <a:spcPts val="450"/>
                </a:spcAft>
                <a:defRPr/>
              </a:pPr>
              <a:t>2</a:t>
            </a:fld>
            <a:endParaRPr lang="en-GB" altLang="en-US"/>
          </a:p>
        </p:txBody>
      </p:sp>
    </p:spTree>
    <p:extLst>
      <p:ext uri="{BB962C8B-B14F-4D97-AF65-F5344CB8AC3E}">
        <p14:creationId xmlns:p14="http://schemas.microsoft.com/office/powerpoint/2010/main" val="8076878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1EE03-8FB5-48A0-9BF9-D90DC3909E3F}"/>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Weekly Schedule</a:t>
            </a:r>
          </a:p>
        </p:txBody>
      </p:sp>
      <p:graphicFrame>
        <p:nvGraphicFramePr>
          <p:cNvPr id="8" name="Table 8">
            <a:extLst>
              <a:ext uri="{FF2B5EF4-FFF2-40B4-BE49-F238E27FC236}">
                <a16:creationId xmlns:a16="http://schemas.microsoft.com/office/drawing/2014/main" id="{50DDEED6-3AB5-4C58-8A94-CF1974FA6A2C}"/>
              </a:ext>
            </a:extLst>
          </p:cNvPr>
          <p:cNvGraphicFramePr>
            <a:graphicFrameLocks noGrp="1"/>
          </p:cNvGraphicFramePr>
          <p:nvPr>
            <p:ph idx="1"/>
            <p:extLst>
              <p:ext uri="{D42A27DB-BD31-4B8C-83A1-F6EECF244321}">
                <p14:modId xmlns:p14="http://schemas.microsoft.com/office/powerpoint/2010/main" val="3732414899"/>
              </p:ext>
            </p:extLst>
          </p:nvPr>
        </p:nvGraphicFramePr>
        <p:xfrm>
          <a:off x="1652664" y="1499000"/>
          <a:ext cx="5649985" cy="3708400"/>
        </p:xfrm>
        <a:graphic>
          <a:graphicData uri="http://schemas.openxmlformats.org/drawingml/2006/table">
            <a:tbl>
              <a:tblPr firstRow="1" bandRow="1">
                <a:tableStyleId>{0505E3EF-67EA-436B-97B2-0124C06EBD24}</a:tableStyleId>
              </a:tblPr>
              <a:tblGrid>
                <a:gridCol w="1016537">
                  <a:extLst>
                    <a:ext uri="{9D8B030D-6E8A-4147-A177-3AD203B41FA5}">
                      <a16:colId xmlns:a16="http://schemas.microsoft.com/office/drawing/2014/main" val="703729110"/>
                    </a:ext>
                  </a:extLst>
                </a:gridCol>
                <a:gridCol w="4633448">
                  <a:extLst>
                    <a:ext uri="{9D8B030D-6E8A-4147-A177-3AD203B41FA5}">
                      <a16:colId xmlns:a16="http://schemas.microsoft.com/office/drawing/2014/main" val="3684238859"/>
                    </a:ext>
                  </a:extLst>
                </a:gridCol>
              </a:tblGrid>
              <a:tr h="370840">
                <a:tc>
                  <a:txBody>
                    <a:bodyPr/>
                    <a:lstStyle/>
                    <a:p>
                      <a:r>
                        <a:rPr lang="en-GB" dirty="0"/>
                        <a:t>Week 1</a:t>
                      </a:r>
                    </a:p>
                  </a:txBody>
                  <a:tcPr/>
                </a:tc>
                <a:tc>
                  <a:txBody>
                    <a:bodyPr/>
                    <a:lstStyle/>
                    <a:p>
                      <a:r>
                        <a:rPr lang="en-GB" b="1" dirty="0"/>
                        <a:t>Introduction</a:t>
                      </a:r>
                    </a:p>
                  </a:txBody>
                  <a:tcPr/>
                </a:tc>
                <a:extLst>
                  <a:ext uri="{0D108BD9-81ED-4DB2-BD59-A6C34878D82A}">
                    <a16:rowId xmlns:a16="http://schemas.microsoft.com/office/drawing/2014/main" val="657429520"/>
                  </a:ext>
                </a:extLst>
              </a:tr>
              <a:tr h="370840">
                <a:tc>
                  <a:txBody>
                    <a:bodyPr/>
                    <a:lstStyle/>
                    <a:p>
                      <a:r>
                        <a:rPr lang="en-GB" b="1" dirty="0"/>
                        <a:t>Week 2</a:t>
                      </a:r>
                    </a:p>
                  </a:txBody>
                  <a:tcPr/>
                </a:tc>
                <a:tc>
                  <a:txBody>
                    <a:bodyPr/>
                    <a:lstStyle/>
                    <a:p>
                      <a:r>
                        <a:rPr lang="en-GB" b="1" dirty="0"/>
                        <a:t>Sources of Financing Business</a:t>
                      </a:r>
                    </a:p>
                  </a:txBody>
                  <a:tcPr/>
                </a:tc>
                <a:extLst>
                  <a:ext uri="{0D108BD9-81ED-4DB2-BD59-A6C34878D82A}">
                    <a16:rowId xmlns:a16="http://schemas.microsoft.com/office/drawing/2014/main" val="1802523253"/>
                  </a:ext>
                </a:extLst>
              </a:tr>
              <a:tr h="370840">
                <a:tc>
                  <a:txBody>
                    <a:bodyPr/>
                    <a:lstStyle/>
                    <a:p>
                      <a:r>
                        <a:rPr lang="en-GB" b="1" dirty="0"/>
                        <a:t>Week 3</a:t>
                      </a:r>
                    </a:p>
                  </a:txBody>
                  <a:tcPr/>
                </a:tc>
                <a:tc>
                  <a:txBody>
                    <a:bodyPr/>
                    <a:lstStyle/>
                    <a:p>
                      <a:r>
                        <a:rPr lang="en-GB" b="1" dirty="0"/>
                        <a:t>Investment Appraisal</a:t>
                      </a:r>
                    </a:p>
                  </a:txBody>
                  <a:tcPr/>
                </a:tc>
                <a:extLst>
                  <a:ext uri="{0D108BD9-81ED-4DB2-BD59-A6C34878D82A}">
                    <a16:rowId xmlns:a16="http://schemas.microsoft.com/office/drawing/2014/main" val="3233557477"/>
                  </a:ext>
                </a:extLst>
              </a:tr>
              <a:tr h="370840">
                <a:tc>
                  <a:txBody>
                    <a:bodyPr/>
                    <a:lstStyle/>
                    <a:p>
                      <a:r>
                        <a:rPr lang="en-GB" b="1" dirty="0"/>
                        <a:t>Week 4</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Stakeholder Theory; Dividend Policy</a:t>
                      </a:r>
                    </a:p>
                  </a:txBody>
                  <a:tcPr/>
                </a:tc>
                <a:extLst>
                  <a:ext uri="{0D108BD9-81ED-4DB2-BD59-A6C34878D82A}">
                    <a16:rowId xmlns:a16="http://schemas.microsoft.com/office/drawing/2014/main" val="986104918"/>
                  </a:ext>
                </a:extLst>
              </a:tr>
              <a:tr h="370840">
                <a:tc>
                  <a:txBody>
                    <a:bodyPr/>
                    <a:lstStyle/>
                    <a:p>
                      <a:r>
                        <a:rPr lang="en-GB" b="1" dirty="0"/>
                        <a:t>Week 5</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Financial Environment</a:t>
                      </a:r>
                    </a:p>
                  </a:txBody>
                  <a:tcPr/>
                </a:tc>
                <a:extLst>
                  <a:ext uri="{0D108BD9-81ED-4DB2-BD59-A6C34878D82A}">
                    <a16:rowId xmlns:a16="http://schemas.microsoft.com/office/drawing/2014/main" val="3585365564"/>
                  </a:ext>
                </a:extLst>
              </a:tr>
              <a:tr h="370840">
                <a:tc>
                  <a:txBody>
                    <a:bodyPr/>
                    <a:lstStyle/>
                    <a:p>
                      <a:r>
                        <a:rPr lang="en-GB" b="1" dirty="0"/>
                        <a:t>Week 6</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Financial Markets </a:t>
                      </a:r>
                    </a:p>
                  </a:txBody>
                  <a:tcPr/>
                </a:tc>
                <a:extLst>
                  <a:ext uri="{0D108BD9-81ED-4DB2-BD59-A6C34878D82A}">
                    <a16:rowId xmlns:a16="http://schemas.microsoft.com/office/drawing/2014/main" val="897170047"/>
                  </a:ext>
                </a:extLst>
              </a:tr>
              <a:tr h="370840">
                <a:tc>
                  <a:txBody>
                    <a:bodyPr/>
                    <a:lstStyle/>
                    <a:p>
                      <a:r>
                        <a:rPr lang="en-GB" b="1" dirty="0"/>
                        <a:t>Week 7</a:t>
                      </a:r>
                    </a:p>
                  </a:txBody>
                  <a:tcPr/>
                </a:tc>
                <a:tc>
                  <a:txBody>
                    <a:bodyPr/>
                    <a:lstStyle/>
                    <a:p>
                      <a:r>
                        <a:rPr lang="en-GB" b="1" dirty="0"/>
                        <a:t>Foreign Exchange Market and Risks </a:t>
                      </a:r>
                    </a:p>
                  </a:txBody>
                  <a:tcPr/>
                </a:tc>
                <a:extLst>
                  <a:ext uri="{0D108BD9-81ED-4DB2-BD59-A6C34878D82A}">
                    <a16:rowId xmlns:a16="http://schemas.microsoft.com/office/drawing/2014/main" val="3090967318"/>
                  </a:ext>
                </a:extLst>
              </a:tr>
              <a:tr h="370840">
                <a:tc>
                  <a:txBody>
                    <a:bodyPr/>
                    <a:lstStyle/>
                    <a:p>
                      <a:r>
                        <a:rPr lang="en-GB" b="1" dirty="0"/>
                        <a:t>Week 8 </a:t>
                      </a:r>
                    </a:p>
                  </a:txBody>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t>International Capital Market</a:t>
                      </a:r>
                    </a:p>
                  </a:txBody>
                  <a:tcPr/>
                </a:tc>
                <a:extLst>
                  <a:ext uri="{0D108BD9-81ED-4DB2-BD59-A6C34878D82A}">
                    <a16:rowId xmlns:a16="http://schemas.microsoft.com/office/drawing/2014/main" val="277200327"/>
                  </a:ext>
                </a:extLst>
              </a:tr>
              <a:tr h="370840">
                <a:tc>
                  <a:txBody>
                    <a:bodyPr/>
                    <a:lstStyle/>
                    <a:p>
                      <a:r>
                        <a:rPr lang="en-GB" b="1" dirty="0"/>
                        <a:t>Week 9</a:t>
                      </a:r>
                    </a:p>
                  </a:txBody>
                  <a:tcPr/>
                </a:tc>
                <a:tc>
                  <a:txBody>
                    <a:bodyPr/>
                    <a:lstStyle/>
                    <a:p>
                      <a:r>
                        <a:rPr lang="en-GB" b="1" dirty="0"/>
                        <a:t>Workshop</a:t>
                      </a:r>
                    </a:p>
                  </a:txBody>
                  <a:tcPr/>
                </a:tc>
                <a:extLst>
                  <a:ext uri="{0D108BD9-81ED-4DB2-BD59-A6C34878D82A}">
                    <a16:rowId xmlns:a16="http://schemas.microsoft.com/office/drawing/2014/main" val="3647528400"/>
                  </a:ext>
                </a:extLst>
              </a:tr>
              <a:tr h="370840">
                <a:tc>
                  <a:txBody>
                    <a:bodyPr/>
                    <a:lstStyle/>
                    <a:p>
                      <a:r>
                        <a:rPr lang="en-GB" b="1" dirty="0"/>
                        <a:t>Week 10</a:t>
                      </a:r>
                    </a:p>
                  </a:txBody>
                  <a:tcPr/>
                </a:tc>
                <a:tc>
                  <a:txBody>
                    <a:bodyPr/>
                    <a:lstStyle/>
                    <a:p>
                      <a:r>
                        <a:rPr lang="en-GB" b="1"/>
                        <a:t>Mock Test</a:t>
                      </a:r>
                      <a:endParaRPr lang="en-GB" b="1" dirty="0"/>
                    </a:p>
                  </a:txBody>
                  <a:tcPr/>
                </a:tc>
                <a:extLst>
                  <a:ext uri="{0D108BD9-81ED-4DB2-BD59-A6C34878D82A}">
                    <a16:rowId xmlns:a16="http://schemas.microsoft.com/office/drawing/2014/main" val="4055401996"/>
                  </a:ext>
                </a:extLst>
              </a:tr>
            </a:tbl>
          </a:graphicData>
        </a:graphic>
      </p:graphicFrame>
      <p:sp>
        <p:nvSpPr>
          <p:cNvPr id="4" name="Date Placeholder 3">
            <a:extLst>
              <a:ext uri="{FF2B5EF4-FFF2-40B4-BE49-F238E27FC236}">
                <a16:creationId xmlns:a16="http://schemas.microsoft.com/office/drawing/2014/main" id="{622EF0F3-62AD-4AB0-BBFD-52017B95E85A}"/>
              </a:ext>
            </a:extLst>
          </p:cNvPr>
          <p:cNvSpPr>
            <a:spLocks noGrp="1"/>
          </p:cNvSpPr>
          <p:nvPr>
            <p:ph type="dt" sz="half" idx="10"/>
          </p:nvPr>
        </p:nvSpPr>
        <p:spPr/>
        <p:txBody>
          <a:bodyPr/>
          <a:lstStyle/>
          <a:p>
            <a:fld id="{8AA4BA00-9FAF-462D-B291-4D51CB45B1A7}" type="datetime1">
              <a:rPr lang="en-GB" smtClean="0"/>
              <a:t>13/09/2022</a:t>
            </a:fld>
            <a:endParaRPr lang="en-GB"/>
          </a:p>
        </p:txBody>
      </p:sp>
      <p:sp>
        <p:nvSpPr>
          <p:cNvPr id="6" name="Slide Number Placeholder 5">
            <a:extLst>
              <a:ext uri="{FF2B5EF4-FFF2-40B4-BE49-F238E27FC236}">
                <a16:creationId xmlns:a16="http://schemas.microsoft.com/office/drawing/2014/main" id="{D9C776C6-7597-4593-8745-B83F57A0E4D5}"/>
              </a:ext>
            </a:extLst>
          </p:cNvPr>
          <p:cNvSpPr>
            <a:spLocks noGrp="1"/>
          </p:cNvSpPr>
          <p:nvPr>
            <p:ph type="sldNum" sz="quarter" idx="12"/>
          </p:nvPr>
        </p:nvSpPr>
        <p:spPr/>
        <p:txBody>
          <a:bodyPr/>
          <a:lstStyle/>
          <a:p>
            <a:fld id="{F4BD6A3A-4F9D-41E3-A65D-BCC7D77E66B6}" type="slidenum">
              <a:rPr lang="en-GB" smtClean="0"/>
              <a:t>3</a:t>
            </a:fld>
            <a:endParaRPr lang="en-GB"/>
          </a:p>
        </p:txBody>
      </p:sp>
    </p:spTree>
    <p:extLst>
      <p:ext uri="{BB962C8B-B14F-4D97-AF65-F5344CB8AC3E}">
        <p14:creationId xmlns:p14="http://schemas.microsoft.com/office/powerpoint/2010/main" val="37017507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99CFC4-1F68-4CDA-A27C-B7DC5595732A}"/>
              </a:ext>
            </a:extLst>
          </p:cNvPr>
          <p:cNvSpPr>
            <a:spLocks noGrp="1"/>
          </p:cNvSpPr>
          <p:nvPr>
            <p:ph idx="1"/>
          </p:nvPr>
        </p:nvSpPr>
        <p:spPr>
          <a:xfrm>
            <a:off x="1222375" y="1964596"/>
            <a:ext cx="6172200" cy="2780951"/>
          </a:xfrm>
        </p:spPr>
        <p:txBody>
          <a:bodyPr/>
          <a:lstStyle/>
          <a:p>
            <a:pPr marL="0" indent="0">
              <a:buNone/>
            </a:pPr>
            <a:r>
              <a:rPr lang="en-GB" sz="1500" dirty="0">
                <a:ea typeface="+mn-lt"/>
                <a:cs typeface="+mn-lt"/>
              </a:rPr>
              <a:t> The study time for the module is divided as follows:</a:t>
            </a:r>
          </a:p>
          <a:p>
            <a:pPr marL="0" indent="0">
              <a:buNone/>
            </a:pPr>
            <a:endParaRPr lang="en-GB" sz="1500" dirty="0">
              <a:ea typeface="+mn-lt"/>
              <a:cs typeface="+mn-lt"/>
            </a:endParaRPr>
          </a:p>
          <a:p>
            <a:pPr marL="0" indent="0">
              <a:buNone/>
            </a:pPr>
            <a:endParaRPr lang="en-GB" sz="1500" dirty="0">
              <a:ea typeface="+mn-lt"/>
              <a:cs typeface="+mn-lt"/>
            </a:endParaRPr>
          </a:p>
          <a:p>
            <a:pPr marL="0" indent="0">
              <a:buNone/>
            </a:pPr>
            <a:endParaRPr lang="en-GB" sz="1500" dirty="0">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endParaRPr lang="en-GB" sz="1050" dirty="0">
              <a:solidFill>
                <a:srgbClr val="FF0000"/>
              </a:solidFill>
              <a:ea typeface="+mn-lt"/>
              <a:cs typeface="+mn-lt"/>
            </a:endParaRPr>
          </a:p>
          <a:p>
            <a:pPr marL="0" indent="0">
              <a:buNone/>
            </a:pPr>
            <a:r>
              <a:rPr lang="en-GB" sz="1050" dirty="0">
                <a:solidFill>
                  <a:srgbClr val="FF0000"/>
                </a:solidFill>
                <a:ea typeface="+mn-lt"/>
                <a:cs typeface="+mn-lt"/>
              </a:rPr>
              <a:t>Source: UWTSD Module Descriptor</a:t>
            </a:r>
            <a:endParaRPr lang="en-GB" sz="1050" dirty="0">
              <a:solidFill>
                <a:srgbClr val="FF0000"/>
              </a:solidFill>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a:p>
            <a:pPr marL="0" indent="0">
              <a:buNone/>
            </a:pPr>
            <a:endParaRPr lang="en-GB" sz="1500" dirty="0">
              <a:solidFill>
                <a:srgbClr val="FF0000"/>
              </a:solidFill>
              <a:ea typeface="+mn-lt"/>
              <a:cs typeface="+mn-lt"/>
            </a:endParaRPr>
          </a:p>
        </p:txBody>
      </p:sp>
      <p:sp>
        <p:nvSpPr>
          <p:cNvPr id="4" name="Date Placeholder 3">
            <a:extLst>
              <a:ext uri="{FF2B5EF4-FFF2-40B4-BE49-F238E27FC236}">
                <a16:creationId xmlns:a16="http://schemas.microsoft.com/office/drawing/2014/main" id="{CCF92A6A-B6A6-461C-A0A2-AE81A333181A}"/>
              </a:ext>
            </a:extLst>
          </p:cNvPr>
          <p:cNvSpPr>
            <a:spLocks noGrp="1"/>
          </p:cNvSpPr>
          <p:nvPr>
            <p:ph type="dt" sz="half" idx="10"/>
          </p:nvPr>
        </p:nvSpPr>
        <p:spPr/>
        <p:txBody>
          <a:bodyPr/>
          <a:lstStyle/>
          <a:p>
            <a:pPr>
              <a:defRPr/>
            </a:pPr>
            <a:fld id="{1EBAB61F-969B-47FA-B7D5-5D850AF4D630}" type="datetime1">
              <a:rPr lang="en-GB" altLang="en-US" smtClean="0">
                <a:solidFill>
                  <a:prstClr val="black">
                    <a:tint val="75000"/>
                  </a:prstClr>
                </a:solidFill>
                <a:latin typeface="Myriad Pro"/>
              </a:rPr>
              <a:t>13/09/2022</a:t>
            </a:fld>
            <a:endParaRPr lang="en-GB" altLang="en-US">
              <a:solidFill>
                <a:prstClr val="black">
                  <a:tint val="75000"/>
                </a:prstClr>
              </a:solidFill>
              <a:latin typeface="Myriad Pro"/>
            </a:endParaRPr>
          </a:p>
        </p:txBody>
      </p:sp>
      <p:sp>
        <p:nvSpPr>
          <p:cNvPr id="5" name="Slide Number Placeholder 4">
            <a:extLst>
              <a:ext uri="{FF2B5EF4-FFF2-40B4-BE49-F238E27FC236}">
                <a16:creationId xmlns:a16="http://schemas.microsoft.com/office/drawing/2014/main" id="{CFF4438B-D677-4675-BD7C-5A3C3D3EFC4E}"/>
              </a:ext>
            </a:extLst>
          </p:cNvPr>
          <p:cNvSpPr>
            <a:spLocks noGrp="1"/>
          </p:cNvSpPr>
          <p:nvPr>
            <p:ph type="sldNum" sz="quarter" idx="12"/>
          </p:nvPr>
        </p:nvSpPr>
        <p:spPr/>
        <p:txBody>
          <a:bodyPr/>
          <a:lstStyle/>
          <a:p>
            <a:pPr>
              <a:defRPr/>
            </a:pPr>
            <a:fld id="{6550E941-99E4-4403-A917-B30FF69A9617}" type="slidenum">
              <a:rPr lang="en-GB" altLang="en-US"/>
              <a:pPr>
                <a:defRPr/>
              </a:pPr>
              <a:t>4</a:t>
            </a:fld>
            <a:endParaRPr lang="en-GB" altLang="en-US"/>
          </a:p>
        </p:txBody>
      </p:sp>
      <p:graphicFrame>
        <p:nvGraphicFramePr>
          <p:cNvPr id="8" name="Table 7"/>
          <p:cNvGraphicFramePr>
            <a:graphicFrameLocks noGrp="1"/>
          </p:cNvGraphicFramePr>
          <p:nvPr>
            <p:extLst>
              <p:ext uri="{D42A27DB-BD31-4B8C-83A1-F6EECF244321}">
                <p14:modId xmlns:p14="http://schemas.microsoft.com/office/powerpoint/2010/main" val="3631240119"/>
              </p:ext>
            </p:extLst>
          </p:nvPr>
        </p:nvGraphicFramePr>
        <p:xfrm>
          <a:off x="2540930" y="2481008"/>
          <a:ext cx="4062141" cy="1640408"/>
        </p:xfrm>
        <a:graphic>
          <a:graphicData uri="http://schemas.openxmlformats.org/drawingml/2006/table">
            <a:tbl>
              <a:tblPr firstRow="1" firstCol="1" bandRow="1"/>
              <a:tblGrid>
                <a:gridCol w="1912789">
                  <a:extLst>
                    <a:ext uri="{9D8B030D-6E8A-4147-A177-3AD203B41FA5}">
                      <a16:colId xmlns:a16="http://schemas.microsoft.com/office/drawing/2014/main" val="2048836160"/>
                    </a:ext>
                  </a:extLst>
                </a:gridCol>
                <a:gridCol w="795305">
                  <a:extLst>
                    <a:ext uri="{9D8B030D-6E8A-4147-A177-3AD203B41FA5}">
                      <a16:colId xmlns:a16="http://schemas.microsoft.com/office/drawing/2014/main" val="3736756566"/>
                    </a:ext>
                  </a:extLst>
                </a:gridCol>
                <a:gridCol w="1354047">
                  <a:extLst>
                    <a:ext uri="{9D8B030D-6E8A-4147-A177-3AD203B41FA5}">
                      <a16:colId xmlns:a16="http://schemas.microsoft.com/office/drawing/2014/main" val="51107024"/>
                    </a:ext>
                  </a:extLst>
                </a:gridCol>
              </a:tblGrid>
              <a:tr h="234344">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Activity Type</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Hours</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500" b="1" dirty="0">
                          <a:solidFill>
                            <a:srgbClr val="FF0000"/>
                          </a:solidFill>
                          <a:effectLst/>
                          <a:latin typeface="Myriad Pro (Body)"/>
                          <a:ea typeface="Calibri" panose="020F0502020204030204" pitchFamily="34" charset="0"/>
                          <a:cs typeface="Times New Roman" panose="02020603050405020304" pitchFamily="18" charset="0"/>
                        </a:rPr>
                        <a:t>Percentage</a:t>
                      </a:r>
                      <a:endParaRPr lang="en-GB" sz="15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88316971"/>
                  </a:ext>
                </a:extLst>
              </a:tr>
              <a:tr h="234344">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Schedule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effectLst/>
                          <a:latin typeface="Myriad Pro (Body)"/>
                          <a:ea typeface="Calibri" panose="020F0502020204030204" pitchFamily="34" charset="0"/>
                          <a:cs typeface="Times New Roman" panose="02020603050405020304" pitchFamily="18" charset="0"/>
                        </a:rPr>
                        <a:t>50</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effectLst/>
                          <a:latin typeface="Myriad Pro (Body)"/>
                          <a:ea typeface="Calibri" panose="020F0502020204030204" pitchFamily="34" charset="0"/>
                          <a:cs typeface="Times New Roman" panose="02020603050405020304" pitchFamily="18" charset="0"/>
                        </a:rPr>
                        <a:t>25%</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62818517"/>
                  </a:ext>
                </a:extLst>
              </a:tr>
              <a:tr h="468688">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Independent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150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75%</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10378536"/>
                  </a:ext>
                </a:extLst>
              </a:tr>
              <a:tr h="468688">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Placement Learning</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21018185"/>
                  </a:ext>
                </a:extLst>
              </a:tr>
              <a:tr h="234344">
                <a:tc>
                  <a:txBody>
                    <a:bodyPr/>
                    <a:lstStyle/>
                    <a:p>
                      <a:pPr>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TOTAL</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200</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100%</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78767631"/>
                  </a:ext>
                </a:extLst>
              </a:tr>
            </a:tbl>
          </a:graphicData>
        </a:graphic>
      </p:graphicFrame>
      <p:sp>
        <p:nvSpPr>
          <p:cNvPr id="9" name="Title 1">
            <a:extLst>
              <a:ext uri="{FF2B5EF4-FFF2-40B4-BE49-F238E27FC236}">
                <a16:creationId xmlns:a16="http://schemas.microsoft.com/office/drawing/2014/main" id="{FB924731-579D-43B5-8B39-B547CDD4B116}"/>
              </a:ext>
            </a:extLst>
          </p:cNvPr>
          <p:cNvSpPr>
            <a:spLocks noGrp="1"/>
          </p:cNvSpPr>
          <p:nvPr>
            <p:ph type="title"/>
          </p:nvPr>
        </p:nvSpPr>
        <p:spPr>
          <a:xfrm>
            <a:off x="457200" y="305593"/>
            <a:ext cx="8229600" cy="857250"/>
          </a:xfrm>
        </p:spPr>
        <p:txBody>
          <a:bodyPr/>
          <a:lstStyle/>
          <a:p>
            <a:r>
              <a:rPr lang="en-GB" b="1" dirty="0">
                <a:latin typeface="Arial" panose="020B0604020202020204" pitchFamily="34" charset="0"/>
                <a:cs typeface="Arial" panose="020B0604020202020204" pitchFamily="34" charset="0"/>
              </a:rPr>
              <a:t>Learning and Teaching Strategy</a:t>
            </a:r>
          </a:p>
        </p:txBody>
      </p:sp>
    </p:spTree>
    <p:extLst>
      <p:ext uri="{BB962C8B-B14F-4D97-AF65-F5344CB8AC3E}">
        <p14:creationId xmlns:p14="http://schemas.microsoft.com/office/powerpoint/2010/main" val="187852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5C68D-8C4A-4174-84B9-9073317BE5D4}"/>
              </a:ext>
            </a:extLst>
          </p:cNvPr>
          <p:cNvSpPr>
            <a:spLocks noGrp="1"/>
          </p:cNvSpPr>
          <p:nvPr>
            <p:ph type="title"/>
          </p:nvPr>
        </p:nvSpPr>
        <p:spPr>
          <a:xfrm>
            <a:off x="457200" y="114298"/>
            <a:ext cx="8229600" cy="1143000"/>
          </a:xfrm>
        </p:spPr>
        <p:txBody>
          <a:bodyPr/>
          <a:lstStyle/>
          <a:p>
            <a:r>
              <a:rPr lang="en-GB" b="1" dirty="0">
                <a:latin typeface="Arial" panose="020B0604020202020204" pitchFamily="34" charset="0"/>
                <a:cs typeface="Arial" panose="020B0604020202020204" pitchFamily="34" charset="0"/>
              </a:rPr>
              <a:t>Module Assessments</a:t>
            </a:r>
          </a:p>
        </p:txBody>
      </p:sp>
      <p:sp>
        <p:nvSpPr>
          <p:cNvPr id="4" name="Date Placeholder 3">
            <a:extLst>
              <a:ext uri="{FF2B5EF4-FFF2-40B4-BE49-F238E27FC236}">
                <a16:creationId xmlns:a16="http://schemas.microsoft.com/office/drawing/2014/main" id="{C2C524EF-702D-455B-850B-D344B2BDE2D1}"/>
              </a:ext>
            </a:extLst>
          </p:cNvPr>
          <p:cNvSpPr>
            <a:spLocks noGrp="1"/>
          </p:cNvSpPr>
          <p:nvPr>
            <p:ph type="dt" sz="half" idx="10"/>
          </p:nvPr>
        </p:nvSpPr>
        <p:spPr/>
        <p:txBody>
          <a:bodyPr/>
          <a:lstStyle/>
          <a:p>
            <a:fld id="{F8078C26-BC0B-4E38-A131-7AF0BFCCAF02}" type="datetime1">
              <a:rPr lang="en-GB" smtClean="0"/>
              <a:t>13/09/2022</a:t>
            </a:fld>
            <a:endParaRPr lang="en-GB"/>
          </a:p>
        </p:txBody>
      </p:sp>
      <p:sp>
        <p:nvSpPr>
          <p:cNvPr id="6" name="Slide Number Placeholder 5">
            <a:extLst>
              <a:ext uri="{FF2B5EF4-FFF2-40B4-BE49-F238E27FC236}">
                <a16:creationId xmlns:a16="http://schemas.microsoft.com/office/drawing/2014/main" id="{456D4873-A8C4-4714-B6FB-7B04C202CE75}"/>
              </a:ext>
            </a:extLst>
          </p:cNvPr>
          <p:cNvSpPr>
            <a:spLocks noGrp="1"/>
          </p:cNvSpPr>
          <p:nvPr>
            <p:ph type="sldNum" sz="quarter" idx="12"/>
          </p:nvPr>
        </p:nvSpPr>
        <p:spPr/>
        <p:txBody>
          <a:bodyPr/>
          <a:lstStyle/>
          <a:p>
            <a:fld id="{F4BD6A3A-4F9D-41E3-A65D-BCC7D77E66B6}" type="slidenum">
              <a:rPr lang="en-GB" smtClean="0"/>
              <a:t>5</a:t>
            </a:fld>
            <a:endParaRPr lang="en-GB"/>
          </a:p>
        </p:txBody>
      </p:sp>
      <p:graphicFrame>
        <p:nvGraphicFramePr>
          <p:cNvPr id="7" name="Content Placeholder 5">
            <a:extLst>
              <a:ext uri="{FF2B5EF4-FFF2-40B4-BE49-F238E27FC236}">
                <a16:creationId xmlns:a16="http://schemas.microsoft.com/office/drawing/2014/main" id="{4E0756FF-4A9D-48BA-9867-92CD14A44083}"/>
              </a:ext>
            </a:extLst>
          </p:cNvPr>
          <p:cNvGraphicFramePr>
            <a:graphicFrameLocks noGrp="1"/>
          </p:cNvGraphicFramePr>
          <p:nvPr>
            <p:ph idx="1"/>
            <p:extLst>
              <p:ext uri="{D42A27DB-BD31-4B8C-83A1-F6EECF244321}">
                <p14:modId xmlns:p14="http://schemas.microsoft.com/office/powerpoint/2010/main" val="3051882003"/>
              </p:ext>
            </p:extLst>
          </p:nvPr>
        </p:nvGraphicFramePr>
        <p:xfrm>
          <a:off x="1625004" y="2208474"/>
          <a:ext cx="4618453" cy="707000"/>
        </p:xfrm>
        <a:graphic>
          <a:graphicData uri="http://schemas.openxmlformats.org/drawingml/2006/table">
            <a:tbl>
              <a:tblPr firstRow="1" firstCol="1" bandRow="1"/>
              <a:tblGrid>
                <a:gridCol w="1992348">
                  <a:extLst>
                    <a:ext uri="{9D8B030D-6E8A-4147-A177-3AD203B41FA5}">
                      <a16:colId xmlns:a16="http://schemas.microsoft.com/office/drawing/2014/main" val="3772626234"/>
                    </a:ext>
                  </a:extLst>
                </a:gridCol>
                <a:gridCol w="1339195">
                  <a:extLst>
                    <a:ext uri="{9D8B030D-6E8A-4147-A177-3AD203B41FA5}">
                      <a16:colId xmlns:a16="http://schemas.microsoft.com/office/drawing/2014/main" val="177933412"/>
                    </a:ext>
                  </a:extLst>
                </a:gridCol>
                <a:gridCol w="1286910">
                  <a:extLst>
                    <a:ext uri="{9D8B030D-6E8A-4147-A177-3AD203B41FA5}">
                      <a16:colId xmlns:a16="http://schemas.microsoft.com/office/drawing/2014/main" val="1809245905"/>
                    </a:ext>
                  </a:extLst>
                </a:gridCol>
              </a:tblGrid>
              <a:tr h="341904">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Mode of Assessment</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Volume</a:t>
                      </a:r>
                      <a:endParaRPr lang="en-GB" sz="800"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Weighting</a:t>
                      </a:r>
                      <a:endParaRPr lang="en-GB" sz="80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13178451"/>
                  </a:ext>
                </a:extLst>
              </a:tr>
              <a:tr h="365096">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Essay</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1500</a:t>
                      </a:r>
                      <a:r>
                        <a:rPr lang="en-GB" sz="1200" b="1" baseline="0" dirty="0">
                          <a:effectLst/>
                          <a:latin typeface="Myriad Pro (Body)"/>
                          <a:ea typeface="Calibri" panose="020F0502020204030204" pitchFamily="34" charset="0"/>
                          <a:cs typeface="Times New Roman" panose="02020603050405020304" pitchFamily="18" charset="0"/>
                        </a:rPr>
                        <a:t> W</a:t>
                      </a:r>
                      <a:r>
                        <a:rPr lang="en-GB" sz="1200" b="1" dirty="0">
                          <a:effectLst/>
                          <a:latin typeface="Myriad Pro (Body)"/>
                          <a:ea typeface="Calibri" panose="020F0502020204030204" pitchFamily="34" charset="0"/>
                          <a:cs typeface="Times New Roman" panose="02020603050405020304" pitchFamily="18" charset="0"/>
                        </a:rPr>
                        <a:t>ords</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30%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0477407"/>
                  </a:ext>
                </a:extLst>
              </a:tr>
            </a:tbl>
          </a:graphicData>
        </a:graphic>
      </p:graphicFrame>
      <p:graphicFrame>
        <p:nvGraphicFramePr>
          <p:cNvPr id="8" name="Table 7">
            <a:extLst>
              <a:ext uri="{FF2B5EF4-FFF2-40B4-BE49-F238E27FC236}">
                <a16:creationId xmlns:a16="http://schemas.microsoft.com/office/drawing/2014/main" id="{13F5D4F7-E141-4F7A-B677-0E2D80F9B930}"/>
              </a:ext>
            </a:extLst>
          </p:cNvPr>
          <p:cNvGraphicFramePr>
            <a:graphicFrameLocks noGrp="1"/>
          </p:cNvGraphicFramePr>
          <p:nvPr>
            <p:extLst>
              <p:ext uri="{D42A27DB-BD31-4B8C-83A1-F6EECF244321}">
                <p14:modId xmlns:p14="http://schemas.microsoft.com/office/powerpoint/2010/main" val="2993211777"/>
              </p:ext>
            </p:extLst>
          </p:nvPr>
        </p:nvGraphicFramePr>
        <p:xfrm>
          <a:off x="1599444" y="3483210"/>
          <a:ext cx="4624327" cy="970349"/>
        </p:xfrm>
        <a:graphic>
          <a:graphicData uri="http://schemas.openxmlformats.org/drawingml/2006/table">
            <a:tbl>
              <a:tblPr firstRow="1" firstCol="1" bandRow="1"/>
              <a:tblGrid>
                <a:gridCol w="1952947">
                  <a:extLst>
                    <a:ext uri="{9D8B030D-6E8A-4147-A177-3AD203B41FA5}">
                      <a16:colId xmlns:a16="http://schemas.microsoft.com/office/drawing/2014/main" val="1484516791"/>
                    </a:ext>
                  </a:extLst>
                </a:gridCol>
                <a:gridCol w="1728192">
                  <a:extLst>
                    <a:ext uri="{9D8B030D-6E8A-4147-A177-3AD203B41FA5}">
                      <a16:colId xmlns:a16="http://schemas.microsoft.com/office/drawing/2014/main" val="3038759151"/>
                    </a:ext>
                  </a:extLst>
                </a:gridCol>
                <a:gridCol w="943188">
                  <a:extLst>
                    <a:ext uri="{9D8B030D-6E8A-4147-A177-3AD203B41FA5}">
                      <a16:colId xmlns:a16="http://schemas.microsoft.com/office/drawing/2014/main" val="380335842"/>
                    </a:ext>
                  </a:extLst>
                </a:gridCol>
              </a:tblGrid>
              <a:tr h="397642">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Mode of Assessment</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rgbClr val="FF0000"/>
                          </a:solidFill>
                          <a:effectLst/>
                          <a:latin typeface="Myriad Pro (Body)"/>
                          <a:ea typeface="Calibri" panose="020F0502020204030204" pitchFamily="34" charset="0"/>
                          <a:cs typeface="Times New Roman" panose="02020603050405020304" pitchFamily="18" charset="0"/>
                        </a:rPr>
                        <a:t>Volume</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a:solidFill>
                            <a:srgbClr val="FF0000"/>
                          </a:solidFill>
                          <a:effectLst/>
                          <a:latin typeface="Myriad Pro (Body)"/>
                          <a:ea typeface="Calibri" panose="020F0502020204030204" pitchFamily="34" charset="0"/>
                          <a:cs typeface="Times New Roman" panose="02020603050405020304" pitchFamily="18" charset="0"/>
                        </a:rPr>
                        <a:t>Weighting</a:t>
                      </a:r>
                      <a:endParaRPr lang="en-GB" sz="800" b="1">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91587985"/>
                  </a:ext>
                </a:extLst>
              </a:tr>
              <a:tr h="572691">
                <a:tc>
                  <a:txBody>
                    <a:bodyPr/>
                    <a:lstStyle/>
                    <a:p>
                      <a:pPr marL="0" marR="0" lvl="0" indent="0" algn="l" defTabSz="914400" rtl="0" eaLnBrk="1" fontAlgn="auto" latinLnBrk="0" hangingPunct="1">
                        <a:lnSpc>
                          <a:spcPct val="107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mn-lt"/>
                          <a:ea typeface="+mn-ea"/>
                          <a:cs typeface="+mn-cs"/>
                        </a:rPr>
                        <a:t>Unseen Written Examination</a:t>
                      </a:r>
                      <a:endParaRPr kumimoji="0" lang="en-GB" sz="1200" b="1" i="0" u="none" strike="noStrike" kern="1200" cap="none" spc="0" normalizeH="0" baseline="0" noProof="0" dirty="0">
                        <a:ln>
                          <a:noFill/>
                        </a:ln>
                        <a:solidFill>
                          <a:prstClr val="black"/>
                        </a:solidFill>
                        <a:effectLst/>
                        <a:uLnTx/>
                        <a:uFillTx/>
                        <a:latin typeface="Myriad Pro (Body)"/>
                        <a:ea typeface="Calibri" panose="020F0502020204030204" pitchFamily="34" charset="0"/>
                        <a:cs typeface="Times New Roman" panose="02020603050405020304" pitchFamily="18" charset="0"/>
                      </a:endParaRPr>
                    </a:p>
                    <a:p>
                      <a:pPr algn="l">
                        <a:lnSpc>
                          <a:spcPct val="107000"/>
                        </a:lnSpc>
                        <a:spcAft>
                          <a:spcPts val="0"/>
                        </a:spcAft>
                      </a:pPr>
                      <a:endParaRPr lang="en-GB" sz="12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solidFill>
                            <a:schemeClr val="tx1"/>
                          </a:solidFill>
                          <a:effectLst/>
                          <a:latin typeface="Myriad Pro (Body)"/>
                          <a:ea typeface="Calibri" panose="020F0502020204030204" pitchFamily="34" charset="0"/>
                          <a:cs typeface="Times New Roman" panose="02020603050405020304" pitchFamily="18" charset="0"/>
                        </a:rPr>
                        <a:t>Examination</a:t>
                      </a: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a:lnSpc>
                          <a:spcPct val="107000"/>
                        </a:lnSpc>
                        <a:spcAft>
                          <a:spcPts val="0"/>
                        </a:spcAft>
                      </a:pPr>
                      <a:r>
                        <a:rPr lang="en-GB" sz="1200" b="1" dirty="0">
                          <a:effectLst/>
                          <a:latin typeface="Myriad Pro (Body)"/>
                          <a:ea typeface="Calibri" panose="020F0502020204030204" pitchFamily="34" charset="0"/>
                          <a:cs typeface="Times New Roman" panose="02020603050405020304" pitchFamily="18" charset="0"/>
                        </a:rPr>
                        <a:t>70%</a:t>
                      </a:r>
                      <a:endParaRPr lang="en-GB" sz="800" b="1" dirty="0">
                        <a:effectLst/>
                        <a:latin typeface="Myriad Pro (Body)"/>
                        <a:ea typeface="Calibri" panose="020F0502020204030204" pitchFamily="34" charset="0"/>
                        <a:cs typeface="Times New Roman" panose="02020603050405020304" pitchFamily="18" charset="0"/>
                      </a:endParaRPr>
                    </a:p>
                  </a:txBody>
                  <a:tcPr marL="51435" marR="5143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599766"/>
                  </a:ext>
                </a:extLst>
              </a:tr>
            </a:tbl>
          </a:graphicData>
        </a:graphic>
      </p:graphicFrame>
      <p:sp>
        <p:nvSpPr>
          <p:cNvPr id="9" name="TextBox 8">
            <a:extLst>
              <a:ext uri="{FF2B5EF4-FFF2-40B4-BE49-F238E27FC236}">
                <a16:creationId xmlns:a16="http://schemas.microsoft.com/office/drawing/2014/main" id="{3664AF2F-2D29-46D3-8271-E5EF6FBF5A2C}"/>
              </a:ext>
            </a:extLst>
          </p:cNvPr>
          <p:cNvSpPr txBox="1"/>
          <p:nvPr/>
        </p:nvSpPr>
        <p:spPr>
          <a:xfrm>
            <a:off x="457200" y="3039471"/>
            <a:ext cx="8030411" cy="369332"/>
          </a:xfrm>
          <a:prstGeom prst="rect">
            <a:avLst/>
          </a:prstGeom>
          <a:noFill/>
        </p:spPr>
        <p:txBody>
          <a:bodyPr wrap="square" rtlCol="0">
            <a:spAutoFit/>
          </a:bodyPr>
          <a:lstStyle/>
          <a:p>
            <a:pPr algn="ctr"/>
            <a:r>
              <a:rPr lang="en-GB" b="1" dirty="0">
                <a:solidFill>
                  <a:srgbClr val="FF0000"/>
                </a:solidFill>
                <a:latin typeface="Myriad Pro (Body)"/>
              </a:rPr>
              <a:t>Assessment Component 2 – End of Module Unseen Written Examination</a:t>
            </a:r>
          </a:p>
        </p:txBody>
      </p:sp>
      <p:sp>
        <p:nvSpPr>
          <p:cNvPr id="10" name="TextBox 9">
            <a:extLst>
              <a:ext uri="{FF2B5EF4-FFF2-40B4-BE49-F238E27FC236}">
                <a16:creationId xmlns:a16="http://schemas.microsoft.com/office/drawing/2014/main" id="{EDCCAB9A-4CBD-43AA-8109-AF3CA04C408D}"/>
              </a:ext>
            </a:extLst>
          </p:cNvPr>
          <p:cNvSpPr txBox="1"/>
          <p:nvPr/>
        </p:nvSpPr>
        <p:spPr>
          <a:xfrm>
            <a:off x="1222375" y="4680058"/>
            <a:ext cx="5940660" cy="230832"/>
          </a:xfrm>
          <a:prstGeom prst="rect">
            <a:avLst/>
          </a:prstGeom>
          <a:noFill/>
        </p:spPr>
        <p:txBody>
          <a:bodyPr wrap="square" rtlCol="0">
            <a:spAutoFit/>
          </a:bodyPr>
          <a:lstStyle/>
          <a:p>
            <a:r>
              <a:rPr lang="en-GB" sz="900" dirty="0">
                <a:solidFill>
                  <a:srgbClr val="FF0000"/>
                </a:solidFill>
                <a:latin typeface="+mj-lt"/>
              </a:rPr>
              <a:t>Source: UWTSD Module Descriptor</a:t>
            </a:r>
          </a:p>
        </p:txBody>
      </p:sp>
      <p:sp>
        <p:nvSpPr>
          <p:cNvPr id="11" name="Rectangle 1">
            <a:extLst>
              <a:ext uri="{FF2B5EF4-FFF2-40B4-BE49-F238E27FC236}">
                <a16:creationId xmlns:a16="http://schemas.microsoft.com/office/drawing/2014/main" id="{1402DBC2-6567-4256-BCC6-02BA6A814473}"/>
              </a:ext>
            </a:extLst>
          </p:cNvPr>
          <p:cNvSpPr>
            <a:spLocks noChangeArrowheads="1"/>
          </p:cNvSpPr>
          <p:nvPr/>
        </p:nvSpPr>
        <p:spPr bwMode="auto">
          <a:xfrm>
            <a:off x="460332" y="1436759"/>
            <a:ext cx="7058664"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68580" tIns="34290" rIns="68580" bIns="34290" numCol="1" anchor="ctr" anchorCtr="0" compatLnSpc="1">
            <a:prstTxWarp prst="textNoShape">
              <a:avLst/>
            </a:prstTxWarp>
            <a:spAutoFit/>
          </a:bodyPr>
          <a:lstStyle>
            <a:lvl1pPr>
              <a:tabLst>
                <a:tab pos="1314450" algn="l"/>
              </a:tabLst>
              <a:defRPr>
                <a:solidFill>
                  <a:schemeClr val="tx1"/>
                </a:solidFill>
                <a:latin typeface="Arial" panose="020B0604020202020204" pitchFamily="34" charset="0"/>
              </a:defRPr>
            </a:lvl1pPr>
            <a:lvl2pPr>
              <a:tabLst>
                <a:tab pos="1314450" algn="l"/>
              </a:tabLst>
              <a:defRPr>
                <a:solidFill>
                  <a:schemeClr val="tx1"/>
                </a:solidFill>
                <a:latin typeface="Arial" panose="020B0604020202020204" pitchFamily="34" charset="0"/>
              </a:defRPr>
            </a:lvl2pPr>
            <a:lvl3pPr>
              <a:tabLst>
                <a:tab pos="1314450" algn="l"/>
              </a:tabLst>
              <a:defRPr>
                <a:solidFill>
                  <a:schemeClr val="tx1"/>
                </a:solidFill>
                <a:latin typeface="Arial" panose="020B0604020202020204" pitchFamily="34" charset="0"/>
              </a:defRPr>
            </a:lvl3pPr>
            <a:lvl4pPr>
              <a:tabLst>
                <a:tab pos="1314450" algn="l"/>
              </a:tabLst>
              <a:defRPr>
                <a:solidFill>
                  <a:schemeClr val="tx1"/>
                </a:solidFill>
                <a:latin typeface="Arial" panose="020B0604020202020204" pitchFamily="34" charset="0"/>
              </a:defRPr>
            </a:lvl4pPr>
            <a:lvl5pPr>
              <a:tabLst>
                <a:tab pos="1314450" algn="l"/>
              </a:tabLst>
              <a:defRPr>
                <a:solidFill>
                  <a:schemeClr val="tx1"/>
                </a:solidFill>
                <a:latin typeface="Arial" panose="020B0604020202020204" pitchFamily="34" charset="0"/>
              </a:defRPr>
            </a:lvl5pPr>
            <a:lvl6pPr eaLnBrk="0" fontAlgn="base" hangingPunct="0">
              <a:spcBef>
                <a:spcPct val="0"/>
              </a:spcBef>
              <a:spcAft>
                <a:spcPct val="0"/>
              </a:spcAft>
              <a:tabLst>
                <a:tab pos="1314450" algn="l"/>
              </a:tabLst>
              <a:defRPr>
                <a:solidFill>
                  <a:schemeClr val="tx1"/>
                </a:solidFill>
                <a:latin typeface="Arial" panose="020B0604020202020204" pitchFamily="34" charset="0"/>
              </a:defRPr>
            </a:lvl6pPr>
            <a:lvl7pPr eaLnBrk="0" fontAlgn="base" hangingPunct="0">
              <a:spcBef>
                <a:spcPct val="0"/>
              </a:spcBef>
              <a:spcAft>
                <a:spcPct val="0"/>
              </a:spcAft>
              <a:tabLst>
                <a:tab pos="1314450" algn="l"/>
              </a:tabLst>
              <a:defRPr>
                <a:solidFill>
                  <a:schemeClr val="tx1"/>
                </a:solidFill>
                <a:latin typeface="Arial" panose="020B0604020202020204" pitchFamily="34" charset="0"/>
              </a:defRPr>
            </a:lvl7pPr>
            <a:lvl8pPr eaLnBrk="0" fontAlgn="base" hangingPunct="0">
              <a:spcBef>
                <a:spcPct val="0"/>
              </a:spcBef>
              <a:spcAft>
                <a:spcPct val="0"/>
              </a:spcAft>
              <a:tabLst>
                <a:tab pos="1314450" algn="l"/>
              </a:tabLst>
              <a:defRPr>
                <a:solidFill>
                  <a:schemeClr val="tx1"/>
                </a:solidFill>
                <a:latin typeface="Arial" panose="020B0604020202020204" pitchFamily="34" charset="0"/>
              </a:defRPr>
            </a:lvl8pPr>
            <a:lvl9pPr eaLnBrk="0" fontAlgn="base" hangingPunct="0">
              <a:spcBef>
                <a:spcPct val="0"/>
              </a:spcBef>
              <a:spcAft>
                <a:spcPct val="0"/>
              </a:spcAft>
              <a:tabLst>
                <a:tab pos="1314450" algn="l"/>
              </a:tabLst>
              <a:defRPr>
                <a:solidFill>
                  <a:schemeClr val="tx1"/>
                </a:solidFill>
                <a:latin typeface="Arial" panose="020B0604020202020204" pitchFamily="34" charset="0"/>
              </a:defRPr>
            </a:lvl9pPr>
          </a:lstStyle>
          <a:p>
            <a:pPr algn="ctr" defTabSz="685800">
              <a:tabLst>
                <a:tab pos="985838" algn="l"/>
              </a:tabLst>
            </a:pPr>
            <a:r>
              <a:rPr kumimoji="0" lang="en-GB" altLang="en-US" b="1" i="0" u="none" strike="noStrike" cap="none" normalizeH="0" baseline="0" dirty="0">
                <a:ln>
                  <a:noFill/>
                </a:ln>
                <a:solidFill>
                  <a:srgbClr val="FF0000"/>
                </a:solidFill>
                <a:effectLst/>
                <a:latin typeface="Myriad Pro (Body)"/>
                <a:ea typeface="Calibri" panose="020F0502020204030204" pitchFamily="34" charset="0"/>
                <a:cs typeface="Times New Roman" panose="02020603050405020304" pitchFamily="18" charset="0"/>
              </a:rPr>
              <a:t>Assessment Component 1 – Mid-term Assessment (Coursework)</a:t>
            </a:r>
            <a:endParaRPr kumimoji="0" lang="en-GB" altLang="en-US" b="0" i="0" u="none" strike="noStrike" cap="none" normalizeH="0" baseline="0" dirty="0">
              <a:ln>
                <a:noFill/>
              </a:ln>
              <a:solidFill>
                <a:schemeClr val="tx1"/>
              </a:solidFill>
              <a:effectLst/>
              <a:latin typeface="Myriad Pro (Body)"/>
            </a:endParaRPr>
          </a:p>
          <a:p>
            <a:pPr defTabSz="685800">
              <a:tabLst>
                <a:tab pos="985838" algn="l"/>
              </a:tabLst>
            </a:pPr>
            <a:r>
              <a:rPr kumimoji="0" lang="en-GB" altLang="en-US" b="0" i="0" u="none" strike="noStrike" cap="none" normalizeH="0" baseline="0" dirty="0">
                <a:ln>
                  <a:noFill/>
                </a:ln>
                <a:solidFill>
                  <a:schemeClr val="tx1"/>
                </a:solidFill>
                <a:effectLst/>
                <a:latin typeface="Myriad Pro (Body)"/>
                <a:ea typeface="Calibri" panose="020F0502020204030204" pitchFamily="34" charset="0"/>
                <a:cs typeface="Times New Roman" panose="02020603050405020304" pitchFamily="18" charset="0"/>
              </a:rPr>
              <a:t>	</a:t>
            </a:r>
            <a:endParaRPr kumimoji="0" lang="en-GB" altLang="en-US" b="0" i="0" u="none" strike="noStrike" cap="none" normalizeH="0" baseline="0" dirty="0">
              <a:ln>
                <a:noFill/>
              </a:ln>
              <a:solidFill>
                <a:schemeClr val="tx1"/>
              </a:solidFill>
              <a:effectLst/>
              <a:latin typeface="Myriad Pro (Body)"/>
            </a:endParaRPr>
          </a:p>
          <a:p>
            <a:pPr defTabSz="685800">
              <a:tabLst>
                <a:tab pos="985838" algn="l"/>
              </a:tabLst>
            </a:pPr>
            <a:endParaRPr lang="en-GB" altLang="en-US" sz="1350" dirty="0">
              <a:latin typeface="Arial Black" panose="020B0A04020102020204" pitchFamily="34" charset="0"/>
            </a:endParaRPr>
          </a:p>
        </p:txBody>
      </p:sp>
    </p:spTree>
    <p:extLst>
      <p:ext uri="{BB962C8B-B14F-4D97-AF65-F5344CB8AC3E}">
        <p14:creationId xmlns:p14="http://schemas.microsoft.com/office/powerpoint/2010/main" val="17666499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1485900" y="395465"/>
            <a:ext cx="6172200" cy="475562"/>
          </a:xfrm>
        </p:spPr>
        <p:txBody>
          <a:bodyPr/>
          <a:lstStyle/>
          <a:p>
            <a:r>
              <a:rPr lang="en-US" b="1" dirty="0">
                <a:latin typeface="Arial" panose="020B0604020202020204" pitchFamily="34" charset="0"/>
                <a:cs typeface="Arial" panose="020B0604020202020204" pitchFamily="34" charset="0"/>
              </a:rPr>
              <a:t>Reading List</a:t>
            </a: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184558" y="1677798"/>
            <a:ext cx="8615493" cy="3962468"/>
          </a:xfrm>
        </p:spPr>
        <p:txBody>
          <a:bodyPr/>
          <a:lstStyle/>
          <a:p>
            <a:pPr marL="0" indent="0">
              <a:buNone/>
            </a:pPr>
            <a:r>
              <a:rPr lang="en-GB" sz="1350" dirty="0">
                <a:solidFill>
                  <a:srgbClr val="FF0000"/>
                </a:solidFill>
                <a:latin typeface="+mj-lt"/>
              </a:rPr>
              <a:t>Essential</a:t>
            </a:r>
            <a:r>
              <a:rPr lang="en-GB" sz="1350" dirty="0">
                <a:solidFill>
                  <a:srgbClr val="000000"/>
                </a:solidFill>
                <a:latin typeface="+mj-lt"/>
              </a:rPr>
              <a:t>  	Arnold. G. (2012) Corporate Financial Management, Aston, Financial Times, Prentice Hall 	</a:t>
            </a:r>
          </a:p>
          <a:p>
            <a:pPr marL="0" indent="0">
              <a:buNone/>
            </a:pPr>
            <a:r>
              <a:rPr lang="en-GB" sz="1350" dirty="0">
                <a:solidFill>
                  <a:srgbClr val="FF0000"/>
                </a:solidFill>
                <a:latin typeface="+mj-lt"/>
              </a:rPr>
              <a:t>Essential 	</a:t>
            </a:r>
            <a:r>
              <a:rPr lang="en-GB" sz="1350" dirty="0">
                <a:solidFill>
                  <a:srgbClr val="000000"/>
                </a:solidFill>
                <a:latin typeface="+mj-lt"/>
              </a:rPr>
              <a:t>Madura &amp; Fox (2011) Roland, International Financial Management, 2nd edition, Cengage Learning 	EMEA.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Bekaert.G</a:t>
            </a:r>
            <a:r>
              <a:rPr lang="en-GB" sz="1350" dirty="0">
                <a:solidFill>
                  <a:srgbClr val="000000"/>
                </a:solidFill>
                <a:latin typeface="+mj-lt"/>
              </a:rPr>
              <a:t>. and </a:t>
            </a:r>
            <a:r>
              <a:rPr lang="en-GB" sz="1350" dirty="0" err="1">
                <a:solidFill>
                  <a:srgbClr val="000000"/>
                </a:solidFill>
                <a:latin typeface="+mj-lt"/>
              </a:rPr>
              <a:t>Hodrick</a:t>
            </a:r>
            <a:r>
              <a:rPr lang="en-GB" sz="1350" dirty="0">
                <a:solidFill>
                  <a:srgbClr val="000000"/>
                </a:solidFill>
                <a:latin typeface="+mj-lt"/>
              </a:rPr>
              <a:t>. R. (2011) International Financial Management, 2nd Ed., Prentice Hall 	</a:t>
            </a:r>
          </a:p>
          <a:p>
            <a:pPr marL="0" indent="0">
              <a:buNone/>
            </a:pPr>
            <a:r>
              <a:rPr lang="en-GB" sz="1350" dirty="0">
                <a:solidFill>
                  <a:srgbClr val="FF0000"/>
                </a:solidFill>
                <a:latin typeface="+mj-lt"/>
              </a:rPr>
              <a:t>Further</a:t>
            </a:r>
            <a:r>
              <a:rPr lang="en-GB" sz="1350" dirty="0">
                <a:solidFill>
                  <a:srgbClr val="000000"/>
                </a:solidFill>
                <a:latin typeface="+mj-lt"/>
              </a:rPr>
              <a:t> 	Arnold. G. (2012) Essentials of Corporate Financial Management, 1st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Atril</a:t>
            </a:r>
            <a:r>
              <a:rPr lang="en-GB" sz="1350" dirty="0">
                <a:solidFill>
                  <a:srgbClr val="000000"/>
                </a:solidFill>
                <a:latin typeface="+mj-lt"/>
              </a:rPr>
              <a:t>. P. (2011) Financial Management for Decision Makers, 4th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a:t>
            </a:r>
            <a:r>
              <a:rPr lang="en-GB" sz="1350" dirty="0" err="1">
                <a:solidFill>
                  <a:srgbClr val="000000"/>
                </a:solidFill>
                <a:latin typeface="+mj-lt"/>
              </a:rPr>
              <a:t>Mclaney</a:t>
            </a:r>
            <a:r>
              <a:rPr lang="en-GB" sz="1350" dirty="0">
                <a:solidFill>
                  <a:srgbClr val="000000"/>
                </a:solidFill>
                <a:latin typeface="+mj-lt"/>
              </a:rPr>
              <a:t>. E. (2011) Business Finance, 7th Ed, Financial Times, Prentice Hall 	 </a:t>
            </a:r>
          </a:p>
          <a:p>
            <a:pPr marL="0" indent="0">
              <a:buNone/>
            </a:pPr>
            <a:r>
              <a:rPr lang="en-GB" sz="1350" dirty="0">
                <a:solidFill>
                  <a:srgbClr val="FF0000"/>
                </a:solidFill>
                <a:latin typeface="+mj-lt"/>
              </a:rPr>
              <a:t>Further </a:t>
            </a:r>
            <a:r>
              <a:rPr lang="en-GB" sz="1350" dirty="0">
                <a:solidFill>
                  <a:srgbClr val="000000"/>
                </a:solidFill>
                <a:latin typeface="+mj-lt"/>
              </a:rPr>
              <a:t>	Neale. B. and McElroy. T. (2004) Business Finance a Value-based approach, 1st Ed., Financial Times, 	Prentice Hall 	 	</a:t>
            </a:r>
          </a:p>
          <a:p>
            <a:pPr marL="0" indent="0">
              <a:buNone/>
            </a:pPr>
            <a:r>
              <a:rPr lang="en-GB" sz="1350" dirty="0">
                <a:solidFill>
                  <a:srgbClr val="FF0000"/>
                </a:solidFill>
                <a:latin typeface="+mj-lt"/>
              </a:rPr>
              <a:t>Further</a:t>
            </a:r>
            <a:r>
              <a:rPr lang="en-GB" sz="1350" dirty="0">
                <a:solidFill>
                  <a:srgbClr val="000000"/>
                </a:solidFill>
                <a:latin typeface="+mj-lt"/>
              </a:rPr>
              <a:t> 	Pike. R. and Neale. B (2012) Corporate Finance and Investment, 5th Ed., Financial Times, Prentice 	Hall. 	</a:t>
            </a:r>
          </a:p>
          <a:p>
            <a:pPr marL="0" indent="0">
              <a:buNone/>
            </a:pPr>
            <a:endParaRPr lang="en-GB" sz="900" dirty="0">
              <a:solidFill>
                <a:srgbClr val="FF0000"/>
              </a:solidFill>
              <a:latin typeface="+mj-lt"/>
              <a:ea typeface="+mn-lt"/>
              <a:cs typeface="+mn-lt"/>
            </a:endParaRPr>
          </a:p>
          <a:p>
            <a:pPr marL="0" indent="0">
              <a:buNone/>
            </a:pPr>
            <a:endParaRPr lang="en-GB" sz="900" dirty="0">
              <a:solidFill>
                <a:srgbClr val="FF0000"/>
              </a:solidFill>
              <a:latin typeface="+mj-lt"/>
              <a:ea typeface="+mn-lt"/>
              <a:cs typeface="+mn-lt"/>
            </a:endParaRPr>
          </a:p>
          <a:p>
            <a:pPr marL="0" indent="0">
              <a:buNone/>
            </a:pPr>
            <a:endParaRPr lang="en-GB" sz="900" dirty="0">
              <a:solidFill>
                <a:srgbClr val="FF0000"/>
              </a:solidFill>
              <a:latin typeface="+mj-lt"/>
              <a:ea typeface="+mn-lt"/>
              <a:cs typeface="+mn-lt"/>
            </a:endParaRPr>
          </a:p>
          <a:p>
            <a:pPr marL="0" indent="0">
              <a:buNone/>
            </a:pPr>
            <a:r>
              <a:rPr lang="en-GB" sz="900" dirty="0">
                <a:solidFill>
                  <a:srgbClr val="FF0000"/>
                </a:solidFill>
                <a:latin typeface="+mj-lt"/>
                <a:ea typeface="+mn-lt"/>
                <a:cs typeface="+mn-lt"/>
              </a:rPr>
              <a:t>Source: Module Descriptor (2018)</a:t>
            </a:r>
            <a:endParaRPr lang="en-US" sz="900" dirty="0">
              <a:solidFill>
                <a:srgbClr val="FF0000"/>
              </a:solidFill>
              <a:latin typeface="+mj-lt"/>
            </a:endParaRPr>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a:defRPr/>
            </a:pPr>
            <a:fld id="{5306FAA3-546A-40E0-BC91-08531B825DF9}" type="datetime1">
              <a:rPr lang="en-GB" altLang="en-US" smtClean="0"/>
              <a:t>13/09/2022</a:t>
            </a:fld>
            <a:endParaRPr lang="en-GB" altLang="en-US"/>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a:defRPr/>
            </a:pPr>
            <a:fld id="{6550E941-99E4-4403-A917-B30FF69A9617}" type="slidenum">
              <a:rPr lang="en-GB" altLang="en-US"/>
              <a:pPr>
                <a:defRPr/>
              </a:pPr>
              <a:t>6</a:t>
            </a:fld>
            <a:endParaRPr lang="en-GB" altLang="en-US"/>
          </a:p>
        </p:txBody>
      </p:sp>
    </p:spTree>
    <p:extLst>
      <p:ext uri="{BB962C8B-B14F-4D97-AF65-F5344CB8AC3E}">
        <p14:creationId xmlns:p14="http://schemas.microsoft.com/office/powerpoint/2010/main" val="69324859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GB" b="1" dirty="0">
                <a:latin typeface="Arial" panose="020B0604020202020204" pitchFamily="34" charset="0"/>
                <a:cs typeface="Arial" panose="020B0604020202020204" pitchFamily="34" charset="0"/>
              </a:rPr>
              <a:t>Further Readings</a:t>
            </a:r>
          </a:p>
        </p:txBody>
      </p:sp>
      <p:sp>
        <p:nvSpPr>
          <p:cNvPr id="3" name="Content Placeholder 2"/>
          <p:cNvSpPr>
            <a:spLocks noGrp="1"/>
          </p:cNvSpPr>
          <p:nvPr>
            <p:ph idx="1"/>
          </p:nvPr>
        </p:nvSpPr>
        <p:spPr>
          <a:xfrm>
            <a:off x="683568" y="1049685"/>
            <a:ext cx="7562810" cy="3722690"/>
          </a:xfrm>
        </p:spPr>
        <p:txBody>
          <a:bodyPr/>
          <a:lstStyle/>
          <a:p>
            <a:pPr marL="0" indent="0" algn="ctr">
              <a:buNone/>
            </a:pPr>
            <a:r>
              <a:rPr lang="en-GB" sz="1100" dirty="0"/>
              <a:t> </a:t>
            </a:r>
            <a:r>
              <a:rPr lang="en-GB" sz="1100" b="1" dirty="0">
                <a:solidFill>
                  <a:srgbClr val="FF0000"/>
                </a:solidFill>
              </a:rPr>
              <a:t>Journals/Newspapers/Websites</a:t>
            </a:r>
          </a:p>
          <a:p>
            <a:pPr marL="0" indent="0" algn="ctr">
              <a:buNone/>
            </a:pPr>
            <a:endParaRPr lang="en-GB" sz="1100" dirty="0"/>
          </a:p>
          <a:p>
            <a:pPr marL="0" indent="0" algn="ctr">
              <a:buNone/>
            </a:pPr>
            <a:r>
              <a:rPr lang="en-GB" sz="1100" dirty="0"/>
              <a:t>Accounting and Finance </a:t>
            </a:r>
          </a:p>
          <a:p>
            <a:pPr marL="0" indent="0" algn="ctr">
              <a:buNone/>
            </a:pPr>
            <a:r>
              <a:rPr lang="en-GB" sz="1200" dirty="0"/>
              <a:t>International Financial Management and Accounting </a:t>
            </a:r>
          </a:p>
          <a:p>
            <a:pPr marL="0" indent="0" algn="ctr">
              <a:buNone/>
            </a:pPr>
            <a:r>
              <a:rPr lang="en-GB" sz="1200" dirty="0"/>
              <a:t>Corporate Finance </a:t>
            </a:r>
          </a:p>
          <a:p>
            <a:pPr marL="0" indent="0" algn="ctr">
              <a:buNone/>
            </a:pPr>
            <a:r>
              <a:rPr lang="en-GB" sz="1200" dirty="0"/>
              <a:t>Finance and Management </a:t>
            </a:r>
          </a:p>
          <a:p>
            <a:pPr marL="0" indent="0" algn="ctr">
              <a:buNone/>
            </a:pPr>
            <a:r>
              <a:rPr lang="en-GB" sz="1200" dirty="0"/>
              <a:t>Financial Times </a:t>
            </a:r>
          </a:p>
          <a:p>
            <a:pPr marL="0" indent="0" algn="ctr">
              <a:buNone/>
            </a:pPr>
            <a:r>
              <a:rPr lang="en-GB" sz="1200" dirty="0"/>
              <a:t>Harvard Business Review </a:t>
            </a:r>
          </a:p>
          <a:p>
            <a:pPr marL="0" indent="0" algn="ctr">
              <a:buNone/>
            </a:pPr>
            <a:r>
              <a:rPr lang="en-GB" sz="1200" dirty="0"/>
              <a:t>Journal of Finance </a:t>
            </a:r>
          </a:p>
          <a:p>
            <a:pPr marL="0" indent="0" algn="ctr">
              <a:buNone/>
            </a:pPr>
            <a:r>
              <a:rPr lang="en-GB" sz="1200" dirty="0"/>
              <a:t>The Economist </a:t>
            </a:r>
          </a:p>
          <a:p>
            <a:pPr marL="0" indent="0" algn="ctr">
              <a:buNone/>
            </a:pPr>
            <a:endParaRPr lang="en-GB" sz="1200" dirty="0"/>
          </a:p>
          <a:p>
            <a:pPr marL="0" indent="0" algn="ctr">
              <a:buNone/>
            </a:pPr>
            <a:r>
              <a:rPr lang="en-GB" sz="1200" dirty="0"/>
              <a:t>www.Investopedia.com</a:t>
            </a:r>
          </a:p>
          <a:p>
            <a:pPr marL="0" indent="0" algn="ctr">
              <a:buNone/>
            </a:pPr>
            <a:r>
              <a:rPr lang="en-GB" sz="1200" dirty="0"/>
              <a:t>www.fma.org </a:t>
            </a:r>
          </a:p>
          <a:p>
            <a:pPr marL="0" indent="0" algn="ctr">
              <a:buNone/>
            </a:pPr>
            <a:r>
              <a:rPr lang="en-GB" sz="1200" dirty="0"/>
              <a:t>www.accaglobal.com </a:t>
            </a:r>
          </a:p>
          <a:p>
            <a:pPr marL="0" indent="0" algn="ctr">
              <a:buNone/>
            </a:pPr>
            <a:r>
              <a:rPr lang="en-GB" sz="1200" dirty="0"/>
              <a:t>www.bized.ac.uk </a:t>
            </a:r>
          </a:p>
          <a:p>
            <a:pPr marL="0" indent="0" algn="ctr">
              <a:buNone/>
            </a:pPr>
            <a:r>
              <a:rPr lang="en-GB" sz="1200" dirty="0"/>
              <a:t>www.cimaglobal.com </a:t>
            </a:r>
          </a:p>
          <a:p>
            <a:pPr marL="0" indent="0" algn="ctr">
              <a:buNone/>
            </a:pPr>
            <a:r>
              <a:rPr lang="en-GB" sz="1200" dirty="0"/>
              <a:t>www.financial-journals.com </a:t>
            </a:r>
          </a:p>
          <a:p>
            <a:pPr marL="0" indent="0" algn="ctr">
              <a:buNone/>
            </a:pPr>
            <a:r>
              <a:rPr lang="en-GB" sz="1100" dirty="0"/>
              <a:t>	</a:t>
            </a:r>
          </a:p>
          <a:p>
            <a:pPr marL="0" indent="0" algn="ctr">
              <a:buNone/>
            </a:pPr>
            <a:endParaRPr lang="en-GB" sz="1100" dirty="0">
              <a:solidFill>
                <a:schemeClr val="bg1"/>
              </a:solidFill>
            </a:endParaRPr>
          </a:p>
        </p:txBody>
      </p:sp>
      <p:sp>
        <p:nvSpPr>
          <p:cNvPr id="4" name="Date Placeholder 3"/>
          <p:cNvSpPr>
            <a:spLocks noGrp="1"/>
          </p:cNvSpPr>
          <p:nvPr>
            <p:ph type="dt" sz="half" idx="10"/>
          </p:nvPr>
        </p:nvSpPr>
        <p:spPr/>
        <p:txBody>
          <a:bodyPr/>
          <a:lstStyle/>
          <a:p>
            <a:pPr>
              <a:defRPr/>
            </a:pPr>
            <a:fld id="{F88D1456-7FCD-49BC-AE0D-7B6FEAA805D2}" type="datetime1">
              <a:rPr lang="en-GB" altLang="en-US" smtClean="0"/>
              <a:t>13/09/2022</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
        <p:nvSpPr>
          <p:cNvPr id="6" name="Title 1">
            <a:extLst>
              <a:ext uri="{FF2B5EF4-FFF2-40B4-BE49-F238E27FC236}">
                <a16:creationId xmlns:a16="http://schemas.microsoft.com/office/drawing/2014/main" id="{F5E81635-01B3-46C3-9DDA-E6BEA0C9E534}"/>
              </a:ext>
            </a:extLst>
          </p:cNvPr>
          <p:cNvSpPr txBox="1">
            <a:spLocks/>
          </p:cNvSpPr>
          <p:nvPr/>
        </p:nvSpPr>
        <p:spPr bwMode="auto">
          <a:xfrm>
            <a:off x="350173" y="4942981"/>
            <a:ext cx="8229600" cy="634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t>UWTSD library!!</a:t>
            </a:r>
          </a:p>
        </p:txBody>
      </p:sp>
    </p:spTree>
    <p:extLst>
      <p:ext uri="{BB962C8B-B14F-4D97-AF65-F5344CB8AC3E}">
        <p14:creationId xmlns:p14="http://schemas.microsoft.com/office/powerpoint/2010/main" val="33402638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3535" y="140266"/>
            <a:ext cx="3028426" cy="732189"/>
          </a:xfrm>
        </p:spPr>
        <p:txBody>
          <a:bodyPr anchor="b">
            <a:normAutofit fontScale="90000"/>
          </a:bodyPr>
          <a:lstStyle/>
          <a:p>
            <a:r>
              <a:rPr lang="en-GB" sz="3000" b="1" dirty="0">
                <a:latin typeface="Arial" panose="020B0604020202020204" pitchFamily="34" charset="0"/>
                <a:cs typeface="Arial" panose="020B0604020202020204" pitchFamily="34" charset="0"/>
              </a:rPr>
              <a:t>Tips for Success</a:t>
            </a:r>
          </a:p>
        </p:txBody>
      </p:sp>
      <p:graphicFrame>
        <p:nvGraphicFramePr>
          <p:cNvPr id="5" name="Content Placeholder 2">
            <a:extLst>
              <a:ext uri="{FF2B5EF4-FFF2-40B4-BE49-F238E27FC236}">
                <a16:creationId xmlns:a16="http://schemas.microsoft.com/office/drawing/2014/main" id="{E934CB60-F436-4CF2-BCC6-56AC35E39AA1}"/>
              </a:ext>
            </a:extLst>
          </p:cNvPr>
          <p:cNvGraphicFramePr>
            <a:graphicFrameLocks noGrp="1"/>
          </p:cNvGraphicFramePr>
          <p:nvPr>
            <p:ph idx="1"/>
            <p:extLst>
              <p:ext uri="{D42A27DB-BD31-4B8C-83A1-F6EECF244321}">
                <p14:modId xmlns:p14="http://schemas.microsoft.com/office/powerpoint/2010/main" val="299529538"/>
              </p:ext>
            </p:extLst>
          </p:nvPr>
        </p:nvGraphicFramePr>
        <p:xfrm>
          <a:off x="555878" y="975464"/>
          <a:ext cx="8032243" cy="409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itle 1">
            <a:extLst>
              <a:ext uri="{FF2B5EF4-FFF2-40B4-BE49-F238E27FC236}">
                <a16:creationId xmlns:a16="http://schemas.microsoft.com/office/drawing/2014/main" id="{B70415A7-127E-446C-8D79-071DF6C5F909}"/>
              </a:ext>
            </a:extLst>
          </p:cNvPr>
          <p:cNvSpPr txBox="1">
            <a:spLocks/>
          </p:cNvSpPr>
          <p:nvPr/>
        </p:nvSpPr>
        <p:spPr bwMode="auto">
          <a:xfrm>
            <a:off x="358521" y="5065904"/>
            <a:ext cx="8229600" cy="634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solidFill>
                  <a:srgbClr val="0070C0"/>
                </a:solidFill>
              </a:rPr>
              <a:t>Most importantly – enjoy the class!!</a:t>
            </a:r>
          </a:p>
        </p:txBody>
      </p:sp>
      <p:sp>
        <p:nvSpPr>
          <p:cNvPr id="3" name="Date Placeholder 2">
            <a:extLst>
              <a:ext uri="{FF2B5EF4-FFF2-40B4-BE49-F238E27FC236}">
                <a16:creationId xmlns:a16="http://schemas.microsoft.com/office/drawing/2014/main" id="{549A12BC-0A68-46D7-BE25-C78D9B50704A}"/>
              </a:ext>
            </a:extLst>
          </p:cNvPr>
          <p:cNvSpPr>
            <a:spLocks noGrp="1"/>
          </p:cNvSpPr>
          <p:nvPr>
            <p:ph type="dt" sz="half" idx="10"/>
          </p:nvPr>
        </p:nvSpPr>
        <p:spPr/>
        <p:txBody>
          <a:bodyPr/>
          <a:lstStyle/>
          <a:p>
            <a:fld id="{5CD773B9-6D4F-457C-8ADA-50CA68BB887A}" type="datetime1">
              <a:rPr lang="en-GB" smtClean="0"/>
              <a:t>13/09/2022</a:t>
            </a:fld>
            <a:endParaRPr lang="en-GB"/>
          </a:p>
        </p:txBody>
      </p:sp>
      <p:sp>
        <p:nvSpPr>
          <p:cNvPr id="4" name="Slide Number Placeholder 3">
            <a:extLst>
              <a:ext uri="{FF2B5EF4-FFF2-40B4-BE49-F238E27FC236}">
                <a16:creationId xmlns:a16="http://schemas.microsoft.com/office/drawing/2014/main" id="{E987ECAE-C211-4DB0-B928-B95212469B4E}"/>
              </a:ext>
            </a:extLst>
          </p:cNvPr>
          <p:cNvSpPr>
            <a:spLocks noGrp="1"/>
          </p:cNvSpPr>
          <p:nvPr>
            <p:ph type="sldNum" sz="quarter" idx="12"/>
          </p:nvPr>
        </p:nvSpPr>
        <p:spPr/>
        <p:txBody>
          <a:bodyPr/>
          <a:lstStyle/>
          <a:p>
            <a:fld id="{F4BD6A3A-4F9D-41E3-A65D-BCC7D77E66B6}" type="slidenum">
              <a:rPr lang="en-GB" smtClean="0"/>
              <a:t>8</a:t>
            </a:fld>
            <a:endParaRPr lang="en-GB"/>
          </a:p>
        </p:txBody>
      </p:sp>
    </p:spTree>
    <p:extLst>
      <p:ext uri="{BB962C8B-B14F-4D97-AF65-F5344CB8AC3E}">
        <p14:creationId xmlns:p14="http://schemas.microsoft.com/office/powerpoint/2010/main" val="4211707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6AE0A5F-20B8-4DF5-880D-C7126B07C00D}"/>
              </a:ext>
            </a:extLst>
          </p:cNvPr>
          <p:cNvSpPr>
            <a:spLocks noGrp="1"/>
          </p:cNvSpPr>
          <p:nvPr>
            <p:ph type="dt" sz="half" idx="10"/>
          </p:nvPr>
        </p:nvSpPr>
        <p:spPr/>
        <p:txBody>
          <a:bodyPr/>
          <a:lstStyle/>
          <a:p>
            <a:fld id="{209B8299-4880-4A3D-ABDF-8855AAA982F4}" type="datetime1">
              <a:rPr lang="en-GB" smtClean="0"/>
              <a:t>13/09/2022</a:t>
            </a:fld>
            <a:endParaRPr lang="en-GB"/>
          </a:p>
        </p:txBody>
      </p:sp>
      <p:sp>
        <p:nvSpPr>
          <p:cNvPr id="6" name="Slide Number Placeholder 5">
            <a:extLst>
              <a:ext uri="{FF2B5EF4-FFF2-40B4-BE49-F238E27FC236}">
                <a16:creationId xmlns:a16="http://schemas.microsoft.com/office/drawing/2014/main" id="{EAE0A83D-FEC3-40CB-9CDB-777D6805B3A3}"/>
              </a:ext>
            </a:extLst>
          </p:cNvPr>
          <p:cNvSpPr>
            <a:spLocks noGrp="1"/>
          </p:cNvSpPr>
          <p:nvPr>
            <p:ph type="sldNum" sz="quarter" idx="12"/>
          </p:nvPr>
        </p:nvSpPr>
        <p:spPr/>
        <p:txBody>
          <a:bodyPr/>
          <a:lstStyle/>
          <a:p>
            <a:fld id="{F4BD6A3A-4F9D-41E3-A65D-BCC7D77E66B6}" type="slidenum">
              <a:rPr lang="en-GB" smtClean="0"/>
              <a:t>9</a:t>
            </a:fld>
            <a:endParaRPr lang="en-GB"/>
          </a:p>
        </p:txBody>
      </p:sp>
      <p:sp>
        <p:nvSpPr>
          <p:cNvPr id="7" name="Thought Bubble: Cloud 6">
            <a:extLst>
              <a:ext uri="{FF2B5EF4-FFF2-40B4-BE49-F238E27FC236}">
                <a16:creationId xmlns:a16="http://schemas.microsoft.com/office/drawing/2014/main" id="{84F64EE3-DA46-4202-A0BE-539D920CE4E2}"/>
              </a:ext>
            </a:extLst>
          </p:cNvPr>
          <p:cNvSpPr/>
          <p:nvPr/>
        </p:nvSpPr>
        <p:spPr>
          <a:xfrm>
            <a:off x="419450" y="411060"/>
            <a:ext cx="8472880" cy="4530055"/>
          </a:xfrm>
          <a:prstGeom prst="cloudCallout">
            <a:avLst/>
          </a:prstGeom>
          <a:solidFill>
            <a:schemeClr val="tx2">
              <a:lumMod val="20000"/>
              <a:lumOff val="80000"/>
            </a:schemeClr>
          </a:solidFill>
          <a:effectLst>
            <a:innerShdw blurRad="63500" dist="508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a:ln w="0"/>
                <a:solidFill>
                  <a:schemeClr val="tx1"/>
                </a:solidFill>
                <a:effectLst>
                  <a:outerShdw blurRad="38100" dist="19050" dir="2700000" algn="tl" rotWithShape="0">
                    <a:schemeClr val="dk1">
                      <a:alpha val="40000"/>
                    </a:schemeClr>
                  </a:outerShdw>
                </a:effectLst>
              </a:rPr>
              <a:t>Financial knowledge is not just for accountants or finance experts – it’s for everyone!</a:t>
            </a:r>
          </a:p>
        </p:txBody>
      </p:sp>
    </p:spTree>
    <p:extLst>
      <p:ext uri="{BB962C8B-B14F-4D97-AF65-F5344CB8AC3E}">
        <p14:creationId xmlns:p14="http://schemas.microsoft.com/office/powerpoint/2010/main" val="10467142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marL="0" indent="0">
              <a:lnSpc>
                <a:spcPct val="90000"/>
              </a:lnSpc>
              <a:buNone/>
            </a:pPr>
            <a:endParaRPr lang="en-US" sz="1600" dirty="0"/>
          </a:p>
          <a:p>
            <a:pPr>
              <a:lnSpc>
                <a:spcPct val="90000"/>
              </a:lnSpc>
              <a:buFont typeface="Wingdings" charset="2"/>
              <a:buChar char="§"/>
            </a:pPr>
            <a:r>
              <a:rPr lang="en-US" sz="2000" dirty="0"/>
              <a:t>What is Finance?</a:t>
            </a:r>
          </a:p>
          <a:p>
            <a:pPr>
              <a:lnSpc>
                <a:spcPct val="90000"/>
              </a:lnSpc>
              <a:buFont typeface="Wingdings" charset="2"/>
              <a:buChar char="§"/>
            </a:pPr>
            <a:r>
              <a:rPr lang="en-US" sz="2000" dirty="0"/>
              <a:t>Finance within </a:t>
            </a:r>
            <a:r>
              <a:rPr lang="en-US" sz="2000" dirty="0" err="1"/>
              <a:t>Organisation</a:t>
            </a:r>
            <a:endParaRPr lang="en-US" sz="2000" dirty="0"/>
          </a:p>
          <a:p>
            <a:pPr>
              <a:lnSpc>
                <a:spcPct val="90000"/>
              </a:lnSpc>
              <a:buFont typeface="Wingdings" charset="2"/>
              <a:buChar char="§"/>
            </a:pPr>
            <a:r>
              <a:rPr lang="en-US" sz="2000" dirty="0"/>
              <a:t>What is Financial Management?</a:t>
            </a:r>
          </a:p>
          <a:p>
            <a:pPr>
              <a:lnSpc>
                <a:spcPct val="90000"/>
              </a:lnSpc>
              <a:buFont typeface="Wingdings" charset="2"/>
              <a:buChar char="§"/>
            </a:pPr>
            <a:r>
              <a:rPr lang="en-US" sz="2000" dirty="0"/>
              <a:t>Role of Financial Manager</a:t>
            </a:r>
          </a:p>
          <a:p>
            <a:pPr>
              <a:lnSpc>
                <a:spcPct val="90000"/>
              </a:lnSpc>
              <a:buFont typeface="Wingdings" charset="2"/>
              <a:buChar char="§"/>
            </a:pPr>
            <a:r>
              <a:rPr lang="en-US" sz="2000" dirty="0"/>
              <a:t>Simple Interest</a:t>
            </a:r>
          </a:p>
          <a:p>
            <a:pPr>
              <a:lnSpc>
                <a:spcPct val="90000"/>
              </a:lnSpc>
              <a:buFont typeface="Wingdings" charset="2"/>
              <a:buChar char="§"/>
            </a:pPr>
            <a:r>
              <a:rPr lang="en-US" sz="2000" dirty="0"/>
              <a:t>Compound Interest</a:t>
            </a:r>
          </a:p>
          <a:p>
            <a:pPr>
              <a:lnSpc>
                <a:spcPct val="90000"/>
              </a:lnSpc>
              <a:buFont typeface="Wingdings" charset="2"/>
              <a:buChar char="§"/>
            </a:pPr>
            <a:r>
              <a:rPr lang="en-US" sz="2000" dirty="0"/>
              <a:t>Time value of money</a:t>
            </a:r>
          </a:p>
          <a:p>
            <a:pPr marL="0" indent="0">
              <a:lnSpc>
                <a:spcPct val="90000"/>
              </a:lnSpc>
              <a:buNone/>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13/09/2022</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10</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13A6C85-F85B-4BC5-955B-B18280E2676E}"/>
              </a:ext>
            </a:extLst>
          </p:cNvPr>
          <p:cNvSpPr>
            <a:spLocks noGrp="1"/>
          </p:cNvSpPr>
          <p:nvPr>
            <p:ph type="dt" sz="half" idx="10"/>
          </p:nvPr>
        </p:nvSpPr>
        <p:spPr>
          <a:xfrm>
            <a:off x="250825" y="6524627"/>
            <a:ext cx="971550" cy="219075"/>
          </a:xfrm>
        </p:spPr>
        <p:txBody>
          <a:bodyPr anchor="ctr">
            <a:normAutofit/>
          </a:bodyPr>
          <a:lstStyle/>
          <a:p>
            <a:pPr>
              <a:spcAft>
                <a:spcPts val="600"/>
              </a:spcAft>
            </a:pPr>
            <a:fld id="{47851D18-6C33-4FF6-A0CE-89D5205EA6F1}" type="datetime1">
              <a:rPr lang="en-GB" smtClean="0"/>
              <a:t>13/09/2022</a:t>
            </a:fld>
            <a:endParaRPr lang="en-GB"/>
          </a:p>
        </p:txBody>
      </p:sp>
      <p:sp>
        <p:nvSpPr>
          <p:cNvPr id="6" name="Slide Number Placeholder 5">
            <a:extLst>
              <a:ext uri="{FF2B5EF4-FFF2-40B4-BE49-F238E27FC236}">
                <a16:creationId xmlns:a16="http://schemas.microsoft.com/office/drawing/2014/main" id="{44EDFF4A-544D-4732-B1C7-B6F716461B9F}"/>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11</a:t>
            </a:fld>
            <a:endParaRPr lang="en-GB"/>
          </a:p>
        </p:txBody>
      </p:sp>
      <p:sp>
        <p:nvSpPr>
          <p:cNvPr id="11" name="TextBox 10">
            <a:extLst>
              <a:ext uri="{FF2B5EF4-FFF2-40B4-BE49-F238E27FC236}">
                <a16:creationId xmlns:a16="http://schemas.microsoft.com/office/drawing/2014/main" id="{4433E197-0932-40BA-8737-6410D5A4683F}"/>
              </a:ext>
            </a:extLst>
          </p:cNvPr>
          <p:cNvSpPr txBox="1"/>
          <p:nvPr/>
        </p:nvSpPr>
        <p:spPr>
          <a:xfrm>
            <a:off x="1261334" y="2588770"/>
            <a:ext cx="6621331" cy="840230"/>
          </a:xfrm>
          <a:prstGeom prst="rect">
            <a:avLst/>
          </a:prstGeom>
          <a:noFill/>
        </p:spPr>
        <p:txBody>
          <a:bodyPr wrap="square">
            <a:spAutoFit/>
          </a:bodyPr>
          <a:lstStyle/>
          <a:p>
            <a:pPr algn="ctr">
              <a:lnSpc>
                <a:spcPct val="90000"/>
              </a:lnSpc>
            </a:pPr>
            <a:r>
              <a:rPr lang="en-US" sz="5400" b="1" dirty="0">
                <a:solidFill>
                  <a:srgbClr val="FF0000"/>
                </a:solidFill>
              </a:rPr>
              <a:t>What is Finance?</a:t>
            </a:r>
          </a:p>
        </p:txBody>
      </p:sp>
      <p:sp>
        <p:nvSpPr>
          <p:cNvPr id="13" name="TextBox 12">
            <a:extLst>
              <a:ext uri="{FF2B5EF4-FFF2-40B4-BE49-F238E27FC236}">
                <a16:creationId xmlns:a16="http://schemas.microsoft.com/office/drawing/2014/main" id="{B1737F2F-411C-483E-8316-4D750E5E261D}"/>
              </a:ext>
            </a:extLst>
          </p:cNvPr>
          <p:cNvSpPr txBox="1"/>
          <p:nvPr/>
        </p:nvSpPr>
        <p:spPr>
          <a:xfrm>
            <a:off x="1335219" y="4524948"/>
            <a:ext cx="6621331" cy="480131"/>
          </a:xfrm>
          <a:prstGeom prst="rect">
            <a:avLst/>
          </a:prstGeom>
          <a:noFill/>
        </p:spPr>
        <p:txBody>
          <a:bodyPr wrap="square">
            <a:spAutoFit/>
          </a:bodyPr>
          <a:lstStyle/>
          <a:p>
            <a:pPr algn="ctr">
              <a:lnSpc>
                <a:spcPct val="90000"/>
              </a:lnSpc>
            </a:pPr>
            <a:r>
              <a:rPr lang="en-US" sz="2800" b="1" dirty="0"/>
              <a:t>Let's discuss!</a:t>
            </a:r>
          </a:p>
        </p:txBody>
      </p:sp>
    </p:spTree>
    <p:extLst>
      <p:ext uri="{BB962C8B-B14F-4D97-AF65-F5344CB8AC3E}">
        <p14:creationId xmlns:p14="http://schemas.microsoft.com/office/powerpoint/2010/main" val="24774247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9">
            <a:extLst>
              <a:ext uri="{FF2B5EF4-FFF2-40B4-BE49-F238E27FC236}">
                <a16:creationId xmlns:a16="http://schemas.microsoft.com/office/drawing/2014/main" id="{29DCB270-C900-443D-A72F-C69951225455}"/>
              </a:ext>
            </a:extLst>
          </p:cNvPr>
          <p:cNvGraphicFramePr>
            <a:graphicFrameLocks noGrp="1"/>
          </p:cNvGraphicFramePr>
          <p:nvPr>
            <p:ph sz="half" idx="1"/>
            <p:extLst>
              <p:ext uri="{D42A27DB-BD31-4B8C-83A1-F6EECF244321}">
                <p14:modId xmlns:p14="http://schemas.microsoft.com/office/powerpoint/2010/main" val="3864426555"/>
              </p:ext>
            </p:extLst>
          </p:nvPr>
        </p:nvGraphicFramePr>
        <p:xfrm>
          <a:off x="-205285" y="349806"/>
          <a:ext cx="8996205" cy="15016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Content Placeholder 8">
            <a:extLst>
              <a:ext uri="{FF2B5EF4-FFF2-40B4-BE49-F238E27FC236}">
                <a16:creationId xmlns:a16="http://schemas.microsoft.com/office/drawing/2014/main" id="{A22D7C1E-7E23-4933-BF37-D1604B33A3A3}"/>
              </a:ext>
            </a:extLst>
          </p:cNvPr>
          <p:cNvGraphicFramePr>
            <a:graphicFrameLocks noGrp="1"/>
          </p:cNvGraphicFramePr>
          <p:nvPr>
            <p:ph sz="half" idx="2"/>
            <p:extLst>
              <p:ext uri="{D42A27DB-BD31-4B8C-83A1-F6EECF244321}">
                <p14:modId xmlns:p14="http://schemas.microsoft.com/office/powerpoint/2010/main" val="191705119"/>
              </p:ext>
            </p:extLst>
          </p:nvPr>
        </p:nvGraphicFramePr>
        <p:xfrm>
          <a:off x="4509081" y="2295139"/>
          <a:ext cx="4177719" cy="28893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 name="Date Placeholder 3">
            <a:extLst>
              <a:ext uri="{FF2B5EF4-FFF2-40B4-BE49-F238E27FC236}">
                <a16:creationId xmlns:a16="http://schemas.microsoft.com/office/drawing/2014/main" id="{C13A6C85-F85B-4BC5-955B-B18280E2676E}"/>
              </a:ext>
            </a:extLst>
          </p:cNvPr>
          <p:cNvSpPr>
            <a:spLocks noGrp="1"/>
          </p:cNvSpPr>
          <p:nvPr>
            <p:ph type="dt" sz="half" idx="10"/>
          </p:nvPr>
        </p:nvSpPr>
        <p:spPr>
          <a:xfrm>
            <a:off x="250825" y="6524627"/>
            <a:ext cx="971550" cy="219075"/>
          </a:xfrm>
        </p:spPr>
        <p:txBody>
          <a:bodyPr anchor="ctr">
            <a:normAutofit/>
          </a:bodyPr>
          <a:lstStyle/>
          <a:p>
            <a:pPr>
              <a:spcAft>
                <a:spcPts val="600"/>
              </a:spcAft>
            </a:pPr>
            <a:fld id="{807F534F-6D5A-4D53-8463-748E6A7C68BD}" type="datetime1">
              <a:rPr lang="en-GB" smtClean="0"/>
              <a:t>13/09/2022</a:t>
            </a:fld>
            <a:endParaRPr lang="en-GB"/>
          </a:p>
        </p:txBody>
      </p:sp>
      <p:sp>
        <p:nvSpPr>
          <p:cNvPr id="6" name="Slide Number Placeholder 5">
            <a:extLst>
              <a:ext uri="{FF2B5EF4-FFF2-40B4-BE49-F238E27FC236}">
                <a16:creationId xmlns:a16="http://schemas.microsoft.com/office/drawing/2014/main" id="{44EDFF4A-544D-4732-B1C7-B6F716461B9F}"/>
              </a:ext>
            </a:extLst>
          </p:cNvPr>
          <p:cNvSpPr>
            <a:spLocks noGrp="1"/>
          </p:cNvSpPr>
          <p:nvPr>
            <p:ph type="sldNum" sz="quarter" idx="11"/>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12</a:t>
            </a:fld>
            <a:endParaRPr lang="en-GB"/>
          </a:p>
        </p:txBody>
      </p:sp>
      <p:graphicFrame>
        <p:nvGraphicFramePr>
          <p:cNvPr id="12" name="Diagram 11">
            <a:extLst>
              <a:ext uri="{FF2B5EF4-FFF2-40B4-BE49-F238E27FC236}">
                <a16:creationId xmlns:a16="http://schemas.microsoft.com/office/drawing/2014/main" id="{839CD132-75C7-4806-8E18-E2D518F0F397}"/>
              </a:ext>
            </a:extLst>
          </p:cNvPr>
          <p:cNvGraphicFramePr/>
          <p:nvPr>
            <p:extLst>
              <p:ext uri="{D42A27DB-BD31-4B8C-83A1-F6EECF244321}">
                <p14:modId xmlns:p14="http://schemas.microsoft.com/office/powerpoint/2010/main" val="3808998480"/>
              </p:ext>
            </p:extLst>
          </p:nvPr>
        </p:nvGraphicFramePr>
        <p:xfrm>
          <a:off x="250825" y="1971936"/>
          <a:ext cx="4318684" cy="353572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3905101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B37BB-AF03-4002-A1DF-994BF36CF28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28E62C66-EA39-4B04-92D2-5D3C4BAA7BD1}"/>
              </a:ext>
            </a:extLst>
          </p:cNvPr>
          <p:cNvSpPr>
            <a:spLocks noGrp="1"/>
          </p:cNvSpPr>
          <p:nvPr>
            <p:ph idx="1"/>
          </p:nvPr>
        </p:nvSpPr>
        <p:spPr>
          <a:xfrm>
            <a:off x="2233569" y="2640436"/>
            <a:ext cx="4676862" cy="614493"/>
          </a:xfrm>
        </p:spPr>
        <p:txBody>
          <a:bodyPr/>
          <a:lstStyle/>
          <a:p>
            <a:pPr marL="0" indent="0" algn="ctr">
              <a:buNone/>
            </a:pPr>
            <a:r>
              <a:rPr lang="en-GB" dirty="0"/>
              <a:t>Google - Jobs in Finance!</a:t>
            </a:r>
          </a:p>
        </p:txBody>
      </p:sp>
      <p:sp>
        <p:nvSpPr>
          <p:cNvPr id="4" name="Date Placeholder 3">
            <a:extLst>
              <a:ext uri="{FF2B5EF4-FFF2-40B4-BE49-F238E27FC236}">
                <a16:creationId xmlns:a16="http://schemas.microsoft.com/office/drawing/2014/main" id="{29A089CB-5325-4722-BA33-ECBCD6F3CE7E}"/>
              </a:ext>
            </a:extLst>
          </p:cNvPr>
          <p:cNvSpPr>
            <a:spLocks noGrp="1"/>
          </p:cNvSpPr>
          <p:nvPr>
            <p:ph type="dt" sz="half" idx="10"/>
          </p:nvPr>
        </p:nvSpPr>
        <p:spPr/>
        <p:txBody>
          <a:bodyPr/>
          <a:lstStyle/>
          <a:p>
            <a:fld id="{5645FCB9-8658-4911-9B1C-F94E4B70A024}" type="datetime1">
              <a:rPr lang="en-GB" smtClean="0"/>
              <a:t>13/09/2022</a:t>
            </a:fld>
            <a:endParaRPr lang="en-GB"/>
          </a:p>
        </p:txBody>
      </p:sp>
      <p:sp>
        <p:nvSpPr>
          <p:cNvPr id="6" name="Slide Number Placeholder 5">
            <a:extLst>
              <a:ext uri="{FF2B5EF4-FFF2-40B4-BE49-F238E27FC236}">
                <a16:creationId xmlns:a16="http://schemas.microsoft.com/office/drawing/2014/main" id="{AE996EEC-50DF-42F7-A755-DC986555D73B}"/>
              </a:ext>
            </a:extLst>
          </p:cNvPr>
          <p:cNvSpPr>
            <a:spLocks noGrp="1"/>
          </p:cNvSpPr>
          <p:nvPr>
            <p:ph type="sldNum" sz="quarter" idx="12"/>
          </p:nvPr>
        </p:nvSpPr>
        <p:spPr/>
        <p:txBody>
          <a:bodyPr/>
          <a:lstStyle/>
          <a:p>
            <a:fld id="{F4BD6A3A-4F9D-41E3-A65D-BCC7D77E66B6}" type="slidenum">
              <a:rPr lang="en-GB" smtClean="0"/>
              <a:t>13</a:t>
            </a:fld>
            <a:endParaRPr lang="en-GB"/>
          </a:p>
        </p:txBody>
      </p:sp>
    </p:spTree>
    <p:extLst>
      <p:ext uri="{BB962C8B-B14F-4D97-AF65-F5344CB8AC3E}">
        <p14:creationId xmlns:p14="http://schemas.microsoft.com/office/powerpoint/2010/main" val="26284826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77ACB-CED9-4E67-A6AD-271CAD0809B8}"/>
              </a:ext>
            </a:extLst>
          </p:cNvPr>
          <p:cNvSpPr>
            <a:spLocks noGrp="1"/>
          </p:cNvSpPr>
          <p:nvPr>
            <p:ph type="title"/>
          </p:nvPr>
        </p:nvSpPr>
        <p:spPr>
          <a:xfrm>
            <a:off x="465138" y="10486"/>
            <a:ext cx="8229600" cy="1143000"/>
          </a:xfrm>
        </p:spPr>
        <p:txBody>
          <a:bodyPr/>
          <a:lstStyle/>
          <a:p>
            <a:r>
              <a:rPr lang="en-GB" b="1" dirty="0">
                <a:latin typeface="Arial" panose="020B0604020202020204" pitchFamily="34" charset="0"/>
                <a:cs typeface="Arial" panose="020B0604020202020204" pitchFamily="34" charset="0"/>
              </a:rPr>
              <a:t>Business entities/types</a:t>
            </a:r>
          </a:p>
        </p:txBody>
      </p:sp>
      <p:sp>
        <p:nvSpPr>
          <p:cNvPr id="4" name="Date Placeholder 3">
            <a:extLst>
              <a:ext uri="{FF2B5EF4-FFF2-40B4-BE49-F238E27FC236}">
                <a16:creationId xmlns:a16="http://schemas.microsoft.com/office/drawing/2014/main" id="{3C072289-C124-4F1F-89F4-ABE8C607BCE6}"/>
              </a:ext>
            </a:extLst>
          </p:cNvPr>
          <p:cNvSpPr>
            <a:spLocks noGrp="1"/>
          </p:cNvSpPr>
          <p:nvPr>
            <p:ph type="dt" sz="half" idx="10"/>
          </p:nvPr>
        </p:nvSpPr>
        <p:spPr/>
        <p:txBody>
          <a:bodyPr/>
          <a:lstStyle/>
          <a:p>
            <a:fld id="{68897B73-5CD1-49A9-886F-BC9107A7BB5C}" type="datetime1">
              <a:rPr lang="en-GB" smtClean="0"/>
              <a:t>13/09/2022</a:t>
            </a:fld>
            <a:endParaRPr lang="en-GB"/>
          </a:p>
        </p:txBody>
      </p:sp>
      <p:sp>
        <p:nvSpPr>
          <p:cNvPr id="6" name="Slide Number Placeholder 5">
            <a:extLst>
              <a:ext uri="{FF2B5EF4-FFF2-40B4-BE49-F238E27FC236}">
                <a16:creationId xmlns:a16="http://schemas.microsoft.com/office/drawing/2014/main" id="{C83F9A10-52CC-402A-9A15-A897158259C0}"/>
              </a:ext>
            </a:extLst>
          </p:cNvPr>
          <p:cNvSpPr>
            <a:spLocks noGrp="1"/>
          </p:cNvSpPr>
          <p:nvPr>
            <p:ph type="sldNum" sz="quarter" idx="12"/>
          </p:nvPr>
        </p:nvSpPr>
        <p:spPr/>
        <p:txBody>
          <a:bodyPr/>
          <a:lstStyle/>
          <a:p>
            <a:fld id="{F4BD6A3A-4F9D-41E3-A65D-BCC7D77E66B6}" type="slidenum">
              <a:rPr lang="en-GB" smtClean="0"/>
              <a:t>14</a:t>
            </a:fld>
            <a:endParaRPr lang="en-GB"/>
          </a:p>
        </p:txBody>
      </p:sp>
      <p:pic>
        <p:nvPicPr>
          <p:cNvPr id="10" name="Picture 9">
            <a:extLst>
              <a:ext uri="{FF2B5EF4-FFF2-40B4-BE49-F238E27FC236}">
                <a16:creationId xmlns:a16="http://schemas.microsoft.com/office/drawing/2014/main" id="{F5670EF8-7B84-4978-9BE7-02E21B38DE83}"/>
              </a:ext>
            </a:extLst>
          </p:cNvPr>
          <p:cNvPicPr>
            <a:picLocks noChangeAspect="1"/>
          </p:cNvPicPr>
          <p:nvPr/>
        </p:nvPicPr>
        <p:blipFill>
          <a:blip r:embed="rId2">
            <a:duotone>
              <a:schemeClr val="accent5">
                <a:shade val="45000"/>
                <a:satMod val="135000"/>
              </a:schemeClr>
              <a:prstClr val="white"/>
            </a:duotone>
          </a:blip>
          <a:stretch>
            <a:fillRect/>
          </a:stretch>
        </p:blipFill>
        <p:spPr>
          <a:xfrm>
            <a:off x="0" y="1210578"/>
            <a:ext cx="9144000" cy="4493936"/>
          </a:xfrm>
          <a:prstGeom prst="rect">
            <a:avLst/>
          </a:prstGeom>
        </p:spPr>
      </p:pic>
    </p:spTree>
    <p:extLst>
      <p:ext uri="{BB962C8B-B14F-4D97-AF65-F5344CB8AC3E}">
        <p14:creationId xmlns:p14="http://schemas.microsoft.com/office/powerpoint/2010/main" val="5550182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up)">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473A-29A2-42B7-8B3F-90F8A4B2387A}"/>
              </a:ext>
            </a:extLst>
          </p:cNvPr>
          <p:cNvSpPr>
            <a:spLocks noGrp="1"/>
          </p:cNvSpPr>
          <p:nvPr>
            <p:ph type="title"/>
          </p:nvPr>
        </p:nvSpPr>
        <p:spPr>
          <a:xfrm>
            <a:off x="457200" y="274638"/>
            <a:ext cx="8229600" cy="1143000"/>
          </a:xfrm>
        </p:spPr>
        <p:txBody>
          <a:bodyPr wrap="square" anchor="ctr">
            <a:normAutofit/>
          </a:bodyPr>
          <a:lstStyle/>
          <a:p>
            <a:r>
              <a:rPr lang="en-GB" b="1" dirty="0">
                <a:latin typeface="Arial" panose="020B0604020202020204" pitchFamily="34" charset="0"/>
                <a:cs typeface="Arial" panose="020B0604020202020204" pitchFamily="34" charset="0"/>
              </a:rPr>
              <a:t>Finance within organisation</a:t>
            </a:r>
          </a:p>
        </p:txBody>
      </p:sp>
      <p:pic>
        <p:nvPicPr>
          <p:cNvPr id="8" name="Picture 7">
            <a:extLst>
              <a:ext uri="{FF2B5EF4-FFF2-40B4-BE49-F238E27FC236}">
                <a16:creationId xmlns:a16="http://schemas.microsoft.com/office/drawing/2014/main" id="{E6322A20-79F5-4655-ADDA-77CBCD1818EA}"/>
              </a:ext>
            </a:extLst>
          </p:cNvPr>
          <p:cNvPicPr>
            <a:picLocks noChangeAspect="1"/>
          </p:cNvPicPr>
          <p:nvPr/>
        </p:nvPicPr>
        <p:blipFill>
          <a:blip r:embed="rId2">
            <a:extLst>
              <a:ext uri="{BEBA8EAE-BF5A-486C-A8C5-ECC9F3942E4B}">
                <a14:imgProps xmlns:a14="http://schemas.microsoft.com/office/drawing/2010/main">
                  <a14:imgLayer r:embed="rId3">
                    <a14:imgEffect>
                      <a14:saturation sat="0"/>
                    </a14:imgEffect>
                  </a14:imgLayer>
                </a14:imgProps>
              </a:ext>
            </a:extLst>
          </a:blip>
          <a:stretch>
            <a:fillRect/>
          </a:stretch>
        </p:blipFill>
        <p:spPr>
          <a:xfrm>
            <a:off x="1224109" y="1314976"/>
            <a:ext cx="6695781" cy="3917032"/>
          </a:xfrm>
          <a:prstGeom prst="rect">
            <a:avLst/>
          </a:prstGeom>
          <a:noFill/>
        </p:spPr>
      </p:pic>
      <p:sp>
        <p:nvSpPr>
          <p:cNvPr id="5" name="Date Placeholder 4">
            <a:extLst>
              <a:ext uri="{FF2B5EF4-FFF2-40B4-BE49-F238E27FC236}">
                <a16:creationId xmlns:a16="http://schemas.microsoft.com/office/drawing/2014/main" id="{95E1C8E9-74CD-4BCC-9C35-E74C1169D4F3}"/>
              </a:ext>
            </a:extLst>
          </p:cNvPr>
          <p:cNvSpPr>
            <a:spLocks noGrp="1"/>
          </p:cNvSpPr>
          <p:nvPr>
            <p:ph type="dt" sz="half" idx="10"/>
          </p:nvPr>
        </p:nvSpPr>
        <p:spPr>
          <a:xfrm>
            <a:off x="250825" y="6524627"/>
            <a:ext cx="971550" cy="219075"/>
          </a:xfrm>
        </p:spPr>
        <p:txBody>
          <a:bodyPr anchor="ctr">
            <a:normAutofit/>
          </a:bodyPr>
          <a:lstStyle/>
          <a:p>
            <a:pPr>
              <a:spcAft>
                <a:spcPts val="600"/>
              </a:spcAft>
            </a:pPr>
            <a:fld id="{B754D5AF-4502-4624-BD9B-F18B40181ACC}" type="datetime1">
              <a:rPr lang="en-GB" smtClean="0"/>
              <a:t>13/09/2022</a:t>
            </a:fld>
            <a:endParaRPr lang="en-GB"/>
          </a:p>
        </p:txBody>
      </p:sp>
      <p:sp>
        <p:nvSpPr>
          <p:cNvPr id="6" name="Slide Number Placeholder 5">
            <a:extLst>
              <a:ext uri="{FF2B5EF4-FFF2-40B4-BE49-F238E27FC236}">
                <a16:creationId xmlns:a16="http://schemas.microsoft.com/office/drawing/2014/main" id="{68851665-E340-4A72-8F5E-E43FDEF0F516}"/>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15</a:t>
            </a:fld>
            <a:endParaRPr lang="en-GB"/>
          </a:p>
        </p:txBody>
      </p:sp>
      <p:sp>
        <p:nvSpPr>
          <p:cNvPr id="10" name="TextBox 9">
            <a:extLst>
              <a:ext uri="{FF2B5EF4-FFF2-40B4-BE49-F238E27FC236}">
                <a16:creationId xmlns:a16="http://schemas.microsoft.com/office/drawing/2014/main" id="{1359FEB8-C191-4394-A929-623E6460C7DD}"/>
              </a:ext>
            </a:extLst>
          </p:cNvPr>
          <p:cNvSpPr txBox="1"/>
          <p:nvPr/>
        </p:nvSpPr>
        <p:spPr>
          <a:xfrm>
            <a:off x="2495725" y="5457028"/>
            <a:ext cx="4282580" cy="215444"/>
          </a:xfrm>
          <a:prstGeom prst="rect">
            <a:avLst/>
          </a:prstGeom>
          <a:noFill/>
        </p:spPr>
        <p:txBody>
          <a:bodyPr wrap="square">
            <a:spAutoFit/>
          </a:bodyPr>
          <a:lstStyle/>
          <a:p>
            <a:r>
              <a:rPr lang="en-GB" sz="800" dirty="0">
                <a:solidFill>
                  <a:srgbClr val="000000"/>
                </a:solidFill>
                <a:latin typeface="+mj-lt"/>
              </a:rPr>
              <a:t>Arnold. G. (2012) Corporate Financial Management, Aston, Financial Times, Prentice Hall </a:t>
            </a:r>
            <a:endParaRPr lang="en-GB" sz="800" dirty="0"/>
          </a:p>
        </p:txBody>
      </p:sp>
    </p:spTree>
    <p:extLst>
      <p:ext uri="{BB962C8B-B14F-4D97-AF65-F5344CB8AC3E}">
        <p14:creationId xmlns:p14="http://schemas.microsoft.com/office/powerpoint/2010/main" val="2209452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176F-F49A-4482-855C-987FDA77FA12}"/>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financial management?</a:t>
            </a:r>
          </a:p>
        </p:txBody>
      </p:sp>
      <p:sp>
        <p:nvSpPr>
          <p:cNvPr id="3" name="Content Placeholder 2">
            <a:extLst>
              <a:ext uri="{FF2B5EF4-FFF2-40B4-BE49-F238E27FC236}">
                <a16:creationId xmlns:a16="http://schemas.microsoft.com/office/drawing/2014/main" id="{3745B267-4133-4E3C-B233-1E15A5D5E3EE}"/>
              </a:ext>
            </a:extLst>
          </p:cNvPr>
          <p:cNvSpPr>
            <a:spLocks noGrp="1"/>
          </p:cNvSpPr>
          <p:nvPr>
            <p:ph idx="1"/>
          </p:nvPr>
        </p:nvSpPr>
        <p:spPr>
          <a:xfrm>
            <a:off x="457200" y="1417638"/>
            <a:ext cx="8229600" cy="2449687"/>
          </a:xfrm>
        </p:spPr>
        <p:txBody>
          <a:bodyPr/>
          <a:lstStyle/>
          <a:p>
            <a:r>
              <a:rPr lang="en-GB" sz="2000" dirty="0"/>
              <a:t>Financial Management means planning, organising, directing and controlling the financial activities such as procurement and utilisation of funds of the enterprise. It means applying general management principles to financial resources of the enterprise.</a:t>
            </a:r>
          </a:p>
          <a:p>
            <a:endParaRPr lang="en-GB" sz="2000" dirty="0"/>
          </a:p>
          <a:p>
            <a:r>
              <a:rPr lang="en-GB" sz="2000" dirty="0"/>
              <a:t>It is considered as an area of financial decision making, harmonising individual motives and enterprise goals.</a:t>
            </a:r>
          </a:p>
          <a:p>
            <a:endParaRPr lang="en-GB" sz="2000" dirty="0"/>
          </a:p>
        </p:txBody>
      </p:sp>
      <p:sp>
        <p:nvSpPr>
          <p:cNvPr id="4" name="Date Placeholder 3">
            <a:extLst>
              <a:ext uri="{FF2B5EF4-FFF2-40B4-BE49-F238E27FC236}">
                <a16:creationId xmlns:a16="http://schemas.microsoft.com/office/drawing/2014/main" id="{79474C1D-BE2B-4357-81B3-19615616BA07}"/>
              </a:ext>
            </a:extLst>
          </p:cNvPr>
          <p:cNvSpPr>
            <a:spLocks noGrp="1"/>
          </p:cNvSpPr>
          <p:nvPr>
            <p:ph type="dt" sz="half" idx="10"/>
          </p:nvPr>
        </p:nvSpPr>
        <p:spPr/>
        <p:txBody>
          <a:bodyPr/>
          <a:lstStyle/>
          <a:p>
            <a:fld id="{07F9249D-74C1-4DB6-A2E9-0C3BC67BA388}" type="datetime1">
              <a:rPr lang="en-GB" smtClean="0"/>
              <a:t>13/09/2022</a:t>
            </a:fld>
            <a:endParaRPr lang="en-GB"/>
          </a:p>
        </p:txBody>
      </p:sp>
      <p:sp>
        <p:nvSpPr>
          <p:cNvPr id="6" name="Slide Number Placeholder 5">
            <a:extLst>
              <a:ext uri="{FF2B5EF4-FFF2-40B4-BE49-F238E27FC236}">
                <a16:creationId xmlns:a16="http://schemas.microsoft.com/office/drawing/2014/main" id="{E56E859E-F095-4E32-B962-5CE2F3F8CCD9}"/>
              </a:ext>
            </a:extLst>
          </p:cNvPr>
          <p:cNvSpPr>
            <a:spLocks noGrp="1"/>
          </p:cNvSpPr>
          <p:nvPr>
            <p:ph type="sldNum" sz="quarter" idx="12"/>
          </p:nvPr>
        </p:nvSpPr>
        <p:spPr/>
        <p:txBody>
          <a:bodyPr/>
          <a:lstStyle/>
          <a:p>
            <a:fld id="{F4BD6A3A-4F9D-41E3-A65D-BCC7D77E66B6}" type="slidenum">
              <a:rPr lang="en-GB" smtClean="0"/>
              <a:t>16</a:t>
            </a:fld>
            <a:endParaRPr lang="en-GB"/>
          </a:p>
        </p:txBody>
      </p:sp>
      <p:pic>
        <p:nvPicPr>
          <p:cNvPr id="7" name="Picture 6" descr="Financial Management.JPG">
            <a:extLst>
              <a:ext uri="{FF2B5EF4-FFF2-40B4-BE49-F238E27FC236}">
                <a16:creationId xmlns:a16="http://schemas.microsoft.com/office/drawing/2014/main" id="{299DA6BF-67C9-4FC1-881A-66EB34A9D496}"/>
              </a:ext>
            </a:extLst>
          </p:cNvPr>
          <p:cNvPicPr>
            <a:picLocks noChangeAspect="1"/>
          </p:cNvPicPr>
          <p:nvPr/>
        </p:nvPicPr>
        <p:blipFill>
          <a:blip r:embed="rId2" cstate="print"/>
          <a:stretch>
            <a:fillRect/>
          </a:stretch>
        </p:blipFill>
        <p:spPr>
          <a:xfrm>
            <a:off x="448662" y="3777623"/>
            <a:ext cx="8238138" cy="1851390"/>
          </a:xfrm>
          <a:prstGeom prst="rect">
            <a:avLst/>
          </a:prstGeom>
        </p:spPr>
      </p:pic>
    </p:spTree>
    <p:extLst>
      <p:ext uri="{BB962C8B-B14F-4D97-AF65-F5344CB8AC3E}">
        <p14:creationId xmlns:p14="http://schemas.microsoft.com/office/powerpoint/2010/main" val="383465869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199626"/>
          </a:xfrm>
        </p:spPr>
        <p:txBody>
          <a:bodyPr>
            <a:normAutofit/>
          </a:bodyPr>
          <a:lstStyle/>
          <a:p>
            <a:r>
              <a:rPr lang="en-GB" sz="3000" b="1" dirty="0">
                <a:latin typeface="Arial" pitchFamily="34" charset="0"/>
                <a:cs typeface="Arial" pitchFamily="34" charset="0"/>
              </a:rPr>
              <a:t>Significance of Financial Management</a:t>
            </a:r>
          </a:p>
        </p:txBody>
      </p:sp>
      <p:graphicFrame>
        <p:nvGraphicFramePr>
          <p:cNvPr id="5" name="Content Placeholder 2">
            <a:extLst>
              <a:ext uri="{FF2B5EF4-FFF2-40B4-BE49-F238E27FC236}">
                <a16:creationId xmlns:a16="http://schemas.microsoft.com/office/drawing/2014/main" id="{907A8ECA-4A30-4D9A-B27E-6E269D5409AA}"/>
              </a:ext>
            </a:extLst>
          </p:cNvPr>
          <p:cNvGraphicFramePr>
            <a:graphicFrameLocks noGrp="1"/>
          </p:cNvGraphicFramePr>
          <p:nvPr>
            <p:ph idx="1"/>
            <p:extLst>
              <p:ext uri="{D42A27DB-BD31-4B8C-83A1-F6EECF244321}">
                <p14:modId xmlns:p14="http://schemas.microsoft.com/office/powerpoint/2010/main" val="3141423441"/>
              </p:ext>
            </p:extLst>
          </p:nvPr>
        </p:nvGraphicFramePr>
        <p:xfrm>
          <a:off x="1023457" y="1656648"/>
          <a:ext cx="7151592" cy="3519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AAC163B2-F266-4015-8131-538EA24FE62E}"/>
              </a:ext>
            </a:extLst>
          </p:cNvPr>
          <p:cNvSpPr>
            <a:spLocks noGrp="1"/>
          </p:cNvSpPr>
          <p:nvPr>
            <p:ph type="dt" sz="half" idx="10"/>
          </p:nvPr>
        </p:nvSpPr>
        <p:spPr/>
        <p:txBody>
          <a:bodyPr/>
          <a:lstStyle/>
          <a:p>
            <a:fld id="{7AE94EEA-F9BD-4E18-A264-D7A10E7C2284}" type="datetime1">
              <a:rPr lang="en-GB" smtClean="0"/>
              <a:t>13/09/2022</a:t>
            </a:fld>
            <a:endParaRPr lang="en-GB"/>
          </a:p>
        </p:txBody>
      </p:sp>
      <p:sp>
        <p:nvSpPr>
          <p:cNvPr id="4" name="Slide Number Placeholder 3">
            <a:extLst>
              <a:ext uri="{FF2B5EF4-FFF2-40B4-BE49-F238E27FC236}">
                <a16:creationId xmlns:a16="http://schemas.microsoft.com/office/drawing/2014/main" id="{7DC8180D-69AE-419A-9322-4DB45EF61F45}"/>
              </a:ext>
            </a:extLst>
          </p:cNvPr>
          <p:cNvSpPr>
            <a:spLocks noGrp="1"/>
          </p:cNvSpPr>
          <p:nvPr>
            <p:ph type="sldNum" sz="quarter" idx="12"/>
          </p:nvPr>
        </p:nvSpPr>
        <p:spPr/>
        <p:txBody>
          <a:bodyPr/>
          <a:lstStyle/>
          <a:p>
            <a:fld id="{F4BD6A3A-4F9D-41E3-A65D-BCC7D77E66B6}" type="slidenum">
              <a:rPr lang="en-GB" smtClean="0"/>
              <a:t>17</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6EC01-F1EB-4BEC-B8D8-69CCA63D283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Objective of the Financial Management</a:t>
            </a:r>
          </a:p>
        </p:txBody>
      </p:sp>
      <p:sp>
        <p:nvSpPr>
          <p:cNvPr id="4" name="Date Placeholder 3">
            <a:extLst>
              <a:ext uri="{FF2B5EF4-FFF2-40B4-BE49-F238E27FC236}">
                <a16:creationId xmlns:a16="http://schemas.microsoft.com/office/drawing/2014/main" id="{B53E0D3B-92F6-43B6-8FCC-867D55B2202E}"/>
              </a:ext>
            </a:extLst>
          </p:cNvPr>
          <p:cNvSpPr>
            <a:spLocks noGrp="1"/>
          </p:cNvSpPr>
          <p:nvPr>
            <p:ph type="dt" sz="half" idx="10"/>
          </p:nvPr>
        </p:nvSpPr>
        <p:spPr/>
        <p:txBody>
          <a:bodyPr/>
          <a:lstStyle/>
          <a:p>
            <a:fld id="{68FBF9CA-30FB-49AA-A4D1-5D280B35636D}" type="datetime1">
              <a:rPr lang="en-GB" smtClean="0"/>
              <a:t>13/09/2022</a:t>
            </a:fld>
            <a:endParaRPr lang="en-GB"/>
          </a:p>
        </p:txBody>
      </p:sp>
      <p:sp>
        <p:nvSpPr>
          <p:cNvPr id="6" name="Slide Number Placeholder 5">
            <a:extLst>
              <a:ext uri="{FF2B5EF4-FFF2-40B4-BE49-F238E27FC236}">
                <a16:creationId xmlns:a16="http://schemas.microsoft.com/office/drawing/2014/main" id="{9689C6D4-7DE7-4A92-9F73-597BA32CA1F0}"/>
              </a:ext>
            </a:extLst>
          </p:cNvPr>
          <p:cNvSpPr>
            <a:spLocks noGrp="1"/>
          </p:cNvSpPr>
          <p:nvPr>
            <p:ph type="sldNum" sz="quarter" idx="12"/>
          </p:nvPr>
        </p:nvSpPr>
        <p:spPr/>
        <p:txBody>
          <a:bodyPr/>
          <a:lstStyle/>
          <a:p>
            <a:fld id="{F4BD6A3A-4F9D-41E3-A65D-BCC7D77E66B6}" type="slidenum">
              <a:rPr lang="en-GB" smtClean="0"/>
              <a:t>18</a:t>
            </a:fld>
            <a:endParaRPr lang="en-GB"/>
          </a:p>
        </p:txBody>
      </p:sp>
      <p:graphicFrame>
        <p:nvGraphicFramePr>
          <p:cNvPr id="12" name="Content Placeholder 2">
            <a:extLst>
              <a:ext uri="{FF2B5EF4-FFF2-40B4-BE49-F238E27FC236}">
                <a16:creationId xmlns:a16="http://schemas.microsoft.com/office/drawing/2014/main" id="{2DCDC293-901F-4CB2-8F3D-1E7B8F9B45D0}"/>
              </a:ext>
            </a:extLst>
          </p:cNvPr>
          <p:cNvGraphicFramePr>
            <a:graphicFrameLocks/>
          </p:cNvGraphicFramePr>
          <p:nvPr>
            <p:extLst>
              <p:ext uri="{D42A27DB-BD31-4B8C-83A1-F6EECF244321}">
                <p14:modId xmlns:p14="http://schemas.microsoft.com/office/powerpoint/2010/main" val="875980055"/>
              </p:ext>
            </p:extLst>
          </p:nvPr>
        </p:nvGraphicFramePr>
        <p:xfrm>
          <a:off x="1403231" y="1518637"/>
          <a:ext cx="6337538" cy="39549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620778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473A-29A2-42B7-8B3F-90F8A4B2387A}"/>
              </a:ext>
            </a:extLst>
          </p:cNvPr>
          <p:cNvSpPr>
            <a:spLocks noGrp="1"/>
          </p:cNvSpPr>
          <p:nvPr>
            <p:ph type="title"/>
          </p:nvPr>
        </p:nvSpPr>
        <p:spPr>
          <a:xfrm>
            <a:off x="457200" y="274638"/>
            <a:ext cx="8229600" cy="1143000"/>
          </a:xfrm>
        </p:spPr>
        <p:txBody>
          <a:bodyPr wrap="square" anchor="ctr">
            <a:normAutofit/>
          </a:bodyPr>
          <a:lstStyle/>
          <a:p>
            <a:r>
              <a:rPr lang="en-GB" b="1" dirty="0">
                <a:latin typeface="Arial" panose="020B0604020202020204" pitchFamily="34" charset="0"/>
                <a:cs typeface="Arial" panose="020B0604020202020204" pitchFamily="34" charset="0"/>
              </a:rPr>
              <a:t>The objective of the firm</a:t>
            </a:r>
          </a:p>
        </p:txBody>
      </p:sp>
      <p:sp>
        <p:nvSpPr>
          <p:cNvPr id="5" name="Date Placeholder 4">
            <a:extLst>
              <a:ext uri="{FF2B5EF4-FFF2-40B4-BE49-F238E27FC236}">
                <a16:creationId xmlns:a16="http://schemas.microsoft.com/office/drawing/2014/main" id="{95E1C8E9-74CD-4BCC-9C35-E74C1169D4F3}"/>
              </a:ext>
            </a:extLst>
          </p:cNvPr>
          <p:cNvSpPr>
            <a:spLocks noGrp="1"/>
          </p:cNvSpPr>
          <p:nvPr>
            <p:ph type="dt" sz="half" idx="10"/>
          </p:nvPr>
        </p:nvSpPr>
        <p:spPr>
          <a:xfrm>
            <a:off x="250825" y="6524627"/>
            <a:ext cx="971550" cy="219075"/>
          </a:xfrm>
        </p:spPr>
        <p:txBody>
          <a:bodyPr anchor="ctr">
            <a:normAutofit/>
          </a:bodyPr>
          <a:lstStyle/>
          <a:p>
            <a:pPr>
              <a:spcAft>
                <a:spcPts val="600"/>
              </a:spcAft>
            </a:pPr>
            <a:fld id="{B754D5AF-4502-4624-BD9B-F18B40181ACC}" type="datetime1">
              <a:rPr lang="en-GB" smtClean="0"/>
              <a:t>13/09/2022</a:t>
            </a:fld>
            <a:endParaRPr lang="en-GB"/>
          </a:p>
        </p:txBody>
      </p:sp>
      <p:sp>
        <p:nvSpPr>
          <p:cNvPr id="6" name="Slide Number Placeholder 5">
            <a:extLst>
              <a:ext uri="{FF2B5EF4-FFF2-40B4-BE49-F238E27FC236}">
                <a16:creationId xmlns:a16="http://schemas.microsoft.com/office/drawing/2014/main" id="{68851665-E340-4A72-8F5E-E43FDEF0F516}"/>
              </a:ext>
            </a:extLst>
          </p:cNvPr>
          <p:cNvSpPr>
            <a:spLocks noGrp="1"/>
          </p:cNvSpPr>
          <p:nvPr>
            <p:ph type="sldNum" sz="quarter" idx="12"/>
          </p:nvPr>
        </p:nvSpPr>
        <p:spPr>
          <a:xfrm>
            <a:off x="7956550" y="6381752"/>
            <a:ext cx="730250" cy="339725"/>
          </a:xfrm>
        </p:spPr>
        <p:txBody>
          <a:bodyPr wrap="square" anchor="ctr">
            <a:normAutofit/>
          </a:bodyPr>
          <a:lstStyle/>
          <a:p>
            <a:pPr>
              <a:spcAft>
                <a:spcPts val="600"/>
              </a:spcAft>
            </a:pPr>
            <a:fld id="{F4BD6A3A-4F9D-41E3-A65D-BCC7D77E66B6}" type="slidenum">
              <a:rPr lang="en-GB" smtClean="0"/>
              <a:pPr>
                <a:spcAft>
                  <a:spcPts val="600"/>
                </a:spcAft>
              </a:pPr>
              <a:t>19</a:t>
            </a:fld>
            <a:endParaRPr lang="en-GB"/>
          </a:p>
        </p:txBody>
      </p:sp>
      <p:graphicFrame>
        <p:nvGraphicFramePr>
          <p:cNvPr id="3" name="Diagram 2">
            <a:extLst>
              <a:ext uri="{FF2B5EF4-FFF2-40B4-BE49-F238E27FC236}">
                <a16:creationId xmlns:a16="http://schemas.microsoft.com/office/drawing/2014/main" id="{88B8E21D-FD45-49B0-A8DB-A7F86EB20612}"/>
              </a:ext>
            </a:extLst>
          </p:cNvPr>
          <p:cNvGraphicFramePr/>
          <p:nvPr>
            <p:extLst>
              <p:ext uri="{D42A27DB-BD31-4B8C-83A1-F6EECF244321}">
                <p14:modId xmlns:p14="http://schemas.microsoft.com/office/powerpoint/2010/main" val="1582454999"/>
              </p:ext>
            </p:extLst>
          </p:nvPr>
        </p:nvGraphicFramePr>
        <p:xfrm>
          <a:off x="1524000" y="1397000"/>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E56D2F43-EA3F-46AC-904C-B398FFAFB52B}"/>
              </a:ext>
            </a:extLst>
          </p:cNvPr>
          <p:cNvSpPr txBox="1"/>
          <p:nvPr/>
        </p:nvSpPr>
        <p:spPr>
          <a:xfrm>
            <a:off x="2495725" y="5457028"/>
            <a:ext cx="4282580" cy="215444"/>
          </a:xfrm>
          <a:prstGeom prst="rect">
            <a:avLst/>
          </a:prstGeom>
          <a:noFill/>
        </p:spPr>
        <p:txBody>
          <a:bodyPr wrap="square">
            <a:spAutoFit/>
          </a:bodyPr>
          <a:lstStyle/>
          <a:p>
            <a:r>
              <a:rPr lang="en-GB" sz="800" dirty="0">
                <a:solidFill>
                  <a:srgbClr val="000000"/>
                </a:solidFill>
                <a:latin typeface="+mj-lt"/>
              </a:rPr>
              <a:t>Arnold. G. (2012) Corporate Financial Management, Aston, Financial Times, Prentice Hall </a:t>
            </a:r>
            <a:endParaRPr lang="en-GB" sz="800" dirty="0"/>
          </a:p>
        </p:txBody>
      </p:sp>
    </p:spTree>
    <p:extLst>
      <p:ext uri="{BB962C8B-B14F-4D97-AF65-F5344CB8AC3E}">
        <p14:creationId xmlns:p14="http://schemas.microsoft.com/office/powerpoint/2010/main" val="10261988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6" name="Picture 4">
            <a:extLst>
              <a:ext uri="{FF2B5EF4-FFF2-40B4-BE49-F238E27FC236}">
                <a16:creationId xmlns:a16="http://schemas.microsoft.com/office/drawing/2014/main" id="{CE2A3F15-E319-44BD-BBAF-8134910A8B2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1568139" y="906011"/>
            <a:ext cx="6007722" cy="439793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C301F1B9-B163-4B5C-94AA-CF370E4B7479}"/>
              </a:ext>
            </a:extLst>
          </p:cNvPr>
          <p:cNvSpPr txBox="1">
            <a:spLocks/>
          </p:cNvSpPr>
          <p:nvPr/>
        </p:nvSpPr>
        <p:spPr>
          <a:xfrm>
            <a:off x="457200" y="174361"/>
            <a:ext cx="8229600" cy="731650"/>
          </a:xfrm>
          <a:prstGeom prst="rect">
            <a:avLst/>
          </a:prstGeom>
        </p:spPr>
        <p:txBody>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latin typeface="Arial" panose="020B0604020202020204" pitchFamily="34" charset="0"/>
                <a:cs typeface="Arial" panose="020B0604020202020204" pitchFamily="34" charset="0"/>
              </a:rPr>
              <a:t>The role of the financial manager</a:t>
            </a:r>
          </a:p>
        </p:txBody>
      </p:sp>
      <p:sp>
        <p:nvSpPr>
          <p:cNvPr id="2" name="Date Placeholder 1">
            <a:extLst>
              <a:ext uri="{FF2B5EF4-FFF2-40B4-BE49-F238E27FC236}">
                <a16:creationId xmlns:a16="http://schemas.microsoft.com/office/drawing/2014/main" id="{C707C3EE-0B3C-4963-AD3C-E40A2C099C58}"/>
              </a:ext>
            </a:extLst>
          </p:cNvPr>
          <p:cNvSpPr>
            <a:spLocks noGrp="1"/>
          </p:cNvSpPr>
          <p:nvPr>
            <p:ph type="dt" sz="half" idx="10"/>
          </p:nvPr>
        </p:nvSpPr>
        <p:spPr/>
        <p:txBody>
          <a:bodyPr/>
          <a:lstStyle/>
          <a:p>
            <a:fld id="{91CD61F8-FAB2-4384-97C3-2E593ECD4931}" type="datetime1">
              <a:rPr lang="en-GB" smtClean="0"/>
              <a:t>13/09/2022</a:t>
            </a:fld>
            <a:endParaRPr lang="en-GB"/>
          </a:p>
        </p:txBody>
      </p:sp>
      <p:sp>
        <p:nvSpPr>
          <p:cNvPr id="3" name="Slide Number Placeholder 2">
            <a:extLst>
              <a:ext uri="{FF2B5EF4-FFF2-40B4-BE49-F238E27FC236}">
                <a16:creationId xmlns:a16="http://schemas.microsoft.com/office/drawing/2014/main" id="{8B5F65FF-7120-4BBD-B176-FC7BF2D79DE0}"/>
              </a:ext>
            </a:extLst>
          </p:cNvPr>
          <p:cNvSpPr>
            <a:spLocks noGrp="1"/>
          </p:cNvSpPr>
          <p:nvPr>
            <p:ph type="sldNum" sz="quarter" idx="11"/>
          </p:nvPr>
        </p:nvSpPr>
        <p:spPr/>
        <p:txBody>
          <a:bodyPr/>
          <a:lstStyle/>
          <a:p>
            <a:fld id="{F4BD6A3A-4F9D-41E3-A65D-BCC7D77E66B6}" type="slidenum">
              <a:rPr lang="en-GB" smtClean="0"/>
              <a:t>20</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6EC01-F1EB-4BEC-B8D8-69CCA63D283D}"/>
              </a:ext>
            </a:extLst>
          </p:cNvPr>
          <p:cNvSpPr>
            <a:spLocks noGrp="1"/>
          </p:cNvSpPr>
          <p:nvPr>
            <p:ph type="title"/>
          </p:nvPr>
        </p:nvSpPr>
        <p:spPr>
          <a:xfrm>
            <a:off x="457200" y="31748"/>
            <a:ext cx="8229600" cy="1143000"/>
          </a:xfrm>
        </p:spPr>
        <p:txBody>
          <a:bodyPr/>
          <a:lstStyle/>
          <a:p>
            <a:r>
              <a:rPr lang="en-GB" b="1" dirty="0">
                <a:latin typeface="Arial" panose="020B0604020202020204" pitchFamily="34" charset="0"/>
                <a:cs typeface="Arial" panose="020B0604020202020204" pitchFamily="34" charset="0"/>
              </a:rPr>
              <a:t>Wealth Maximisation</a:t>
            </a:r>
          </a:p>
        </p:txBody>
      </p:sp>
      <p:sp>
        <p:nvSpPr>
          <p:cNvPr id="4" name="Date Placeholder 3">
            <a:extLst>
              <a:ext uri="{FF2B5EF4-FFF2-40B4-BE49-F238E27FC236}">
                <a16:creationId xmlns:a16="http://schemas.microsoft.com/office/drawing/2014/main" id="{B53E0D3B-92F6-43B6-8FCC-867D55B2202E}"/>
              </a:ext>
            </a:extLst>
          </p:cNvPr>
          <p:cNvSpPr>
            <a:spLocks noGrp="1"/>
          </p:cNvSpPr>
          <p:nvPr>
            <p:ph type="dt" sz="half" idx="10"/>
          </p:nvPr>
        </p:nvSpPr>
        <p:spPr/>
        <p:txBody>
          <a:bodyPr/>
          <a:lstStyle/>
          <a:p>
            <a:fld id="{A496EF46-758D-497E-A224-6A9F39EB76D4}" type="datetime1">
              <a:rPr lang="en-GB" smtClean="0"/>
              <a:t>13/09/2022</a:t>
            </a:fld>
            <a:endParaRPr lang="en-GB"/>
          </a:p>
        </p:txBody>
      </p:sp>
      <p:sp>
        <p:nvSpPr>
          <p:cNvPr id="6" name="Slide Number Placeholder 5">
            <a:extLst>
              <a:ext uri="{FF2B5EF4-FFF2-40B4-BE49-F238E27FC236}">
                <a16:creationId xmlns:a16="http://schemas.microsoft.com/office/drawing/2014/main" id="{9689C6D4-7DE7-4A92-9F73-597BA32CA1F0}"/>
              </a:ext>
            </a:extLst>
          </p:cNvPr>
          <p:cNvSpPr>
            <a:spLocks noGrp="1"/>
          </p:cNvSpPr>
          <p:nvPr>
            <p:ph type="sldNum" sz="quarter" idx="12"/>
          </p:nvPr>
        </p:nvSpPr>
        <p:spPr/>
        <p:txBody>
          <a:bodyPr/>
          <a:lstStyle/>
          <a:p>
            <a:fld id="{F4BD6A3A-4F9D-41E3-A65D-BCC7D77E66B6}" type="slidenum">
              <a:rPr lang="en-GB" smtClean="0"/>
              <a:t>21</a:t>
            </a:fld>
            <a:endParaRPr lang="en-GB"/>
          </a:p>
        </p:txBody>
      </p:sp>
      <p:graphicFrame>
        <p:nvGraphicFramePr>
          <p:cNvPr id="3" name="Diagram 2">
            <a:extLst>
              <a:ext uri="{FF2B5EF4-FFF2-40B4-BE49-F238E27FC236}">
                <a16:creationId xmlns:a16="http://schemas.microsoft.com/office/drawing/2014/main" id="{D4DA4A5E-FE6C-4B6F-B41B-DE0D0500BA05}"/>
              </a:ext>
            </a:extLst>
          </p:cNvPr>
          <p:cNvGraphicFramePr/>
          <p:nvPr>
            <p:extLst>
              <p:ext uri="{D42A27DB-BD31-4B8C-83A1-F6EECF244321}">
                <p14:modId xmlns:p14="http://schemas.microsoft.com/office/powerpoint/2010/main" val="3536390768"/>
              </p:ext>
            </p:extLst>
          </p:nvPr>
        </p:nvGraphicFramePr>
        <p:xfrm>
          <a:off x="79695" y="1510018"/>
          <a:ext cx="8984609" cy="42112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 name="Group 8">
            <a:extLst>
              <a:ext uri="{FF2B5EF4-FFF2-40B4-BE49-F238E27FC236}">
                <a16:creationId xmlns:a16="http://schemas.microsoft.com/office/drawing/2014/main" id="{78AEC1AD-8BF3-435D-AEBC-78B9D69C00CB}"/>
              </a:ext>
            </a:extLst>
          </p:cNvPr>
          <p:cNvGrpSpPr/>
          <p:nvPr/>
        </p:nvGrpSpPr>
        <p:grpSpPr>
          <a:xfrm>
            <a:off x="1913652" y="1335181"/>
            <a:ext cx="4114086" cy="1143000"/>
            <a:chOff x="297814" y="201229"/>
            <a:chExt cx="1075915" cy="1791888"/>
          </a:xfrm>
        </p:grpSpPr>
        <p:sp>
          <p:nvSpPr>
            <p:cNvPr id="10" name="Rectangle: Rounded Corners 9">
              <a:extLst>
                <a:ext uri="{FF2B5EF4-FFF2-40B4-BE49-F238E27FC236}">
                  <a16:creationId xmlns:a16="http://schemas.microsoft.com/office/drawing/2014/main" id="{E2817E7F-A667-4BA5-A147-4AA51BAA45D9}"/>
                </a:ext>
              </a:extLst>
            </p:cNvPr>
            <p:cNvSpPr/>
            <p:nvPr/>
          </p:nvSpPr>
          <p:spPr>
            <a:xfrm>
              <a:off x="297814" y="201229"/>
              <a:ext cx="1075915" cy="179188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sp>
        <p:sp>
          <p:nvSpPr>
            <p:cNvPr id="11" name="Rectangle: Rounded Corners 4">
              <a:extLst>
                <a:ext uri="{FF2B5EF4-FFF2-40B4-BE49-F238E27FC236}">
                  <a16:creationId xmlns:a16="http://schemas.microsoft.com/office/drawing/2014/main" id="{039A1445-C087-4DF4-87A7-32DDF32F179A}"/>
                </a:ext>
              </a:extLst>
            </p:cNvPr>
            <p:cNvSpPr txBox="1"/>
            <p:nvPr/>
          </p:nvSpPr>
          <p:spPr>
            <a:xfrm>
              <a:off x="350336" y="253751"/>
              <a:ext cx="970871" cy="1686844"/>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400" b="1" kern="1200">
                  <a:solidFill>
                    <a:schemeClr val="tx1"/>
                  </a:solidFill>
                  <a:latin typeface="Arial" panose="020B0604020202020204" pitchFamily="34" charset="0"/>
                  <a:cs typeface="Arial" panose="020B0604020202020204" pitchFamily="34" charset="0"/>
                </a:rPr>
                <a:t>In order to maximise wealth, financial management must achieve the following specific objective</a:t>
              </a:r>
              <a:endParaRPr lang="en-GB" sz="1400" b="1" kern="1200" dirty="0">
                <a:solidFill>
                  <a:schemeClr val="tx1"/>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7852398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76720" y="1626119"/>
            <a:ext cx="7281746" cy="2675380"/>
          </a:xfrm>
        </p:spPr>
        <p:txBody>
          <a:bodyPr anchor="ctr">
            <a:normAutofit lnSpcReduction="10000"/>
          </a:bodyPr>
          <a:lstStyle/>
          <a:p>
            <a:pPr>
              <a:lnSpc>
                <a:spcPct val="200000"/>
              </a:lnSpc>
              <a:buFont typeface="Wingdings" panose="05000000000000000000" pitchFamily="2" charset="2"/>
              <a:buChar char="q"/>
            </a:pPr>
            <a:r>
              <a:rPr lang="en-GB" sz="1800" dirty="0">
                <a:latin typeface="Arial" pitchFamily="34" charset="0"/>
                <a:cs typeface="Arial" pitchFamily="34" charset="0"/>
              </a:rPr>
              <a:t>Investment decision</a:t>
            </a:r>
          </a:p>
          <a:p>
            <a:pPr>
              <a:lnSpc>
                <a:spcPct val="200000"/>
              </a:lnSpc>
              <a:buFont typeface="Wingdings" panose="05000000000000000000" pitchFamily="2" charset="2"/>
              <a:buChar char="q"/>
            </a:pPr>
            <a:r>
              <a:rPr lang="en-GB" sz="1800" dirty="0">
                <a:latin typeface="Arial" pitchFamily="34" charset="0"/>
                <a:cs typeface="Arial" pitchFamily="34" charset="0"/>
              </a:rPr>
              <a:t>Financing decision</a:t>
            </a:r>
          </a:p>
          <a:p>
            <a:pPr>
              <a:lnSpc>
                <a:spcPct val="200000"/>
              </a:lnSpc>
              <a:buFont typeface="Wingdings" panose="05000000000000000000" pitchFamily="2" charset="2"/>
              <a:buChar char="q"/>
            </a:pPr>
            <a:r>
              <a:rPr lang="en-GB" sz="1800" dirty="0">
                <a:latin typeface="Arial" pitchFamily="34" charset="0"/>
                <a:cs typeface="Arial" pitchFamily="34" charset="0"/>
              </a:rPr>
              <a:t>Dividend decision</a:t>
            </a:r>
          </a:p>
          <a:p>
            <a:pPr>
              <a:buNone/>
            </a:pPr>
            <a:endParaRPr lang="en-GB" sz="1800" dirty="0">
              <a:latin typeface="Arial" pitchFamily="34" charset="0"/>
              <a:cs typeface="Arial" pitchFamily="34" charset="0"/>
            </a:endParaRPr>
          </a:p>
          <a:p>
            <a:pPr>
              <a:buNone/>
            </a:pPr>
            <a:endParaRPr lang="en-GB" sz="1800" dirty="0">
              <a:latin typeface="Arial" pitchFamily="34" charset="0"/>
              <a:cs typeface="Arial" pitchFamily="34" charset="0"/>
            </a:endParaRPr>
          </a:p>
          <a:p>
            <a:pPr>
              <a:buNone/>
            </a:pPr>
            <a:r>
              <a:rPr lang="en-GB" sz="1800" dirty="0">
                <a:latin typeface="Arial" pitchFamily="34" charset="0"/>
                <a:cs typeface="Arial" pitchFamily="34" charset="0"/>
              </a:rPr>
              <a:t>We will now begin with investment decision making. </a:t>
            </a:r>
          </a:p>
        </p:txBody>
      </p:sp>
      <p:sp>
        <p:nvSpPr>
          <p:cNvPr id="12" name="Title 1">
            <a:extLst>
              <a:ext uri="{FF2B5EF4-FFF2-40B4-BE49-F238E27FC236}">
                <a16:creationId xmlns:a16="http://schemas.microsoft.com/office/drawing/2014/main" id="{C7F83ACC-C859-408C-ADF9-128901AC6B49}"/>
              </a:ext>
            </a:extLst>
          </p:cNvPr>
          <p:cNvSpPr txBox="1">
            <a:spLocks/>
          </p:cNvSpPr>
          <p:nvPr/>
        </p:nvSpPr>
        <p:spPr>
          <a:xfrm>
            <a:off x="457200" y="174361"/>
            <a:ext cx="8229600" cy="731650"/>
          </a:xfrm>
          <a:prstGeom prst="rect">
            <a:avLst/>
          </a:prstGeom>
        </p:spPr>
        <p:txBody>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b="1" dirty="0">
                <a:latin typeface="Arial" panose="020B0604020202020204" pitchFamily="34" charset="0"/>
                <a:cs typeface="Arial" panose="020B0604020202020204" pitchFamily="34" charset="0"/>
              </a:rPr>
              <a:t>Basic financial decision</a:t>
            </a:r>
          </a:p>
        </p:txBody>
      </p:sp>
      <p:sp>
        <p:nvSpPr>
          <p:cNvPr id="13" name="Date Placeholder 12">
            <a:extLst>
              <a:ext uri="{FF2B5EF4-FFF2-40B4-BE49-F238E27FC236}">
                <a16:creationId xmlns:a16="http://schemas.microsoft.com/office/drawing/2014/main" id="{E61E70D3-FFE9-40F9-9832-E1E5798C3747}"/>
              </a:ext>
            </a:extLst>
          </p:cNvPr>
          <p:cNvSpPr>
            <a:spLocks noGrp="1"/>
          </p:cNvSpPr>
          <p:nvPr>
            <p:ph type="dt" sz="half" idx="10"/>
          </p:nvPr>
        </p:nvSpPr>
        <p:spPr/>
        <p:txBody>
          <a:bodyPr/>
          <a:lstStyle/>
          <a:p>
            <a:fld id="{C0BFC138-68E7-4D3F-9EB2-503FB31995C7}" type="datetime1">
              <a:rPr lang="en-GB" smtClean="0"/>
              <a:t>13/09/2022</a:t>
            </a:fld>
            <a:endParaRPr lang="en-GB"/>
          </a:p>
        </p:txBody>
      </p:sp>
      <p:sp>
        <p:nvSpPr>
          <p:cNvPr id="14" name="Slide Number Placeholder 13">
            <a:extLst>
              <a:ext uri="{FF2B5EF4-FFF2-40B4-BE49-F238E27FC236}">
                <a16:creationId xmlns:a16="http://schemas.microsoft.com/office/drawing/2014/main" id="{1BAC1024-7E3C-4750-B4EB-988B8327FE4B}"/>
              </a:ext>
            </a:extLst>
          </p:cNvPr>
          <p:cNvSpPr>
            <a:spLocks noGrp="1"/>
          </p:cNvSpPr>
          <p:nvPr>
            <p:ph type="sldNum" sz="quarter" idx="12"/>
          </p:nvPr>
        </p:nvSpPr>
        <p:spPr/>
        <p:txBody>
          <a:bodyPr/>
          <a:lstStyle/>
          <a:p>
            <a:fld id="{F4BD6A3A-4F9D-41E3-A65D-BCC7D77E66B6}" type="slidenum">
              <a:rPr lang="en-GB" smtClean="0"/>
              <a:t>22</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1681" y="874268"/>
            <a:ext cx="8121592" cy="3711662"/>
          </a:xfrm>
        </p:spPr>
        <p:txBody>
          <a:bodyPr>
            <a:noAutofit/>
          </a:bodyPr>
          <a:lstStyle/>
          <a:p>
            <a:pPr marL="0" indent="0">
              <a:buNone/>
            </a:pPr>
            <a:r>
              <a:rPr lang="en-US" b="1" dirty="0">
                <a:solidFill>
                  <a:srgbClr val="0070C0"/>
                </a:solidFill>
                <a:latin typeface="Arial" pitchFamily="34" charset="0"/>
                <a:cs typeface="Arial" pitchFamily="34" charset="0"/>
              </a:rPr>
              <a:t>Principal</a:t>
            </a:r>
          </a:p>
          <a:p>
            <a:r>
              <a:rPr lang="en-US" dirty="0">
                <a:solidFill>
                  <a:schemeClr val="tx1"/>
                </a:solidFill>
                <a:latin typeface="Arial" pitchFamily="34" charset="0"/>
                <a:cs typeface="Arial" pitchFamily="34" charset="0"/>
              </a:rPr>
              <a:t>The amount of money on which interest is paid.</a:t>
            </a:r>
          </a:p>
          <a:p>
            <a:r>
              <a:rPr lang="en-US" dirty="0">
                <a:latin typeface="Arial" pitchFamily="34" charset="0"/>
                <a:cs typeface="Arial" pitchFamily="34" charset="0"/>
              </a:rPr>
              <a:t>It refers to the initial amount that an investor invest into any security. </a:t>
            </a:r>
            <a:endParaRPr lang="en-US" dirty="0">
              <a:solidFill>
                <a:schemeClr val="tx1"/>
              </a:solidFill>
              <a:latin typeface="Arial" pitchFamily="34" charset="0"/>
              <a:cs typeface="Arial" pitchFamily="34" charset="0"/>
            </a:endParaRPr>
          </a:p>
          <a:p>
            <a:pPr marL="0" indent="0">
              <a:buNone/>
            </a:pPr>
            <a:r>
              <a:rPr lang="en-US" b="1" dirty="0">
                <a:solidFill>
                  <a:srgbClr val="0070C0"/>
                </a:solidFill>
                <a:latin typeface="Arial" pitchFamily="34" charset="0"/>
                <a:cs typeface="Arial" pitchFamily="34" charset="0"/>
              </a:rPr>
              <a:t>Simple Interest</a:t>
            </a:r>
            <a:endParaRPr lang="en-US" dirty="0">
              <a:solidFill>
                <a:srgbClr val="0070C0"/>
              </a:solidFill>
              <a:latin typeface="Arial" pitchFamily="34" charset="0"/>
              <a:cs typeface="Arial" pitchFamily="34" charset="0"/>
            </a:endParaRPr>
          </a:p>
          <a:p>
            <a:r>
              <a:rPr lang="en-US" dirty="0">
                <a:solidFill>
                  <a:schemeClr val="tx1"/>
                </a:solidFill>
                <a:latin typeface="Arial" pitchFamily="34" charset="0"/>
                <a:cs typeface="Arial" pitchFamily="34" charset="0"/>
              </a:rPr>
              <a:t>Interest earned only on the original principal amount invested.</a:t>
            </a:r>
          </a:p>
          <a:p>
            <a:pPr marL="0" indent="0" algn="just">
              <a:buNone/>
            </a:pPr>
            <a:r>
              <a:rPr lang="en-US" b="1" dirty="0">
                <a:solidFill>
                  <a:srgbClr val="0070C0"/>
                </a:solidFill>
                <a:latin typeface="Arial" pitchFamily="34" charset="0"/>
                <a:cs typeface="Arial" pitchFamily="34" charset="0"/>
              </a:rPr>
              <a:t>Interest on Interest</a:t>
            </a:r>
            <a:endParaRPr lang="en-GB" dirty="0">
              <a:solidFill>
                <a:srgbClr val="0070C0"/>
              </a:solidFill>
              <a:latin typeface="Arial" pitchFamily="34" charset="0"/>
              <a:cs typeface="Arial" pitchFamily="34" charset="0"/>
            </a:endParaRPr>
          </a:p>
          <a:p>
            <a:pPr algn="just"/>
            <a:r>
              <a:rPr lang="en-GB" dirty="0">
                <a:solidFill>
                  <a:srgbClr val="000000"/>
                </a:solidFill>
                <a:latin typeface="Arial" pitchFamily="34" charset="0"/>
                <a:cs typeface="Arial" pitchFamily="34" charset="0"/>
              </a:rPr>
              <a:t>Interest earned on the reinvestment of previous interest payments.</a:t>
            </a:r>
          </a:p>
          <a:p>
            <a:pPr marL="61722" indent="0">
              <a:buNone/>
            </a:pPr>
            <a:endParaRPr lang="en-US" dirty="0">
              <a:solidFill>
                <a:schemeClr val="tx1"/>
              </a:solidFill>
              <a:cs typeface="Arial"/>
            </a:endParaRPr>
          </a:p>
          <a:p>
            <a:pPr marL="61722" indent="0">
              <a:buNone/>
            </a:pPr>
            <a:endParaRPr lang="en-US" b="1" dirty="0">
              <a:solidFill>
                <a:srgbClr val="000090"/>
              </a:solidFill>
            </a:endParaRPr>
          </a:p>
          <a:p>
            <a:pPr marL="0" indent="0">
              <a:buNone/>
            </a:pPr>
            <a:endParaRPr lang="en-US" b="1" dirty="0">
              <a:solidFill>
                <a:srgbClr val="000090"/>
              </a:solidFill>
            </a:endParaRPr>
          </a:p>
          <a:p>
            <a:pPr marL="0" indent="0">
              <a:buNone/>
            </a:pPr>
            <a:r>
              <a:rPr lang="en-US" b="1" dirty="0">
                <a:solidFill>
                  <a:srgbClr val="000090"/>
                </a:solidFill>
              </a:rPr>
              <a:t>	</a:t>
            </a:r>
            <a:endParaRPr lang="en-US" dirty="0"/>
          </a:p>
        </p:txBody>
      </p:sp>
      <p:sp>
        <p:nvSpPr>
          <p:cNvPr id="2" name="Date Placeholder 1">
            <a:extLst>
              <a:ext uri="{FF2B5EF4-FFF2-40B4-BE49-F238E27FC236}">
                <a16:creationId xmlns:a16="http://schemas.microsoft.com/office/drawing/2014/main" id="{EEC13847-46D9-4F64-8EDE-518205C42065}"/>
              </a:ext>
            </a:extLst>
          </p:cNvPr>
          <p:cNvSpPr>
            <a:spLocks noGrp="1"/>
          </p:cNvSpPr>
          <p:nvPr>
            <p:ph type="dt" sz="half" idx="10"/>
          </p:nvPr>
        </p:nvSpPr>
        <p:spPr/>
        <p:txBody>
          <a:bodyPr/>
          <a:lstStyle/>
          <a:p>
            <a:fld id="{44D14CAE-84C6-4A41-AD08-6828270A52B6}" type="datetime1">
              <a:rPr lang="en-GB" smtClean="0"/>
              <a:t>13/09/2022</a:t>
            </a:fld>
            <a:endParaRPr lang="en-GB"/>
          </a:p>
        </p:txBody>
      </p:sp>
      <p:sp>
        <p:nvSpPr>
          <p:cNvPr id="4" name="Slide Number Placeholder 3">
            <a:extLst>
              <a:ext uri="{FF2B5EF4-FFF2-40B4-BE49-F238E27FC236}">
                <a16:creationId xmlns:a16="http://schemas.microsoft.com/office/drawing/2014/main" id="{4AF231B3-4182-409A-B79E-2003108F028F}"/>
              </a:ext>
            </a:extLst>
          </p:cNvPr>
          <p:cNvSpPr>
            <a:spLocks noGrp="1"/>
          </p:cNvSpPr>
          <p:nvPr>
            <p:ph type="sldNum" sz="quarter" idx="12"/>
          </p:nvPr>
        </p:nvSpPr>
        <p:spPr/>
        <p:txBody>
          <a:bodyPr/>
          <a:lstStyle/>
          <a:p>
            <a:fld id="{F4BD6A3A-4F9D-41E3-A65D-BCC7D77E66B6}" type="slidenum">
              <a:rPr lang="en-GB" smtClean="0"/>
              <a:t>23</a:t>
            </a:fld>
            <a:endParaRPr lang="en-GB"/>
          </a:p>
        </p:txBody>
      </p:sp>
    </p:spTree>
    <p:extLst>
      <p:ext uri="{BB962C8B-B14F-4D97-AF65-F5344CB8AC3E}">
        <p14:creationId xmlns:p14="http://schemas.microsoft.com/office/powerpoint/2010/main" val="85554998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087" y="330334"/>
            <a:ext cx="7533017" cy="658297"/>
          </a:xfrm>
        </p:spPr>
        <p:txBody>
          <a:bodyPr anchor="ctr">
            <a:normAutofit/>
          </a:bodyPr>
          <a:lstStyle/>
          <a:p>
            <a:r>
              <a:rPr lang="en-US" sz="3000" b="1" dirty="0">
                <a:latin typeface="Arial"/>
                <a:cs typeface="Arial"/>
              </a:rPr>
              <a:t>Investing for a single period</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28663"/>
              </p:ext>
            </p:extLst>
          </p:nvPr>
        </p:nvGraphicFramePr>
        <p:xfrm>
          <a:off x="948128" y="1476951"/>
          <a:ext cx="8195872" cy="3144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Date Placeholder 2">
            <a:extLst>
              <a:ext uri="{FF2B5EF4-FFF2-40B4-BE49-F238E27FC236}">
                <a16:creationId xmlns:a16="http://schemas.microsoft.com/office/drawing/2014/main" id="{ECDF49E4-FB8C-4966-BD58-C54DC258C2D2}"/>
              </a:ext>
            </a:extLst>
          </p:cNvPr>
          <p:cNvSpPr>
            <a:spLocks noGrp="1"/>
          </p:cNvSpPr>
          <p:nvPr>
            <p:ph type="dt" sz="half" idx="10"/>
          </p:nvPr>
        </p:nvSpPr>
        <p:spPr/>
        <p:txBody>
          <a:bodyPr/>
          <a:lstStyle/>
          <a:p>
            <a:fld id="{965BBFDA-6161-482A-9648-EFF8B91111E5}" type="datetime1">
              <a:rPr lang="en-GB" smtClean="0"/>
              <a:t>13/09/2022</a:t>
            </a:fld>
            <a:endParaRPr lang="en-GB"/>
          </a:p>
        </p:txBody>
      </p:sp>
      <p:sp>
        <p:nvSpPr>
          <p:cNvPr id="5" name="Slide Number Placeholder 4">
            <a:extLst>
              <a:ext uri="{FF2B5EF4-FFF2-40B4-BE49-F238E27FC236}">
                <a16:creationId xmlns:a16="http://schemas.microsoft.com/office/drawing/2014/main" id="{7BC442CC-4AF1-4735-A033-6A83CADD818E}"/>
              </a:ext>
            </a:extLst>
          </p:cNvPr>
          <p:cNvSpPr>
            <a:spLocks noGrp="1"/>
          </p:cNvSpPr>
          <p:nvPr>
            <p:ph type="sldNum" sz="quarter" idx="12"/>
          </p:nvPr>
        </p:nvSpPr>
        <p:spPr/>
        <p:txBody>
          <a:bodyPr/>
          <a:lstStyle/>
          <a:p>
            <a:fld id="{F4BD6A3A-4F9D-41E3-A65D-BCC7D77E66B6}" type="slidenum">
              <a:rPr lang="en-GB" smtClean="0"/>
              <a:t>24</a:t>
            </a:fld>
            <a:endParaRPr lang="en-GB"/>
          </a:p>
        </p:txBody>
      </p:sp>
    </p:spTree>
    <p:extLst>
      <p:ext uri="{BB962C8B-B14F-4D97-AF65-F5344CB8AC3E}">
        <p14:creationId xmlns:p14="http://schemas.microsoft.com/office/powerpoint/2010/main" val="14671517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610983" y="380668"/>
            <a:ext cx="7533017" cy="658297"/>
          </a:xfrm>
          <a:prstGeom prst="rect">
            <a:avLst/>
          </a:prstGeom>
        </p:spPr>
        <p:txBody>
          <a:bodyPr vert="horz" lIns="68580" tIns="34290" rIns="68580" bIns="34290" rtlCol="0" anchor="ctr">
            <a:normAutofit/>
          </a:bodyPr>
          <a:lstStyle/>
          <a:p>
            <a:pPr>
              <a:lnSpc>
                <a:spcPct val="90000"/>
              </a:lnSpc>
              <a:spcAft>
                <a:spcPts val="450"/>
              </a:spcAft>
            </a:pPr>
            <a:r>
              <a:rPr lang="en-US" sz="3000" b="1" dirty="0">
                <a:latin typeface="+mj-lt"/>
                <a:ea typeface="+mj-ea"/>
                <a:cs typeface="+mj-cs"/>
              </a:rPr>
              <a:t>Investing for more than 1 period</a:t>
            </a:r>
          </a:p>
        </p:txBody>
      </p:sp>
      <p:graphicFrame>
        <p:nvGraphicFramePr>
          <p:cNvPr id="2" name="Content Placeholder 3"/>
          <p:cNvGraphicFramePr>
            <a:graphicFrameLocks/>
          </p:cNvGraphicFramePr>
          <p:nvPr>
            <p:extLst>
              <p:ext uri="{D42A27DB-BD31-4B8C-83A1-F6EECF244321}">
                <p14:modId xmlns:p14="http://schemas.microsoft.com/office/powerpoint/2010/main" val="1634277730"/>
              </p:ext>
            </p:extLst>
          </p:nvPr>
        </p:nvGraphicFramePr>
        <p:xfrm>
          <a:off x="948128" y="1560841"/>
          <a:ext cx="8195872" cy="314460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282B3174-CF8B-40CA-83D0-4889190E47A8}"/>
              </a:ext>
            </a:extLst>
          </p:cNvPr>
          <p:cNvSpPr>
            <a:spLocks noGrp="1"/>
          </p:cNvSpPr>
          <p:nvPr>
            <p:ph type="dt" sz="half" idx="10"/>
          </p:nvPr>
        </p:nvSpPr>
        <p:spPr/>
        <p:txBody>
          <a:bodyPr/>
          <a:lstStyle/>
          <a:p>
            <a:fld id="{62A5AD98-3C8A-45B1-BB95-A3DEC8ACD3EA}" type="datetime1">
              <a:rPr lang="en-GB" smtClean="0"/>
              <a:t>13/09/2022</a:t>
            </a:fld>
            <a:endParaRPr lang="en-GB"/>
          </a:p>
        </p:txBody>
      </p:sp>
      <p:sp>
        <p:nvSpPr>
          <p:cNvPr id="5" name="Slide Number Placeholder 4">
            <a:extLst>
              <a:ext uri="{FF2B5EF4-FFF2-40B4-BE49-F238E27FC236}">
                <a16:creationId xmlns:a16="http://schemas.microsoft.com/office/drawing/2014/main" id="{806F0C78-9E31-443A-BD59-752DEF03DEB8}"/>
              </a:ext>
            </a:extLst>
          </p:cNvPr>
          <p:cNvSpPr>
            <a:spLocks noGrp="1"/>
          </p:cNvSpPr>
          <p:nvPr>
            <p:ph type="sldNum" sz="quarter" idx="11"/>
          </p:nvPr>
        </p:nvSpPr>
        <p:spPr/>
        <p:txBody>
          <a:bodyPr/>
          <a:lstStyle/>
          <a:p>
            <a:fld id="{F4BD6A3A-4F9D-41E3-A65D-BCC7D77E66B6}" type="slidenum">
              <a:rPr lang="en-GB" smtClean="0"/>
              <a:t>25</a:t>
            </a:fld>
            <a:endParaRPr lang="en-GB"/>
          </a:p>
        </p:txBody>
      </p:sp>
    </p:spTree>
    <p:extLst>
      <p:ext uri="{BB962C8B-B14F-4D97-AF65-F5344CB8AC3E}">
        <p14:creationId xmlns:p14="http://schemas.microsoft.com/office/powerpoint/2010/main" val="393767839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733740ED-EDCB-4DF5-8EFC-372619EBF102}"/>
              </a:ext>
            </a:extLst>
          </p:cNvPr>
          <p:cNvSpPr txBox="1"/>
          <p:nvPr/>
        </p:nvSpPr>
        <p:spPr bwMode="auto">
          <a:xfrm>
            <a:off x="457200" y="141048"/>
            <a:ext cx="82296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eaLnBrk="1" hangingPunct="1">
              <a:spcAft>
                <a:spcPts val="600"/>
              </a:spcAft>
            </a:pPr>
            <a:r>
              <a:rPr lang="en-US" sz="3300" b="1" dirty="0">
                <a:latin typeface="+mj-lt"/>
                <a:ea typeface="+mj-ea"/>
                <a:cs typeface="+mj-cs"/>
              </a:rPr>
              <a:t>Compound Interest</a:t>
            </a:r>
          </a:p>
        </p:txBody>
      </p:sp>
      <p:sp>
        <p:nvSpPr>
          <p:cNvPr id="3" name="Content Placeholder 2"/>
          <p:cNvSpPr>
            <a:spLocks noGrp="1"/>
          </p:cNvSpPr>
          <p:nvPr>
            <p:ph sz="half" idx="1"/>
          </p:nvPr>
        </p:nvSpPr>
        <p:spPr>
          <a:xfrm>
            <a:off x="176169" y="1516310"/>
            <a:ext cx="4311242" cy="4028811"/>
          </a:xfrm>
        </p:spPr>
        <p:txBody>
          <a:bodyPr vert="horz" wrap="square" lIns="91440" tIns="45720" rIns="91440" bIns="45720" numCol="1" anchor="t" anchorCtr="0" compatLnSpc="1">
            <a:prstTxWarp prst="textNoShape">
              <a:avLst/>
            </a:prstTxWarp>
            <a:normAutofit/>
          </a:bodyPr>
          <a:lstStyle/>
          <a:p>
            <a:pPr>
              <a:buFont typeface="Wingdings" panose="05000000000000000000" pitchFamily="2" charset="2"/>
              <a:buChar char="§"/>
            </a:pPr>
            <a:r>
              <a:rPr lang="en-US" sz="1900" dirty="0"/>
              <a:t>Interest earned both on the original principal amount and on interest previously earned </a:t>
            </a:r>
          </a:p>
          <a:p>
            <a:pPr>
              <a:buFont typeface="Wingdings" panose="05000000000000000000" pitchFamily="2" charset="2"/>
              <a:buChar char="§"/>
            </a:pPr>
            <a:r>
              <a:rPr lang="en-US" sz="1900" dirty="0"/>
              <a:t>Relates to longer term loans/deposits</a:t>
            </a:r>
          </a:p>
          <a:p>
            <a:pPr>
              <a:buFont typeface="Wingdings" panose="05000000000000000000" pitchFamily="2" charset="2"/>
              <a:buChar char="§"/>
            </a:pPr>
            <a:r>
              <a:rPr lang="en-US" sz="1900" dirty="0"/>
              <a:t>With compound interest, the interest is reinvested, and interest is earned on interest</a:t>
            </a:r>
          </a:p>
          <a:p>
            <a:pPr>
              <a:buFont typeface="Wingdings" panose="05000000000000000000" pitchFamily="2" charset="2"/>
              <a:buChar char="§"/>
            </a:pPr>
            <a:r>
              <a:rPr lang="en-US" sz="1900" dirty="0"/>
              <a:t>Effectively the principal (investment) increases over time</a:t>
            </a:r>
          </a:p>
          <a:p>
            <a:pPr>
              <a:buFont typeface="Arial" panose="020B0604020202020204" pitchFamily="34" charset="0"/>
              <a:buChar char="q"/>
            </a:pPr>
            <a:endParaRPr lang="en-US" sz="1900" b="1" dirty="0"/>
          </a:p>
          <a:p>
            <a:pPr>
              <a:buFont typeface="Arial" panose="020B0604020202020204" pitchFamily="34" charset="0"/>
              <a:buChar char="q"/>
            </a:pPr>
            <a:endParaRPr lang="en-US" sz="1900" dirty="0"/>
          </a:p>
        </p:txBody>
      </p:sp>
      <p:pic>
        <p:nvPicPr>
          <p:cNvPr id="2050" name="Picture 2" descr="What compounding interest taught me about building wealth? | by Marcus Tan  | Age of Awareness | Medium">
            <a:extLst>
              <a:ext uri="{FF2B5EF4-FFF2-40B4-BE49-F238E27FC236}">
                <a16:creationId xmlns:a16="http://schemas.microsoft.com/office/drawing/2014/main" id="{B5A09BE4-7453-4CE3-89F0-8B1BB569ABB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6591" y="1840975"/>
            <a:ext cx="4038600" cy="2584704"/>
          </a:xfrm>
          <a:prstGeom prst="rect">
            <a:avLst/>
          </a:prstGeom>
          <a:solidFill>
            <a:srgbClr val="FFFFFF"/>
          </a:solidFill>
        </p:spPr>
      </p:pic>
      <p:sp>
        <p:nvSpPr>
          <p:cNvPr id="2055" name="Date Placeholder 4">
            <a:extLst>
              <a:ext uri="{FF2B5EF4-FFF2-40B4-BE49-F238E27FC236}">
                <a16:creationId xmlns:a16="http://schemas.microsoft.com/office/drawing/2014/main" id="{4AB75250-E036-A7C4-4276-DAB82C78DD53}"/>
              </a:ext>
            </a:extLst>
          </p:cNvPr>
          <p:cNvSpPr>
            <a:spLocks noGrp="1"/>
          </p:cNvSpPr>
          <p:nvPr>
            <p:ph type="dt" sz="half" idx="10"/>
          </p:nvPr>
        </p:nvSpPr>
        <p:spPr>
          <a:xfrm>
            <a:off x="250825" y="6524627"/>
            <a:ext cx="971550" cy="219075"/>
          </a:xfrm>
        </p:spPr>
        <p:txBody>
          <a:bodyPr/>
          <a:lstStyle/>
          <a:p>
            <a:pPr>
              <a:spcAft>
                <a:spcPts val="600"/>
              </a:spcAft>
            </a:pPr>
            <a:fld id="{9C1DFEAC-3D6D-4D89-B9FC-22F0E4093F21}" type="datetime1">
              <a:rPr lang="en-GB" smtClean="0"/>
              <a:t>13/09/2022</a:t>
            </a:fld>
            <a:endParaRPr lang="en-GB"/>
          </a:p>
        </p:txBody>
      </p:sp>
      <p:sp>
        <p:nvSpPr>
          <p:cNvPr id="2057" name="Slide Number Placeholder 5">
            <a:extLst>
              <a:ext uri="{FF2B5EF4-FFF2-40B4-BE49-F238E27FC236}">
                <a16:creationId xmlns:a16="http://schemas.microsoft.com/office/drawing/2014/main" id="{D3FF70CE-ED87-F89D-FF1F-B9A69F2829AE}"/>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26</a:t>
            </a:fld>
            <a:endParaRPr lang="en-GB"/>
          </a:p>
        </p:txBody>
      </p:sp>
    </p:spTree>
    <p:extLst>
      <p:ext uri="{BB962C8B-B14F-4D97-AF65-F5344CB8AC3E}">
        <p14:creationId xmlns:p14="http://schemas.microsoft.com/office/powerpoint/2010/main" val="63969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229" y="272811"/>
            <a:ext cx="7421963" cy="775252"/>
          </a:xfrm>
        </p:spPr>
        <p:txBody>
          <a:bodyPr>
            <a:normAutofit/>
          </a:bodyPr>
          <a:lstStyle/>
          <a:p>
            <a:r>
              <a:rPr lang="en-US" sz="3000" b="1" dirty="0">
                <a:latin typeface="Arial"/>
                <a:cs typeface="Arial"/>
              </a:rPr>
              <a:t>Time Value of Money</a:t>
            </a:r>
          </a:p>
        </p:txBody>
      </p:sp>
      <p:sp>
        <p:nvSpPr>
          <p:cNvPr id="3" name="Content Placeholder 2"/>
          <p:cNvSpPr>
            <a:spLocks noGrp="1"/>
          </p:cNvSpPr>
          <p:nvPr>
            <p:ph idx="1"/>
          </p:nvPr>
        </p:nvSpPr>
        <p:spPr>
          <a:xfrm>
            <a:off x="964229" y="1278827"/>
            <a:ext cx="7293023" cy="2762519"/>
          </a:xfrm>
        </p:spPr>
        <p:txBody>
          <a:bodyPr anchor="ctr">
            <a:normAutofit/>
          </a:bodyPr>
          <a:lstStyle/>
          <a:p>
            <a:pPr marL="404622" indent="-342900"/>
            <a:endParaRPr lang="en-US" sz="1500" dirty="0">
              <a:latin typeface="Arial"/>
              <a:cs typeface="Arial"/>
            </a:endParaRPr>
          </a:p>
          <a:p>
            <a:pPr marL="490347" indent="-342900"/>
            <a:r>
              <a:rPr lang="en-US" sz="1500" dirty="0">
                <a:cs typeface="Arial"/>
              </a:rPr>
              <a:t>Money available at the present time is worth more than the same amount in the future due to its potential earning capacity</a:t>
            </a:r>
          </a:p>
          <a:p>
            <a:pPr marL="490347" indent="-342900"/>
            <a:r>
              <a:rPr lang="en-US" sz="1500" dirty="0">
                <a:cs typeface="Arial"/>
              </a:rPr>
              <a:t>The difference in value between a pound (£) in hand today and a pound (£) promised in the future.</a:t>
            </a:r>
          </a:p>
          <a:p>
            <a:pPr marL="490347" indent="-342900"/>
            <a:r>
              <a:rPr lang="en-US" sz="1500" dirty="0">
                <a:cs typeface="Arial"/>
              </a:rPr>
              <a:t>A pound today is worth more than a pound (£) in future</a:t>
            </a:r>
          </a:p>
          <a:p>
            <a:pPr marL="490347" indent="-342900"/>
            <a:r>
              <a:rPr lang="it-IT" sz="1500" dirty="0">
                <a:cs typeface="Arial"/>
              </a:rPr>
              <a:t>Mone</a:t>
            </a:r>
            <a:r>
              <a:rPr lang="en-US" sz="1500" dirty="0">
                <a:cs typeface="Arial"/>
              </a:rPr>
              <a:t>y isn’t free there is always opportunity cost</a:t>
            </a:r>
          </a:p>
          <a:p>
            <a:pPr marL="490347" indent="-342900"/>
            <a:r>
              <a:rPr lang="en-US" sz="1500" dirty="0">
                <a:cs typeface="Arial"/>
              </a:rPr>
              <a:t>Present value and future values demonstrate the time value of money</a:t>
            </a:r>
          </a:p>
          <a:p>
            <a:pPr marL="61722" indent="0">
              <a:buNone/>
            </a:pPr>
            <a:r>
              <a:rPr lang="en-US" sz="1500" dirty="0">
                <a:cs typeface="Arial"/>
              </a:rPr>
              <a:t>		</a:t>
            </a:r>
            <a:endParaRPr lang="en-US" sz="1500" dirty="0"/>
          </a:p>
          <a:p>
            <a:pPr marL="0" indent="0">
              <a:buNone/>
            </a:pPr>
            <a:endParaRPr lang="en-US" sz="1500" dirty="0"/>
          </a:p>
        </p:txBody>
      </p:sp>
      <p:sp>
        <p:nvSpPr>
          <p:cNvPr id="4" name="Date Placeholder 3">
            <a:extLst>
              <a:ext uri="{FF2B5EF4-FFF2-40B4-BE49-F238E27FC236}">
                <a16:creationId xmlns:a16="http://schemas.microsoft.com/office/drawing/2014/main" id="{99E69FB4-9EC8-4B68-9BD5-B8A80FDDB0E2}"/>
              </a:ext>
            </a:extLst>
          </p:cNvPr>
          <p:cNvSpPr>
            <a:spLocks noGrp="1"/>
          </p:cNvSpPr>
          <p:nvPr>
            <p:ph type="dt" sz="half" idx="10"/>
          </p:nvPr>
        </p:nvSpPr>
        <p:spPr/>
        <p:txBody>
          <a:bodyPr/>
          <a:lstStyle/>
          <a:p>
            <a:fld id="{948BFB86-A899-45C9-B432-2E49BE01119C}" type="datetime1">
              <a:rPr lang="en-GB" smtClean="0"/>
              <a:t>13/09/2022</a:t>
            </a:fld>
            <a:endParaRPr lang="en-GB"/>
          </a:p>
        </p:txBody>
      </p:sp>
      <p:sp>
        <p:nvSpPr>
          <p:cNvPr id="5" name="Slide Number Placeholder 4">
            <a:extLst>
              <a:ext uri="{FF2B5EF4-FFF2-40B4-BE49-F238E27FC236}">
                <a16:creationId xmlns:a16="http://schemas.microsoft.com/office/drawing/2014/main" id="{13006A74-8C71-4234-9C0E-3570362246BC}"/>
              </a:ext>
            </a:extLst>
          </p:cNvPr>
          <p:cNvSpPr>
            <a:spLocks noGrp="1"/>
          </p:cNvSpPr>
          <p:nvPr>
            <p:ph type="sldNum" sz="quarter" idx="12"/>
          </p:nvPr>
        </p:nvSpPr>
        <p:spPr/>
        <p:txBody>
          <a:bodyPr/>
          <a:lstStyle/>
          <a:p>
            <a:fld id="{F4BD6A3A-4F9D-41E3-A65D-BCC7D77E66B6}" type="slidenum">
              <a:rPr lang="en-GB" smtClean="0"/>
              <a:t>27</a:t>
            </a:fld>
            <a:endParaRPr lang="en-GB"/>
          </a:p>
        </p:txBody>
      </p:sp>
      <p:sp>
        <p:nvSpPr>
          <p:cNvPr id="13" name="TextBox 12">
            <a:extLst>
              <a:ext uri="{FF2B5EF4-FFF2-40B4-BE49-F238E27FC236}">
                <a16:creationId xmlns:a16="http://schemas.microsoft.com/office/drawing/2014/main" id="{C16A903E-2599-44D2-9A9D-3070F5F05C3B}"/>
              </a:ext>
            </a:extLst>
          </p:cNvPr>
          <p:cNvSpPr txBox="1"/>
          <p:nvPr/>
        </p:nvSpPr>
        <p:spPr>
          <a:xfrm>
            <a:off x="1749104" y="4485962"/>
            <a:ext cx="7889846" cy="369332"/>
          </a:xfrm>
          <a:prstGeom prst="rect">
            <a:avLst/>
          </a:prstGeom>
          <a:noFill/>
        </p:spPr>
        <p:txBody>
          <a:bodyPr wrap="square">
            <a:spAutoFit/>
          </a:bodyPr>
          <a:lstStyle/>
          <a:p>
            <a:r>
              <a:rPr lang="en-GB" dirty="0"/>
              <a:t>https://www.investopedia.com/terms/t/timevalueofmoney.asp</a:t>
            </a:r>
          </a:p>
        </p:txBody>
      </p:sp>
      <p:pic>
        <p:nvPicPr>
          <p:cNvPr id="9" name="Graphic 8" descr="Video camera with solid fill">
            <a:extLst>
              <a:ext uri="{FF2B5EF4-FFF2-40B4-BE49-F238E27FC236}">
                <a16:creationId xmlns:a16="http://schemas.microsoft.com/office/drawing/2014/main" id="{854FB56B-FB8A-44C0-B7C0-CADC1B56164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5175" y="4118362"/>
            <a:ext cx="914400" cy="914400"/>
          </a:xfrm>
          <a:prstGeom prst="rect">
            <a:avLst/>
          </a:prstGeom>
        </p:spPr>
      </p:pic>
    </p:spTree>
    <p:extLst>
      <p:ext uri="{BB962C8B-B14F-4D97-AF65-F5344CB8AC3E}">
        <p14:creationId xmlns:p14="http://schemas.microsoft.com/office/powerpoint/2010/main" val="22794731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700" y="390257"/>
            <a:ext cx="7421963" cy="775252"/>
          </a:xfrm>
        </p:spPr>
        <p:txBody>
          <a:bodyPr>
            <a:normAutofit/>
          </a:bodyPr>
          <a:lstStyle/>
          <a:p>
            <a:r>
              <a:rPr lang="en-US" sz="3000" b="1" dirty="0">
                <a:latin typeface="Arial"/>
                <a:cs typeface="Arial"/>
              </a:rPr>
              <a:t>The value of money changes with time</a:t>
            </a:r>
            <a:endParaRPr lang="en-US" sz="3000" dirty="0"/>
          </a:p>
        </p:txBody>
      </p:sp>
      <p:sp>
        <p:nvSpPr>
          <p:cNvPr id="3" name="Content Placeholder 2"/>
          <p:cNvSpPr>
            <a:spLocks noGrp="1"/>
          </p:cNvSpPr>
          <p:nvPr>
            <p:ph idx="1"/>
          </p:nvPr>
        </p:nvSpPr>
        <p:spPr>
          <a:xfrm>
            <a:off x="1028700" y="1564052"/>
            <a:ext cx="7293023" cy="2762519"/>
          </a:xfrm>
        </p:spPr>
        <p:txBody>
          <a:bodyPr anchor="ctr">
            <a:normAutofit/>
          </a:bodyPr>
          <a:lstStyle/>
          <a:p>
            <a:pPr marL="0" indent="0">
              <a:buNone/>
            </a:pPr>
            <a:r>
              <a:rPr lang="en-US" sz="1500" i="1" dirty="0">
                <a:cs typeface="Arial"/>
              </a:rPr>
              <a:t>Example</a:t>
            </a:r>
            <a:r>
              <a:rPr lang="en-US" sz="1500" dirty="0">
                <a:cs typeface="Arial"/>
              </a:rPr>
              <a:t>:</a:t>
            </a:r>
          </a:p>
          <a:p>
            <a:pPr marL="0" indent="0">
              <a:buNone/>
            </a:pPr>
            <a:endParaRPr lang="en-US" sz="1500" dirty="0">
              <a:cs typeface="Arial"/>
            </a:endParaRPr>
          </a:p>
          <a:p>
            <a:pPr marL="0" indent="0">
              <a:buNone/>
            </a:pPr>
            <a:r>
              <a:rPr lang="en-US" sz="1500" dirty="0">
                <a:cs typeface="Arial"/>
              </a:rPr>
              <a:t>If you had £100,000, you could buy a one-year bank certificate of deposit paying 5 per cent interest and earn £5,000 interest for the year. At the end of the year, you would have £105,000 (£100,000 +£5,000). The £100,000 today is worth £105,000 a year from today.</a:t>
            </a:r>
          </a:p>
          <a:p>
            <a:pPr marL="0" indent="0">
              <a:buNone/>
            </a:pPr>
            <a:r>
              <a:rPr lang="en-US" sz="1500" dirty="0">
                <a:cs typeface="Arial"/>
              </a:rPr>
              <a:t> </a:t>
            </a:r>
          </a:p>
          <a:p>
            <a:r>
              <a:rPr lang="en-US" sz="1500" dirty="0">
                <a:cs typeface="Arial"/>
              </a:rPr>
              <a:t>If the interest was higher, you would have even more money at the end of the year.</a:t>
            </a:r>
          </a:p>
        </p:txBody>
      </p:sp>
      <p:sp>
        <p:nvSpPr>
          <p:cNvPr id="4" name="Date Placeholder 3">
            <a:extLst>
              <a:ext uri="{FF2B5EF4-FFF2-40B4-BE49-F238E27FC236}">
                <a16:creationId xmlns:a16="http://schemas.microsoft.com/office/drawing/2014/main" id="{9DE54904-23A3-4001-A2B5-51C9E36899DE}"/>
              </a:ext>
            </a:extLst>
          </p:cNvPr>
          <p:cNvSpPr>
            <a:spLocks noGrp="1"/>
          </p:cNvSpPr>
          <p:nvPr>
            <p:ph type="dt" sz="half" idx="10"/>
          </p:nvPr>
        </p:nvSpPr>
        <p:spPr/>
        <p:txBody>
          <a:bodyPr/>
          <a:lstStyle/>
          <a:p>
            <a:fld id="{A49CBEA2-D6A0-445D-83D7-937403CB3C11}" type="datetime1">
              <a:rPr lang="en-GB" smtClean="0"/>
              <a:t>13/09/2022</a:t>
            </a:fld>
            <a:endParaRPr lang="en-GB"/>
          </a:p>
        </p:txBody>
      </p:sp>
      <p:sp>
        <p:nvSpPr>
          <p:cNvPr id="5" name="Slide Number Placeholder 4">
            <a:extLst>
              <a:ext uri="{FF2B5EF4-FFF2-40B4-BE49-F238E27FC236}">
                <a16:creationId xmlns:a16="http://schemas.microsoft.com/office/drawing/2014/main" id="{09C1E8B7-FF6A-44B4-8668-8CD1E0FA06F8}"/>
              </a:ext>
            </a:extLst>
          </p:cNvPr>
          <p:cNvSpPr>
            <a:spLocks noGrp="1"/>
          </p:cNvSpPr>
          <p:nvPr>
            <p:ph type="sldNum" sz="quarter" idx="12"/>
          </p:nvPr>
        </p:nvSpPr>
        <p:spPr/>
        <p:txBody>
          <a:bodyPr/>
          <a:lstStyle/>
          <a:p>
            <a:fld id="{F4BD6A3A-4F9D-41E3-A65D-BCC7D77E66B6}" type="slidenum">
              <a:rPr lang="en-GB" smtClean="0"/>
              <a:t>28</a:t>
            </a:fld>
            <a:endParaRPr lang="en-GB"/>
          </a:p>
        </p:txBody>
      </p:sp>
    </p:spTree>
    <p:extLst>
      <p:ext uri="{BB962C8B-B14F-4D97-AF65-F5344CB8AC3E}">
        <p14:creationId xmlns:p14="http://schemas.microsoft.com/office/powerpoint/2010/main" val="3678676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64229" y="390257"/>
            <a:ext cx="7421963" cy="775252"/>
          </a:xfrm>
        </p:spPr>
        <p:txBody>
          <a:bodyPr>
            <a:normAutofit/>
          </a:bodyPr>
          <a:lstStyle/>
          <a:p>
            <a:r>
              <a:rPr lang="en-US" sz="3000" b="1" dirty="0">
                <a:latin typeface="Arial"/>
                <a:cs typeface="Arial"/>
              </a:rPr>
              <a:t>Time Value of Money</a:t>
            </a:r>
            <a:endParaRPr lang="en-US" sz="3000" dirty="0"/>
          </a:p>
        </p:txBody>
      </p:sp>
      <p:sp>
        <p:nvSpPr>
          <p:cNvPr id="3" name="Content Placeholder 2"/>
          <p:cNvSpPr>
            <a:spLocks noGrp="1"/>
          </p:cNvSpPr>
          <p:nvPr>
            <p:ph idx="1"/>
          </p:nvPr>
        </p:nvSpPr>
        <p:spPr>
          <a:xfrm>
            <a:off x="1028698" y="1505329"/>
            <a:ext cx="7293023" cy="2762519"/>
          </a:xfrm>
        </p:spPr>
        <p:txBody>
          <a:bodyPr anchor="ctr">
            <a:normAutofit/>
          </a:bodyPr>
          <a:lstStyle/>
          <a:p>
            <a:pPr marL="61722" indent="0">
              <a:buNone/>
            </a:pPr>
            <a:r>
              <a:rPr lang="en-US" sz="1275" dirty="0">
                <a:latin typeface="Arial"/>
                <a:cs typeface="Arial"/>
              </a:rPr>
              <a:t>		</a:t>
            </a:r>
          </a:p>
          <a:p>
            <a:pPr marL="490347" indent="-342900"/>
            <a:r>
              <a:rPr lang="en-US" sz="1275" dirty="0">
                <a:cs typeface="Arial"/>
              </a:rPr>
              <a:t>FV = Future value of money</a:t>
            </a:r>
          </a:p>
          <a:p>
            <a:pPr marL="490347" indent="-342900"/>
            <a:r>
              <a:rPr lang="en-US" sz="1275" dirty="0">
                <a:cs typeface="Arial"/>
              </a:rPr>
              <a:t>PV = Present value of money</a:t>
            </a:r>
          </a:p>
          <a:p>
            <a:pPr marL="490347" indent="-342900"/>
            <a:r>
              <a:rPr lang="en-US" sz="1275" dirty="0" err="1">
                <a:cs typeface="Arial"/>
              </a:rPr>
              <a:t>i</a:t>
            </a:r>
            <a:r>
              <a:rPr lang="en-US" sz="1275" dirty="0">
                <a:cs typeface="Arial"/>
              </a:rPr>
              <a:t> =Interest rate or discount rate per period, </a:t>
            </a:r>
          </a:p>
          <a:p>
            <a:pPr marL="490347" indent="-342900"/>
            <a:r>
              <a:rPr lang="en-US" sz="1275" dirty="0">
                <a:cs typeface="Arial"/>
              </a:rPr>
              <a:t>t=number of compounding period, which could be years, months, days or some other unit of time.</a:t>
            </a:r>
          </a:p>
          <a:p>
            <a:pPr marL="490347" indent="-342900"/>
            <a:r>
              <a:rPr lang="en-US" sz="1275" dirty="0">
                <a:cs typeface="Arial"/>
              </a:rPr>
              <a:t>n = number of years</a:t>
            </a:r>
          </a:p>
          <a:p>
            <a:pPr marL="61722" indent="0">
              <a:buNone/>
            </a:pPr>
            <a:endParaRPr lang="en-US" sz="1275" dirty="0">
              <a:cs typeface="Arial"/>
            </a:endParaRPr>
          </a:p>
          <a:p>
            <a:pPr marL="61722" indent="0">
              <a:buNone/>
            </a:pPr>
            <a:r>
              <a:rPr lang="en-US" sz="1275" dirty="0">
                <a:cs typeface="Arial"/>
              </a:rPr>
              <a:t>Based on these variables, the formula for TVM is:</a:t>
            </a:r>
          </a:p>
          <a:p>
            <a:pPr marL="61722" indent="0">
              <a:buNone/>
            </a:pPr>
            <a:endParaRPr lang="en-GB" sz="1275" b="1" dirty="0">
              <a:cs typeface="Arial"/>
            </a:endParaRPr>
          </a:p>
          <a:p>
            <a:pPr marL="61722" indent="0">
              <a:buNone/>
            </a:pPr>
            <a:r>
              <a:rPr lang="en-GB" sz="1275" b="1" dirty="0">
                <a:latin typeface="Arial"/>
                <a:cs typeface="Arial"/>
              </a:rPr>
              <a:t>		</a:t>
            </a:r>
            <a:r>
              <a:rPr lang="mr-IN" sz="1275" b="1" dirty="0">
                <a:latin typeface="Arial"/>
                <a:cs typeface="Arial"/>
              </a:rPr>
              <a:t>FV = PV x [ 1 + (i / </a:t>
            </a:r>
            <a:r>
              <a:rPr lang="en-GB" sz="1275" b="1" dirty="0">
                <a:latin typeface="Arial"/>
                <a:cs typeface="Arial"/>
              </a:rPr>
              <a:t>t</a:t>
            </a:r>
            <a:r>
              <a:rPr lang="mr-IN" sz="1275" b="1" dirty="0">
                <a:latin typeface="Arial"/>
                <a:cs typeface="Arial"/>
              </a:rPr>
              <a:t>) ] </a:t>
            </a:r>
            <a:r>
              <a:rPr lang="mr-IN" sz="1275" b="1" baseline="30000" dirty="0">
                <a:latin typeface="Arial"/>
                <a:cs typeface="Arial"/>
              </a:rPr>
              <a:t>(n x t)</a:t>
            </a:r>
            <a:endParaRPr lang="mr-IN" sz="1275" dirty="0">
              <a:latin typeface="Arial"/>
              <a:cs typeface="Arial"/>
            </a:endParaRPr>
          </a:p>
          <a:p>
            <a:pPr marL="0" indent="0">
              <a:buNone/>
            </a:pPr>
            <a:endParaRPr lang="en-US" sz="1275" dirty="0"/>
          </a:p>
        </p:txBody>
      </p:sp>
      <p:sp>
        <p:nvSpPr>
          <p:cNvPr id="4" name="Date Placeholder 3">
            <a:extLst>
              <a:ext uri="{FF2B5EF4-FFF2-40B4-BE49-F238E27FC236}">
                <a16:creationId xmlns:a16="http://schemas.microsoft.com/office/drawing/2014/main" id="{BFA90C9E-CDB8-41C7-B4F9-4D687CFBFBF6}"/>
              </a:ext>
            </a:extLst>
          </p:cNvPr>
          <p:cNvSpPr>
            <a:spLocks noGrp="1"/>
          </p:cNvSpPr>
          <p:nvPr>
            <p:ph type="dt" sz="half" idx="10"/>
          </p:nvPr>
        </p:nvSpPr>
        <p:spPr/>
        <p:txBody>
          <a:bodyPr/>
          <a:lstStyle/>
          <a:p>
            <a:fld id="{BA0B241F-947F-4F7E-83D3-DF00DC3734CD}" type="datetime1">
              <a:rPr lang="en-GB" smtClean="0"/>
              <a:t>13/09/2022</a:t>
            </a:fld>
            <a:endParaRPr lang="en-GB"/>
          </a:p>
        </p:txBody>
      </p:sp>
      <p:sp>
        <p:nvSpPr>
          <p:cNvPr id="5" name="Slide Number Placeholder 4">
            <a:extLst>
              <a:ext uri="{FF2B5EF4-FFF2-40B4-BE49-F238E27FC236}">
                <a16:creationId xmlns:a16="http://schemas.microsoft.com/office/drawing/2014/main" id="{D01D88D3-2DBC-45CF-90CC-65C005B0BAE5}"/>
              </a:ext>
            </a:extLst>
          </p:cNvPr>
          <p:cNvSpPr>
            <a:spLocks noGrp="1"/>
          </p:cNvSpPr>
          <p:nvPr>
            <p:ph type="sldNum" sz="quarter" idx="12"/>
          </p:nvPr>
        </p:nvSpPr>
        <p:spPr/>
        <p:txBody>
          <a:bodyPr/>
          <a:lstStyle/>
          <a:p>
            <a:fld id="{F4BD6A3A-4F9D-41E3-A65D-BCC7D77E66B6}" type="slidenum">
              <a:rPr lang="en-GB" smtClean="0"/>
              <a:t>29</a:t>
            </a:fld>
            <a:endParaRPr lang="en-GB"/>
          </a:p>
        </p:txBody>
      </p:sp>
    </p:spTree>
    <p:extLst>
      <p:ext uri="{BB962C8B-B14F-4D97-AF65-F5344CB8AC3E}">
        <p14:creationId xmlns:p14="http://schemas.microsoft.com/office/powerpoint/2010/main" val="8396184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Money Rain Pounds Falling by frender on Envato Elements">
            <a:extLst>
              <a:ext uri="{FF2B5EF4-FFF2-40B4-BE49-F238E27FC236}">
                <a16:creationId xmlns:a16="http://schemas.microsoft.com/office/drawing/2014/main" id="{ABC88AF0-0090-4B7E-B5A9-12FB206B3F3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71" y="382742"/>
            <a:ext cx="9130029" cy="507010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51510B80-7992-46CD-865E-E4AEDD2C6DBD}"/>
              </a:ext>
            </a:extLst>
          </p:cNvPr>
          <p:cNvSpPr>
            <a:spLocks noGrp="1"/>
          </p:cNvSpPr>
          <p:nvPr>
            <p:ph type="dt" sz="half" idx="10"/>
          </p:nvPr>
        </p:nvSpPr>
        <p:spPr/>
        <p:txBody>
          <a:bodyPr/>
          <a:lstStyle/>
          <a:p>
            <a:fld id="{EC8A9B3F-EF95-46CF-A3C6-AEC3D21447E9}" type="datetime1">
              <a:rPr lang="en-GB" smtClean="0"/>
              <a:t>13/09/2022</a:t>
            </a:fld>
            <a:endParaRPr lang="en-GB"/>
          </a:p>
        </p:txBody>
      </p:sp>
      <p:sp>
        <p:nvSpPr>
          <p:cNvPr id="5" name="Slide Number Placeholder 4">
            <a:extLst>
              <a:ext uri="{FF2B5EF4-FFF2-40B4-BE49-F238E27FC236}">
                <a16:creationId xmlns:a16="http://schemas.microsoft.com/office/drawing/2014/main" id="{D583B504-541F-4BF9-BCA1-6B7C8B0C5837}"/>
              </a:ext>
            </a:extLst>
          </p:cNvPr>
          <p:cNvSpPr>
            <a:spLocks noGrp="1"/>
          </p:cNvSpPr>
          <p:nvPr>
            <p:ph type="sldNum" sz="quarter" idx="12"/>
          </p:nvPr>
        </p:nvSpPr>
        <p:spPr/>
        <p:txBody>
          <a:bodyPr/>
          <a:lstStyle/>
          <a:p>
            <a:fld id="{F4BD6A3A-4F9D-41E3-A65D-BCC7D77E66B6}" type="slidenum">
              <a:rPr lang="en-GB" smtClean="0"/>
              <a:t>30</a:t>
            </a:fld>
            <a:endParaRPr lang="en-GB"/>
          </a:p>
        </p:txBody>
      </p:sp>
      <p:sp>
        <p:nvSpPr>
          <p:cNvPr id="2" name="Title 1">
            <a:extLst>
              <a:ext uri="{FF2B5EF4-FFF2-40B4-BE49-F238E27FC236}">
                <a16:creationId xmlns:a16="http://schemas.microsoft.com/office/drawing/2014/main" id="{E4AB95E2-A5D4-4441-86DE-78D3716824DD}"/>
              </a:ext>
            </a:extLst>
          </p:cNvPr>
          <p:cNvSpPr>
            <a:spLocks noGrp="1"/>
          </p:cNvSpPr>
          <p:nvPr>
            <p:ph type="title"/>
          </p:nvPr>
        </p:nvSpPr>
        <p:spPr>
          <a:xfrm>
            <a:off x="0" y="2346293"/>
            <a:ext cx="9130028" cy="1143000"/>
          </a:xfrm>
          <a:solidFill>
            <a:schemeClr val="bg1">
              <a:lumMod val="95000"/>
            </a:schemeClr>
          </a:solidFill>
        </p:spPr>
        <p:txBody>
          <a:bodyPr/>
          <a:lstStyle/>
          <a:p>
            <a:r>
              <a:rPr lang="en-GB" b="1" dirty="0"/>
              <a:t>Thank you!</a:t>
            </a:r>
          </a:p>
        </p:txBody>
      </p:sp>
    </p:spTree>
    <p:extLst>
      <p:ext uri="{BB962C8B-B14F-4D97-AF65-F5344CB8AC3E}">
        <p14:creationId xmlns:p14="http://schemas.microsoft.com/office/powerpoint/2010/main" val="3856636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2581</TotalTime>
  <Words>1538</Words>
  <Application>Microsoft Office PowerPoint</Application>
  <PresentationFormat>On-screen Show (4:3)</PresentationFormat>
  <Paragraphs>324</Paragraphs>
  <Slides>30</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Myriad Pro</vt:lpstr>
      <vt:lpstr>Myriad Pro (Body)</vt:lpstr>
      <vt:lpstr>Arial</vt:lpstr>
      <vt:lpstr>Arial Black</vt:lpstr>
      <vt:lpstr>Calibri</vt:lpstr>
      <vt:lpstr>Wingdings</vt:lpstr>
      <vt:lpstr>UWTSD</vt:lpstr>
      <vt:lpstr>Module Title: International Financial Management Module Code: LCBB6002</vt:lpstr>
      <vt:lpstr>Introduction</vt:lpstr>
      <vt:lpstr>Weekly Schedule</vt:lpstr>
      <vt:lpstr>Learning and Teaching Strategy</vt:lpstr>
      <vt:lpstr>Module Assessments</vt:lpstr>
      <vt:lpstr>Reading List</vt:lpstr>
      <vt:lpstr>Further Readings</vt:lpstr>
      <vt:lpstr>Tips for Success</vt:lpstr>
      <vt:lpstr>PowerPoint Presentation</vt:lpstr>
      <vt:lpstr>Lecture Overview </vt:lpstr>
      <vt:lpstr>PowerPoint Presentation</vt:lpstr>
      <vt:lpstr>PowerPoint Presentation</vt:lpstr>
      <vt:lpstr>Activity</vt:lpstr>
      <vt:lpstr>Business entities/types</vt:lpstr>
      <vt:lpstr>Finance within organisation</vt:lpstr>
      <vt:lpstr>What is financial management?</vt:lpstr>
      <vt:lpstr>Significance of Financial Management</vt:lpstr>
      <vt:lpstr>Objective of the Financial Management</vt:lpstr>
      <vt:lpstr>The objective of the firm</vt:lpstr>
      <vt:lpstr>PowerPoint Presentation</vt:lpstr>
      <vt:lpstr>Wealth Maximisation</vt:lpstr>
      <vt:lpstr>PowerPoint Presentation</vt:lpstr>
      <vt:lpstr>PowerPoint Presentation</vt:lpstr>
      <vt:lpstr>Investing for a single period</vt:lpstr>
      <vt:lpstr>PowerPoint Presentation</vt:lpstr>
      <vt:lpstr>PowerPoint Presentation</vt:lpstr>
      <vt:lpstr>Time Value of Money</vt:lpstr>
      <vt:lpstr>The value of money changes with time</vt:lpstr>
      <vt:lpstr>Time Value of Money</vt:lpstr>
      <vt:lpstr>Thank you!</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2</cp:revision>
  <dcterms:created xsi:type="dcterms:W3CDTF">2022-09-10T15:12:48Z</dcterms:created>
  <dcterms:modified xsi:type="dcterms:W3CDTF">2022-09-13T11:46:52Z</dcterms:modified>
</cp:coreProperties>
</file>