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20" r:id="rId4"/>
  </p:sldMasterIdLst>
  <p:notesMasterIdLst>
    <p:notesMasterId r:id="rId17"/>
  </p:notesMasterIdLst>
  <p:handoutMasterIdLst>
    <p:handoutMasterId r:id="rId18"/>
  </p:handoutMasterIdLst>
  <p:sldIdLst>
    <p:sldId id="281" r:id="rId5"/>
    <p:sldId id="355" r:id="rId6"/>
    <p:sldId id="354" r:id="rId7"/>
    <p:sldId id="367" r:id="rId8"/>
    <p:sldId id="283" r:id="rId9"/>
    <p:sldId id="370" r:id="rId10"/>
    <p:sldId id="369" r:id="rId11"/>
    <p:sldId id="368" r:id="rId12"/>
    <p:sldId id="372" r:id="rId13"/>
    <p:sldId id="366" r:id="rId14"/>
    <p:sldId id="373" r:id="rId15"/>
    <p:sldId id="35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60" userDrawn="1">
          <p15:clr>
            <a:srgbClr val="A4A3A4"/>
          </p15:clr>
        </p15:guide>
        <p15:guide id="2" pos="7392"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80" d="100"/>
          <a:sy n="80" d="100"/>
        </p:scale>
        <p:origin x="782" y="134"/>
      </p:cViewPr>
      <p:guideLst>
        <p:guide pos="360"/>
        <p:guide pos="7392"/>
        <p:guide orient="horz" pos="2160"/>
      </p:guideLst>
    </p:cSldViewPr>
  </p:slideViewPr>
  <p:notesTextViewPr>
    <p:cViewPr>
      <p:scale>
        <a:sx n="1" d="1"/>
        <a:sy n="1" d="1"/>
      </p:scale>
      <p:origin x="0" y="0"/>
    </p:cViewPr>
  </p:notesTextViewPr>
  <p:sorterViewPr>
    <p:cViewPr>
      <p:scale>
        <a:sx n="100" d="100"/>
        <a:sy n="100" d="100"/>
      </p:scale>
      <p:origin x="0" y="-480"/>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B59AFA-4B12-4C8A-8510-D5F2B17B5A19}"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US"/>
        </a:p>
      </dgm:t>
    </dgm:pt>
    <dgm:pt modelId="{FDC726B7-D7D5-4E58-9F6D-D293152209FF}">
      <dgm:prSet phldrT="[Text]" phldr="0" custT="1"/>
      <dgm:spPr/>
      <dgm:t>
        <a:bodyPr/>
        <a:lstStyle/>
        <a:p>
          <a:r>
            <a:rPr lang="en-US" sz="1800" b="1" dirty="0"/>
            <a:t>Lauren Schultz CEO</a:t>
          </a:r>
        </a:p>
      </dgm:t>
    </dgm:pt>
    <dgm:pt modelId="{ACDFB048-909F-4AEA-A815-07E74D865B69}" type="parTrans" cxnId="{32B753E7-56A1-4115-AAED-0B2A2FC7066C}">
      <dgm:prSet/>
      <dgm:spPr/>
      <dgm:t>
        <a:bodyPr/>
        <a:lstStyle/>
        <a:p>
          <a:endParaRPr lang="en-US"/>
        </a:p>
      </dgm:t>
    </dgm:pt>
    <dgm:pt modelId="{2EE3F37D-6DCB-4AE1-B7EE-D53762418322}" type="sibTrans" cxnId="{32B753E7-56A1-4115-AAED-0B2A2FC7066C}">
      <dgm:prSet/>
      <dgm:spPr/>
      <dgm:t>
        <a:bodyPr/>
        <a:lstStyle/>
        <a:p>
          <a:endParaRPr lang="en-US"/>
        </a:p>
      </dgm:t>
    </dgm:pt>
    <dgm:pt modelId="{3B7C7E3B-47B3-429D-929E-39DD040A75E0}">
      <dgm:prSet phldrT="[Text]" phldr="0"/>
      <dgm:spPr/>
      <dgm:t>
        <a:bodyPr/>
        <a:lstStyle/>
        <a:p>
          <a:r>
            <a:rPr lang="en-US" b="1" dirty="0">
              <a:solidFill>
                <a:schemeClr val="tx1"/>
              </a:solidFill>
            </a:rPr>
            <a:t>Senior Vice Presidents</a:t>
          </a:r>
        </a:p>
        <a:p>
          <a:r>
            <a:rPr lang="en-US" dirty="0"/>
            <a:t>CPO, CFO, CRO, CMO, CTO</a:t>
          </a:r>
        </a:p>
      </dgm:t>
    </dgm:pt>
    <dgm:pt modelId="{3AB09DF6-72D4-4D27-AAEA-97F75010429B}" type="parTrans" cxnId="{64B8C76D-0696-4B66-9F27-4C54D01482AA}">
      <dgm:prSet/>
      <dgm:spPr/>
      <dgm:t>
        <a:bodyPr/>
        <a:lstStyle/>
        <a:p>
          <a:endParaRPr lang="en-US"/>
        </a:p>
      </dgm:t>
    </dgm:pt>
    <dgm:pt modelId="{F85FEE2B-AC53-47CE-96EA-37896E6CF26B}" type="sibTrans" cxnId="{64B8C76D-0696-4B66-9F27-4C54D01482AA}">
      <dgm:prSet/>
      <dgm:spPr/>
      <dgm:t>
        <a:bodyPr/>
        <a:lstStyle/>
        <a:p>
          <a:endParaRPr lang="en-US"/>
        </a:p>
      </dgm:t>
    </dgm:pt>
    <dgm:pt modelId="{ABC98547-35A3-4274-847D-72F3ABF7B8F0}">
      <dgm:prSet phldrT="[Text]" phldr="0"/>
      <dgm:spPr/>
      <dgm:t>
        <a:bodyPr/>
        <a:lstStyle/>
        <a:p>
          <a:r>
            <a:rPr lang="en-US" b="1" dirty="0">
              <a:solidFill>
                <a:schemeClr val="tx1"/>
              </a:solidFill>
            </a:rPr>
            <a:t>Vice Presidents</a:t>
          </a:r>
        </a:p>
        <a:p>
          <a:r>
            <a:rPr lang="en-US" dirty="0"/>
            <a:t>Operations, General Counsel, Supply-Chain, Strategy, Development</a:t>
          </a:r>
        </a:p>
      </dgm:t>
    </dgm:pt>
    <dgm:pt modelId="{07A77CDB-834C-4E15-BBFD-67D5E2789D15}" type="parTrans" cxnId="{70F0EFD1-B477-4B06-B152-984478E25306}">
      <dgm:prSet/>
      <dgm:spPr/>
      <dgm:t>
        <a:bodyPr/>
        <a:lstStyle/>
        <a:p>
          <a:endParaRPr lang="en-US"/>
        </a:p>
      </dgm:t>
    </dgm:pt>
    <dgm:pt modelId="{6B3E4668-112E-454A-9372-81AF7EE599EE}" type="sibTrans" cxnId="{70F0EFD1-B477-4B06-B152-984478E25306}">
      <dgm:prSet/>
      <dgm:spPr/>
      <dgm:t>
        <a:bodyPr/>
        <a:lstStyle/>
        <a:p>
          <a:endParaRPr lang="en-US"/>
        </a:p>
      </dgm:t>
    </dgm:pt>
    <dgm:pt modelId="{815FA889-D203-4C6B-B69C-C0106332543D}">
      <dgm:prSet phldrT="[Text]" phldr="0" custT="1"/>
      <dgm:spPr/>
      <dgm:t>
        <a:bodyPr/>
        <a:lstStyle/>
        <a:p>
          <a:r>
            <a:rPr lang="en-US" sz="1400" b="1" dirty="0">
              <a:solidFill>
                <a:schemeClr val="tx1"/>
              </a:solidFill>
            </a:rPr>
            <a:t>Business Managers</a:t>
          </a:r>
        </a:p>
        <a:p>
          <a:r>
            <a:rPr lang="en-US" sz="1400" b="0" dirty="0">
              <a:solidFill>
                <a:schemeClr val="tx1"/>
              </a:solidFill>
            </a:rPr>
            <a:t>Individual Franchises Store Managers</a:t>
          </a:r>
        </a:p>
      </dgm:t>
    </dgm:pt>
    <dgm:pt modelId="{09FD650A-66A2-4B37-BA3F-CF84FE4E8596}" type="parTrans" cxnId="{8E1AD319-6BD5-4349-9CC4-ECF9357FA4B3}">
      <dgm:prSet/>
      <dgm:spPr/>
      <dgm:t>
        <a:bodyPr/>
        <a:lstStyle/>
        <a:p>
          <a:endParaRPr lang="en-US"/>
        </a:p>
      </dgm:t>
    </dgm:pt>
    <dgm:pt modelId="{DE9D1BD1-C143-4321-9FB2-00E6343EF446}" type="sibTrans" cxnId="{8E1AD319-6BD5-4349-9CC4-ECF9357FA4B3}">
      <dgm:prSet/>
      <dgm:spPr/>
      <dgm:t>
        <a:bodyPr/>
        <a:lstStyle/>
        <a:p>
          <a:endParaRPr lang="en-US"/>
        </a:p>
      </dgm:t>
    </dgm:pt>
    <dgm:pt modelId="{6F2364E2-A6C8-4969-AE7C-4B405758098B}" type="pres">
      <dgm:prSet presAssocID="{84B59AFA-4B12-4C8A-8510-D5F2B17B5A19}" presName="Name0" presStyleCnt="0">
        <dgm:presLayoutVars>
          <dgm:orgChart val="1"/>
          <dgm:chPref val="1"/>
          <dgm:dir/>
          <dgm:animOne val="branch"/>
          <dgm:animLvl val="lvl"/>
          <dgm:resizeHandles/>
        </dgm:presLayoutVars>
      </dgm:prSet>
      <dgm:spPr/>
    </dgm:pt>
    <dgm:pt modelId="{61606836-8811-4208-8D12-67F084C897AF}" type="pres">
      <dgm:prSet presAssocID="{FDC726B7-D7D5-4E58-9F6D-D293152209FF}" presName="hierRoot1" presStyleCnt="0">
        <dgm:presLayoutVars>
          <dgm:hierBranch val="init"/>
        </dgm:presLayoutVars>
      </dgm:prSet>
      <dgm:spPr/>
    </dgm:pt>
    <dgm:pt modelId="{AEEBD69F-9766-43C5-B51F-4192BE178B8F}" type="pres">
      <dgm:prSet presAssocID="{FDC726B7-D7D5-4E58-9F6D-D293152209FF}" presName="rootComposite1" presStyleCnt="0"/>
      <dgm:spPr/>
    </dgm:pt>
    <dgm:pt modelId="{A6B540AB-7C78-434E-A9F2-2D802544785A}" type="pres">
      <dgm:prSet presAssocID="{FDC726B7-D7D5-4E58-9F6D-D293152209FF}" presName="rootText1" presStyleLbl="alignAcc1" presStyleIdx="0" presStyleCnt="0">
        <dgm:presLayoutVars>
          <dgm:chPref val="3"/>
        </dgm:presLayoutVars>
      </dgm:prSet>
      <dgm:spPr/>
    </dgm:pt>
    <dgm:pt modelId="{4E980957-CD26-4927-BDCD-40700DA4E01D}" type="pres">
      <dgm:prSet presAssocID="{FDC726B7-D7D5-4E58-9F6D-D293152209FF}" presName="topArc1" presStyleLbl="parChTrans1D1" presStyleIdx="0" presStyleCnt="8"/>
      <dgm:spPr/>
    </dgm:pt>
    <dgm:pt modelId="{1AFCB9CF-E6A6-4225-A2FE-4E256C7F81F9}" type="pres">
      <dgm:prSet presAssocID="{FDC726B7-D7D5-4E58-9F6D-D293152209FF}" presName="bottomArc1" presStyleLbl="parChTrans1D1" presStyleIdx="1" presStyleCnt="8"/>
      <dgm:spPr/>
    </dgm:pt>
    <dgm:pt modelId="{AA34CEFC-B889-4D18-BAFC-7EEE3BD13DB8}" type="pres">
      <dgm:prSet presAssocID="{FDC726B7-D7D5-4E58-9F6D-D293152209FF}" presName="topConnNode1" presStyleLbl="node1" presStyleIdx="0" presStyleCnt="0"/>
      <dgm:spPr/>
    </dgm:pt>
    <dgm:pt modelId="{E2586D94-5172-4802-B87E-DB90F2C20E3A}" type="pres">
      <dgm:prSet presAssocID="{FDC726B7-D7D5-4E58-9F6D-D293152209FF}" presName="hierChild2" presStyleCnt="0"/>
      <dgm:spPr/>
    </dgm:pt>
    <dgm:pt modelId="{35092581-3FFF-4D9F-A47B-8DAC9EEA425E}" type="pres">
      <dgm:prSet presAssocID="{3AB09DF6-72D4-4D27-AAEA-97F75010429B}" presName="Name28" presStyleLbl="parChTrans1D2" presStyleIdx="0" presStyleCnt="3"/>
      <dgm:spPr/>
    </dgm:pt>
    <dgm:pt modelId="{DF66498C-F90D-4E42-AA60-D71CDE57AEF3}" type="pres">
      <dgm:prSet presAssocID="{3B7C7E3B-47B3-429D-929E-39DD040A75E0}" presName="hierRoot2" presStyleCnt="0">
        <dgm:presLayoutVars>
          <dgm:hierBranch val="init"/>
        </dgm:presLayoutVars>
      </dgm:prSet>
      <dgm:spPr/>
    </dgm:pt>
    <dgm:pt modelId="{8B252F35-D6B9-42E7-9655-24F957A46ECB}" type="pres">
      <dgm:prSet presAssocID="{3B7C7E3B-47B3-429D-929E-39DD040A75E0}" presName="rootComposite2" presStyleCnt="0"/>
      <dgm:spPr/>
    </dgm:pt>
    <dgm:pt modelId="{BF420258-8C70-43D7-8BEE-825E812C2F37}" type="pres">
      <dgm:prSet presAssocID="{3B7C7E3B-47B3-429D-929E-39DD040A75E0}" presName="rootText2" presStyleLbl="alignAcc1" presStyleIdx="0" presStyleCnt="0">
        <dgm:presLayoutVars>
          <dgm:chPref val="3"/>
        </dgm:presLayoutVars>
      </dgm:prSet>
      <dgm:spPr/>
    </dgm:pt>
    <dgm:pt modelId="{FDC849C0-42D2-4105-AA7C-301BA13ECE20}" type="pres">
      <dgm:prSet presAssocID="{3B7C7E3B-47B3-429D-929E-39DD040A75E0}" presName="topArc2" presStyleLbl="parChTrans1D1" presStyleIdx="2" presStyleCnt="8"/>
      <dgm:spPr/>
    </dgm:pt>
    <dgm:pt modelId="{157DB776-E732-41A1-8244-CB80D010BF4F}" type="pres">
      <dgm:prSet presAssocID="{3B7C7E3B-47B3-429D-929E-39DD040A75E0}" presName="bottomArc2" presStyleLbl="parChTrans1D1" presStyleIdx="3" presStyleCnt="8"/>
      <dgm:spPr/>
    </dgm:pt>
    <dgm:pt modelId="{CE94097E-6202-4F00-B05A-9A4D8914F03A}" type="pres">
      <dgm:prSet presAssocID="{3B7C7E3B-47B3-429D-929E-39DD040A75E0}" presName="topConnNode2" presStyleLbl="node2" presStyleIdx="0" presStyleCnt="0"/>
      <dgm:spPr/>
    </dgm:pt>
    <dgm:pt modelId="{5B6F9C78-4346-43E2-9CCB-FD04661C80B6}" type="pres">
      <dgm:prSet presAssocID="{3B7C7E3B-47B3-429D-929E-39DD040A75E0}" presName="hierChild4" presStyleCnt="0"/>
      <dgm:spPr/>
    </dgm:pt>
    <dgm:pt modelId="{1084105B-56C1-4ABA-ABD6-D94971A86A4C}" type="pres">
      <dgm:prSet presAssocID="{3B7C7E3B-47B3-429D-929E-39DD040A75E0}" presName="hierChild5" presStyleCnt="0"/>
      <dgm:spPr/>
    </dgm:pt>
    <dgm:pt modelId="{DA1DDEE3-3825-4C94-B9B5-C21AEE51CA71}" type="pres">
      <dgm:prSet presAssocID="{07A77CDB-834C-4E15-BBFD-67D5E2789D15}" presName="Name28" presStyleLbl="parChTrans1D2" presStyleIdx="1" presStyleCnt="3"/>
      <dgm:spPr/>
    </dgm:pt>
    <dgm:pt modelId="{68ECAB31-5B96-4324-8CAC-4AD01ED4B4DA}" type="pres">
      <dgm:prSet presAssocID="{ABC98547-35A3-4274-847D-72F3ABF7B8F0}" presName="hierRoot2" presStyleCnt="0">
        <dgm:presLayoutVars>
          <dgm:hierBranch val="init"/>
        </dgm:presLayoutVars>
      </dgm:prSet>
      <dgm:spPr/>
    </dgm:pt>
    <dgm:pt modelId="{26864852-5163-4BCE-A853-0273514B4954}" type="pres">
      <dgm:prSet presAssocID="{ABC98547-35A3-4274-847D-72F3ABF7B8F0}" presName="rootComposite2" presStyleCnt="0"/>
      <dgm:spPr/>
    </dgm:pt>
    <dgm:pt modelId="{A2ADC8C4-E115-48DA-A951-E64579A87DEA}" type="pres">
      <dgm:prSet presAssocID="{ABC98547-35A3-4274-847D-72F3ABF7B8F0}" presName="rootText2" presStyleLbl="alignAcc1" presStyleIdx="0" presStyleCnt="0">
        <dgm:presLayoutVars>
          <dgm:chPref val="3"/>
        </dgm:presLayoutVars>
      </dgm:prSet>
      <dgm:spPr/>
    </dgm:pt>
    <dgm:pt modelId="{0D028E60-968A-4FDC-9469-E327CDA42C94}" type="pres">
      <dgm:prSet presAssocID="{ABC98547-35A3-4274-847D-72F3ABF7B8F0}" presName="topArc2" presStyleLbl="parChTrans1D1" presStyleIdx="4" presStyleCnt="8"/>
      <dgm:spPr/>
    </dgm:pt>
    <dgm:pt modelId="{40CA69CB-C9CE-4F75-A642-6A1C6D95904E}" type="pres">
      <dgm:prSet presAssocID="{ABC98547-35A3-4274-847D-72F3ABF7B8F0}" presName="bottomArc2" presStyleLbl="parChTrans1D1" presStyleIdx="5" presStyleCnt="8"/>
      <dgm:spPr/>
    </dgm:pt>
    <dgm:pt modelId="{ED4458A0-E389-4682-939E-CEDE10E00537}" type="pres">
      <dgm:prSet presAssocID="{ABC98547-35A3-4274-847D-72F3ABF7B8F0}" presName="topConnNode2" presStyleLbl="node2" presStyleIdx="0" presStyleCnt="0"/>
      <dgm:spPr/>
    </dgm:pt>
    <dgm:pt modelId="{BF0CD782-EAF9-4133-B28F-BD54CE9313E9}" type="pres">
      <dgm:prSet presAssocID="{ABC98547-35A3-4274-847D-72F3ABF7B8F0}" presName="hierChild4" presStyleCnt="0"/>
      <dgm:spPr/>
    </dgm:pt>
    <dgm:pt modelId="{6A044205-380C-41BA-AAF6-9AD6D9B477FA}" type="pres">
      <dgm:prSet presAssocID="{ABC98547-35A3-4274-847D-72F3ABF7B8F0}" presName="hierChild5" presStyleCnt="0"/>
      <dgm:spPr/>
    </dgm:pt>
    <dgm:pt modelId="{D385E55E-F016-4BA2-9246-0A05C6A0E690}" type="pres">
      <dgm:prSet presAssocID="{09FD650A-66A2-4B37-BA3F-CF84FE4E8596}" presName="Name28" presStyleLbl="parChTrans1D2" presStyleIdx="2" presStyleCnt="3"/>
      <dgm:spPr/>
    </dgm:pt>
    <dgm:pt modelId="{D2119B03-70F2-41E5-8460-8C262993A094}" type="pres">
      <dgm:prSet presAssocID="{815FA889-D203-4C6B-B69C-C0106332543D}" presName="hierRoot2" presStyleCnt="0">
        <dgm:presLayoutVars>
          <dgm:hierBranch val="init"/>
        </dgm:presLayoutVars>
      </dgm:prSet>
      <dgm:spPr/>
    </dgm:pt>
    <dgm:pt modelId="{EC49EFC7-4640-4A10-8C93-3386C963BB06}" type="pres">
      <dgm:prSet presAssocID="{815FA889-D203-4C6B-B69C-C0106332543D}" presName="rootComposite2" presStyleCnt="0"/>
      <dgm:spPr/>
    </dgm:pt>
    <dgm:pt modelId="{FE723FC8-4A00-4A8C-A3A9-3EA05254EACA}" type="pres">
      <dgm:prSet presAssocID="{815FA889-D203-4C6B-B69C-C0106332543D}" presName="rootText2" presStyleLbl="alignAcc1" presStyleIdx="0" presStyleCnt="0">
        <dgm:presLayoutVars>
          <dgm:chPref val="3"/>
        </dgm:presLayoutVars>
      </dgm:prSet>
      <dgm:spPr/>
    </dgm:pt>
    <dgm:pt modelId="{CC18840D-804E-44A9-994F-DA1FB0BC6AF9}" type="pres">
      <dgm:prSet presAssocID="{815FA889-D203-4C6B-B69C-C0106332543D}" presName="topArc2" presStyleLbl="parChTrans1D1" presStyleIdx="6" presStyleCnt="8"/>
      <dgm:spPr/>
    </dgm:pt>
    <dgm:pt modelId="{3839F527-6B3A-4029-B1A1-6E628463E4EB}" type="pres">
      <dgm:prSet presAssocID="{815FA889-D203-4C6B-B69C-C0106332543D}" presName="bottomArc2" presStyleLbl="parChTrans1D1" presStyleIdx="7" presStyleCnt="8"/>
      <dgm:spPr/>
    </dgm:pt>
    <dgm:pt modelId="{2DD261F3-E62C-4C7D-8B4D-AF4004FB41B2}" type="pres">
      <dgm:prSet presAssocID="{815FA889-D203-4C6B-B69C-C0106332543D}" presName="topConnNode2" presStyleLbl="node2" presStyleIdx="0" presStyleCnt="0"/>
      <dgm:spPr/>
    </dgm:pt>
    <dgm:pt modelId="{84D378C4-0C7D-48D3-ACA5-1812AE0078D1}" type="pres">
      <dgm:prSet presAssocID="{815FA889-D203-4C6B-B69C-C0106332543D}" presName="hierChild4" presStyleCnt="0"/>
      <dgm:spPr/>
    </dgm:pt>
    <dgm:pt modelId="{248ECE81-9D58-4E67-9870-ACBDCB5ADA64}" type="pres">
      <dgm:prSet presAssocID="{815FA889-D203-4C6B-B69C-C0106332543D}" presName="hierChild5" presStyleCnt="0"/>
      <dgm:spPr/>
    </dgm:pt>
    <dgm:pt modelId="{259815E4-79A2-4E6B-9D6D-82DDBF652E3A}" type="pres">
      <dgm:prSet presAssocID="{FDC726B7-D7D5-4E58-9F6D-D293152209FF}" presName="hierChild3" presStyleCnt="0"/>
      <dgm:spPr/>
    </dgm:pt>
  </dgm:ptLst>
  <dgm:cxnLst>
    <dgm:cxn modelId="{836B7B03-D4D8-47A4-B065-E0D2D9B4BDF7}" type="presOf" srcId="{ABC98547-35A3-4274-847D-72F3ABF7B8F0}" destId="{ED4458A0-E389-4682-939E-CEDE10E00537}" srcOrd="1" destOrd="0" presId="urn:microsoft.com/office/officeart/2008/layout/HalfCircleOrganizationChart"/>
    <dgm:cxn modelId="{8E1AD319-6BD5-4349-9CC4-ECF9357FA4B3}" srcId="{FDC726B7-D7D5-4E58-9F6D-D293152209FF}" destId="{815FA889-D203-4C6B-B69C-C0106332543D}" srcOrd="2" destOrd="0" parTransId="{09FD650A-66A2-4B37-BA3F-CF84FE4E8596}" sibTransId="{DE9D1BD1-C143-4321-9FB2-00E6343EF446}"/>
    <dgm:cxn modelId="{F5842C37-4E42-4824-A647-39C5AABE561C}" type="presOf" srcId="{84B59AFA-4B12-4C8A-8510-D5F2B17B5A19}" destId="{6F2364E2-A6C8-4969-AE7C-4B405758098B}" srcOrd="0" destOrd="0" presId="urn:microsoft.com/office/officeart/2008/layout/HalfCircleOrganizationChart"/>
    <dgm:cxn modelId="{DB01843D-7E07-47D3-9474-3845A6BFA337}" type="presOf" srcId="{3AB09DF6-72D4-4D27-AAEA-97F75010429B}" destId="{35092581-3FFF-4D9F-A47B-8DAC9EEA425E}" srcOrd="0" destOrd="0" presId="urn:microsoft.com/office/officeart/2008/layout/HalfCircleOrganizationChart"/>
    <dgm:cxn modelId="{059D1469-AA59-4FA8-B453-9F236AF8CDFA}" type="presOf" srcId="{ABC98547-35A3-4274-847D-72F3ABF7B8F0}" destId="{A2ADC8C4-E115-48DA-A951-E64579A87DEA}" srcOrd="0" destOrd="0" presId="urn:microsoft.com/office/officeart/2008/layout/HalfCircleOrganizationChart"/>
    <dgm:cxn modelId="{64B8C76D-0696-4B66-9F27-4C54D01482AA}" srcId="{FDC726B7-D7D5-4E58-9F6D-D293152209FF}" destId="{3B7C7E3B-47B3-429D-929E-39DD040A75E0}" srcOrd="0" destOrd="0" parTransId="{3AB09DF6-72D4-4D27-AAEA-97F75010429B}" sibTransId="{F85FEE2B-AC53-47CE-96EA-37896E6CF26B}"/>
    <dgm:cxn modelId="{B0CD1BB6-C132-4618-A562-03B5BBBE0BB6}" type="presOf" srcId="{815FA889-D203-4C6B-B69C-C0106332543D}" destId="{2DD261F3-E62C-4C7D-8B4D-AF4004FB41B2}" srcOrd="1" destOrd="0" presId="urn:microsoft.com/office/officeart/2008/layout/HalfCircleOrganizationChart"/>
    <dgm:cxn modelId="{5B0B8CB8-2987-4445-9B42-7946E1D6B48D}" type="presOf" srcId="{3B7C7E3B-47B3-429D-929E-39DD040A75E0}" destId="{CE94097E-6202-4F00-B05A-9A4D8914F03A}" srcOrd="1" destOrd="0" presId="urn:microsoft.com/office/officeart/2008/layout/HalfCircleOrganizationChart"/>
    <dgm:cxn modelId="{DCCDA8C8-162C-4435-87EC-266007F28AAF}" type="presOf" srcId="{07A77CDB-834C-4E15-BBFD-67D5E2789D15}" destId="{DA1DDEE3-3825-4C94-B9B5-C21AEE51CA71}" srcOrd="0" destOrd="0" presId="urn:microsoft.com/office/officeart/2008/layout/HalfCircleOrganizationChart"/>
    <dgm:cxn modelId="{2B66E0CC-E926-47AE-9BE7-B16A344AE051}" type="presOf" srcId="{815FA889-D203-4C6B-B69C-C0106332543D}" destId="{FE723FC8-4A00-4A8C-A3A9-3EA05254EACA}" srcOrd="0" destOrd="0" presId="urn:microsoft.com/office/officeart/2008/layout/HalfCircleOrganizationChart"/>
    <dgm:cxn modelId="{70F0EFD1-B477-4B06-B152-984478E25306}" srcId="{FDC726B7-D7D5-4E58-9F6D-D293152209FF}" destId="{ABC98547-35A3-4274-847D-72F3ABF7B8F0}" srcOrd="1" destOrd="0" parTransId="{07A77CDB-834C-4E15-BBFD-67D5E2789D15}" sibTransId="{6B3E4668-112E-454A-9372-81AF7EE599EE}"/>
    <dgm:cxn modelId="{DF1F36DD-6E97-4A42-9398-83FFE4A48492}" type="presOf" srcId="{FDC726B7-D7D5-4E58-9F6D-D293152209FF}" destId="{A6B540AB-7C78-434E-A9F2-2D802544785A}" srcOrd="0" destOrd="0" presId="urn:microsoft.com/office/officeart/2008/layout/HalfCircleOrganizationChart"/>
    <dgm:cxn modelId="{696138DF-F428-46D2-AD3C-87CEB122DFA8}" type="presOf" srcId="{09FD650A-66A2-4B37-BA3F-CF84FE4E8596}" destId="{D385E55E-F016-4BA2-9246-0A05C6A0E690}" srcOrd="0" destOrd="0" presId="urn:microsoft.com/office/officeart/2008/layout/HalfCircleOrganizationChart"/>
    <dgm:cxn modelId="{A14002E6-9D9B-47D9-AEF7-F979D5BFD072}" type="presOf" srcId="{3B7C7E3B-47B3-429D-929E-39DD040A75E0}" destId="{BF420258-8C70-43D7-8BEE-825E812C2F37}" srcOrd="0" destOrd="0" presId="urn:microsoft.com/office/officeart/2008/layout/HalfCircleOrganizationChart"/>
    <dgm:cxn modelId="{32B753E7-56A1-4115-AAED-0B2A2FC7066C}" srcId="{84B59AFA-4B12-4C8A-8510-D5F2B17B5A19}" destId="{FDC726B7-D7D5-4E58-9F6D-D293152209FF}" srcOrd="0" destOrd="0" parTransId="{ACDFB048-909F-4AEA-A815-07E74D865B69}" sibTransId="{2EE3F37D-6DCB-4AE1-B7EE-D53762418322}"/>
    <dgm:cxn modelId="{0D5224F2-8DBE-46A4-96B4-B1054E2D57FB}" type="presOf" srcId="{FDC726B7-D7D5-4E58-9F6D-D293152209FF}" destId="{AA34CEFC-B889-4D18-BAFC-7EEE3BD13DB8}" srcOrd="1" destOrd="0" presId="urn:microsoft.com/office/officeart/2008/layout/HalfCircleOrganizationChart"/>
    <dgm:cxn modelId="{59EB0907-D85D-4D3F-98B9-09AA60E08670}" type="presParOf" srcId="{6F2364E2-A6C8-4969-AE7C-4B405758098B}" destId="{61606836-8811-4208-8D12-67F084C897AF}" srcOrd="0" destOrd="0" presId="urn:microsoft.com/office/officeart/2008/layout/HalfCircleOrganizationChart"/>
    <dgm:cxn modelId="{8C6628C4-3E61-447A-91C0-AE666CE6B528}" type="presParOf" srcId="{61606836-8811-4208-8D12-67F084C897AF}" destId="{AEEBD69F-9766-43C5-B51F-4192BE178B8F}" srcOrd="0" destOrd="0" presId="urn:microsoft.com/office/officeart/2008/layout/HalfCircleOrganizationChart"/>
    <dgm:cxn modelId="{5F16360D-32FA-4806-9B83-BC2B5A1E72A1}" type="presParOf" srcId="{AEEBD69F-9766-43C5-B51F-4192BE178B8F}" destId="{A6B540AB-7C78-434E-A9F2-2D802544785A}" srcOrd="0" destOrd="0" presId="urn:microsoft.com/office/officeart/2008/layout/HalfCircleOrganizationChart"/>
    <dgm:cxn modelId="{647AF03B-53A4-4C8D-BBB5-F093664B7416}" type="presParOf" srcId="{AEEBD69F-9766-43C5-B51F-4192BE178B8F}" destId="{4E980957-CD26-4927-BDCD-40700DA4E01D}" srcOrd="1" destOrd="0" presId="urn:microsoft.com/office/officeart/2008/layout/HalfCircleOrganizationChart"/>
    <dgm:cxn modelId="{6AC35623-DC44-48A7-A62A-873358198862}" type="presParOf" srcId="{AEEBD69F-9766-43C5-B51F-4192BE178B8F}" destId="{1AFCB9CF-E6A6-4225-A2FE-4E256C7F81F9}" srcOrd="2" destOrd="0" presId="urn:microsoft.com/office/officeart/2008/layout/HalfCircleOrganizationChart"/>
    <dgm:cxn modelId="{77534505-5B79-429A-9E4A-3D5DBEC85C9F}" type="presParOf" srcId="{AEEBD69F-9766-43C5-B51F-4192BE178B8F}" destId="{AA34CEFC-B889-4D18-BAFC-7EEE3BD13DB8}" srcOrd="3" destOrd="0" presId="urn:microsoft.com/office/officeart/2008/layout/HalfCircleOrganizationChart"/>
    <dgm:cxn modelId="{24D4654D-0782-4523-9247-D6E42012471F}" type="presParOf" srcId="{61606836-8811-4208-8D12-67F084C897AF}" destId="{E2586D94-5172-4802-B87E-DB90F2C20E3A}" srcOrd="1" destOrd="0" presId="urn:microsoft.com/office/officeart/2008/layout/HalfCircleOrganizationChart"/>
    <dgm:cxn modelId="{8161DD4E-A288-43CA-8CF7-CCBA1470095F}" type="presParOf" srcId="{E2586D94-5172-4802-B87E-DB90F2C20E3A}" destId="{35092581-3FFF-4D9F-A47B-8DAC9EEA425E}" srcOrd="0" destOrd="0" presId="urn:microsoft.com/office/officeart/2008/layout/HalfCircleOrganizationChart"/>
    <dgm:cxn modelId="{9DFE71B5-893B-4A75-A587-64987F86477A}" type="presParOf" srcId="{E2586D94-5172-4802-B87E-DB90F2C20E3A}" destId="{DF66498C-F90D-4E42-AA60-D71CDE57AEF3}" srcOrd="1" destOrd="0" presId="urn:microsoft.com/office/officeart/2008/layout/HalfCircleOrganizationChart"/>
    <dgm:cxn modelId="{7BB0B515-6E50-4034-81FB-4E3361E109CB}" type="presParOf" srcId="{DF66498C-F90D-4E42-AA60-D71CDE57AEF3}" destId="{8B252F35-D6B9-42E7-9655-24F957A46ECB}" srcOrd="0" destOrd="0" presId="urn:microsoft.com/office/officeart/2008/layout/HalfCircleOrganizationChart"/>
    <dgm:cxn modelId="{F1F5DC7C-BAD3-45D4-B09C-9676669FE557}" type="presParOf" srcId="{8B252F35-D6B9-42E7-9655-24F957A46ECB}" destId="{BF420258-8C70-43D7-8BEE-825E812C2F37}" srcOrd="0" destOrd="0" presId="urn:microsoft.com/office/officeart/2008/layout/HalfCircleOrganizationChart"/>
    <dgm:cxn modelId="{ECA08E57-BF67-488A-9C5E-5500C2EA9C15}" type="presParOf" srcId="{8B252F35-D6B9-42E7-9655-24F957A46ECB}" destId="{FDC849C0-42D2-4105-AA7C-301BA13ECE20}" srcOrd="1" destOrd="0" presId="urn:microsoft.com/office/officeart/2008/layout/HalfCircleOrganizationChart"/>
    <dgm:cxn modelId="{B93622A5-7E6B-45C9-AB25-B9CD8727E97B}" type="presParOf" srcId="{8B252F35-D6B9-42E7-9655-24F957A46ECB}" destId="{157DB776-E732-41A1-8244-CB80D010BF4F}" srcOrd="2" destOrd="0" presId="urn:microsoft.com/office/officeart/2008/layout/HalfCircleOrganizationChart"/>
    <dgm:cxn modelId="{943EB134-4B60-4FCA-83B1-685EA3D5584E}" type="presParOf" srcId="{8B252F35-D6B9-42E7-9655-24F957A46ECB}" destId="{CE94097E-6202-4F00-B05A-9A4D8914F03A}" srcOrd="3" destOrd="0" presId="urn:microsoft.com/office/officeart/2008/layout/HalfCircleOrganizationChart"/>
    <dgm:cxn modelId="{C8DEECC1-4372-4410-9047-B59D566A0511}" type="presParOf" srcId="{DF66498C-F90D-4E42-AA60-D71CDE57AEF3}" destId="{5B6F9C78-4346-43E2-9CCB-FD04661C80B6}" srcOrd="1" destOrd="0" presId="urn:microsoft.com/office/officeart/2008/layout/HalfCircleOrganizationChart"/>
    <dgm:cxn modelId="{F298203E-5509-4136-BA2D-BA002B225782}" type="presParOf" srcId="{DF66498C-F90D-4E42-AA60-D71CDE57AEF3}" destId="{1084105B-56C1-4ABA-ABD6-D94971A86A4C}" srcOrd="2" destOrd="0" presId="urn:microsoft.com/office/officeart/2008/layout/HalfCircleOrganizationChart"/>
    <dgm:cxn modelId="{A3C1C8BC-6291-4F6C-9694-B26496507BC8}" type="presParOf" srcId="{E2586D94-5172-4802-B87E-DB90F2C20E3A}" destId="{DA1DDEE3-3825-4C94-B9B5-C21AEE51CA71}" srcOrd="2" destOrd="0" presId="urn:microsoft.com/office/officeart/2008/layout/HalfCircleOrganizationChart"/>
    <dgm:cxn modelId="{F658026A-7D1B-4E9F-9645-D6EB17572F1F}" type="presParOf" srcId="{E2586D94-5172-4802-B87E-DB90F2C20E3A}" destId="{68ECAB31-5B96-4324-8CAC-4AD01ED4B4DA}" srcOrd="3" destOrd="0" presId="urn:microsoft.com/office/officeart/2008/layout/HalfCircleOrganizationChart"/>
    <dgm:cxn modelId="{084CDEF6-B00F-453E-ADB6-F3D17DCB0D1D}" type="presParOf" srcId="{68ECAB31-5B96-4324-8CAC-4AD01ED4B4DA}" destId="{26864852-5163-4BCE-A853-0273514B4954}" srcOrd="0" destOrd="0" presId="urn:microsoft.com/office/officeart/2008/layout/HalfCircleOrganizationChart"/>
    <dgm:cxn modelId="{E1B230C7-1B5F-4434-B117-81FC8D1CE7EE}" type="presParOf" srcId="{26864852-5163-4BCE-A853-0273514B4954}" destId="{A2ADC8C4-E115-48DA-A951-E64579A87DEA}" srcOrd="0" destOrd="0" presId="urn:microsoft.com/office/officeart/2008/layout/HalfCircleOrganizationChart"/>
    <dgm:cxn modelId="{30F522D5-E633-469C-BB65-A8C8E97E33FC}" type="presParOf" srcId="{26864852-5163-4BCE-A853-0273514B4954}" destId="{0D028E60-968A-4FDC-9469-E327CDA42C94}" srcOrd="1" destOrd="0" presId="urn:microsoft.com/office/officeart/2008/layout/HalfCircleOrganizationChart"/>
    <dgm:cxn modelId="{B5849D0D-002B-42A9-8D1F-3665E49BCAD2}" type="presParOf" srcId="{26864852-5163-4BCE-A853-0273514B4954}" destId="{40CA69CB-C9CE-4F75-A642-6A1C6D95904E}" srcOrd="2" destOrd="0" presId="urn:microsoft.com/office/officeart/2008/layout/HalfCircleOrganizationChart"/>
    <dgm:cxn modelId="{D3A13DC6-D0B6-4FE4-8AF8-36A50DE480E8}" type="presParOf" srcId="{26864852-5163-4BCE-A853-0273514B4954}" destId="{ED4458A0-E389-4682-939E-CEDE10E00537}" srcOrd="3" destOrd="0" presId="urn:microsoft.com/office/officeart/2008/layout/HalfCircleOrganizationChart"/>
    <dgm:cxn modelId="{8453C4A9-0E83-4CE3-98BE-761ED7EA17C3}" type="presParOf" srcId="{68ECAB31-5B96-4324-8CAC-4AD01ED4B4DA}" destId="{BF0CD782-EAF9-4133-B28F-BD54CE9313E9}" srcOrd="1" destOrd="0" presId="urn:microsoft.com/office/officeart/2008/layout/HalfCircleOrganizationChart"/>
    <dgm:cxn modelId="{285E0EF1-2756-460D-8505-024F7728BB4B}" type="presParOf" srcId="{68ECAB31-5B96-4324-8CAC-4AD01ED4B4DA}" destId="{6A044205-380C-41BA-AAF6-9AD6D9B477FA}" srcOrd="2" destOrd="0" presId="urn:microsoft.com/office/officeart/2008/layout/HalfCircleOrganizationChart"/>
    <dgm:cxn modelId="{F11B0900-ED44-4B3B-AB84-54353851B1E3}" type="presParOf" srcId="{E2586D94-5172-4802-B87E-DB90F2C20E3A}" destId="{D385E55E-F016-4BA2-9246-0A05C6A0E690}" srcOrd="4" destOrd="0" presId="urn:microsoft.com/office/officeart/2008/layout/HalfCircleOrganizationChart"/>
    <dgm:cxn modelId="{043573FD-1159-486B-BCFB-7238C7F5D0A1}" type="presParOf" srcId="{E2586D94-5172-4802-B87E-DB90F2C20E3A}" destId="{D2119B03-70F2-41E5-8460-8C262993A094}" srcOrd="5" destOrd="0" presId="urn:microsoft.com/office/officeart/2008/layout/HalfCircleOrganizationChart"/>
    <dgm:cxn modelId="{79FA6A96-8066-4B5C-BF1F-11DDF9C85DE4}" type="presParOf" srcId="{D2119B03-70F2-41E5-8460-8C262993A094}" destId="{EC49EFC7-4640-4A10-8C93-3386C963BB06}" srcOrd="0" destOrd="0" presId="urn:microsoft.com/office/officeart/2008/layout/HalfCircleOrganizationChart"/>
    <dgm:cxn modelId="{50BF4B7D-F85D-4B3E-A72B-43D987748397}" type="presParOf" srcId="{EC49EFC7-4640-4A10-8C93-3386C963BB06}" destId="{FE723FC8-4A00-4A8C-A3A9-3EA05254EACA}" srcOrd="0" destOrd="0" presId="urn:microsoft.com/office/officeart/2008/layout/HalfCircleOrganizationChart"/>
    <dgm:cxn modelId="{164CF9E2-6523-492A-80CE-ADBF42E573EE}" type="presParOf" srcId="{EC49EFC7-4640-4A10-8C93-3386C963BB06}" destId="{CC18840D-804E-44A9-994F-DA1FB0BC6AF9}" srcOrd="1" destOrd="0" presId="urn:microsoft.com/office/officeart/2008/layout/HalfCircleOrganizationChart"/>
    <dgm:cxn modelId="{F033D0DF-4427-4E68-A4AD-5B1796AD7B23}" type="presParOf" srcId="{EC49EFC7-4640-4A10-8C93-3386C963BB06}" destId="{3839F527-6B3A-4029-B1A1-6E628463E4EB}" srcOrd="2" destOrd="0" presId="urn:microsoft.com/office/officeart/2008/layout/HalfCircleOrganizationChart"/>
    <dgm:cxn modelId="{7B11EF03-4CCE-422D-BDC8-3686093F1A2E}" type="presParOf" srcId="{EC49EFC7-4640-4A10-8C93-3386C963BB06}" destId="{2DD261F3-E62C-4C7D-8B4D-AF4004FB41B2}" srcOrd="3" destOrd="0" presId="urn:microsoft.com/office/officeart/2008/layout/HalfCircleOrganizationChart"/>
    <dgm:cxn modelId="{4E84B1D1-6B3B-4E93-97B9-51ED5D1EB782}" type="presParOf" srcId="{D2119B03-70F2-41E5-8460-8C262993A094}" destId="{84D378C4-0C7D-48D3-ACA5-1812AE0078D1}" srcOrd="1" destOrd="0" presId="urn:microsoft.com/office/officeart/2008/layout/HalfCircleOrganizationChart"/>
    <dgm:cxn modelId="{EBF3DDCB-6DE2-4CE4-9BC9-957F4E0EF7BF}" type="presParOf" srcId="{D2119B03-70F2-41E5-8460-8C262993A094}" destId="{248ECE81-9D58-4E67-9870-ACBDCB5ADA64}" srcOrd="2" destOrd="0" presId="urn:microsoft.com/office/officeart/2008/layout/HalfCircleOrganizationChart"/>
    <dgm:cxn modelId="{1966479E-67AE-4F90-B3BA-488380378C78}" type="presParOf" srcId="{61606836-8811-4208-8D12-67F084C897AF}" destId="{259815E4-79A2-4E6B-9D6D-82DDBF652E3A}" srcOrd="2" destOrd="0" presId="urn:microsoft.com/office/officeart/2008/layout/HalfCircle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AC5F54-D5C1-4A86-8896-DBFD6EECDAA2}" type="doc">
      <dgm:prSet loTypeId="urn:microsoft.com/office/officeart/2005/8/layout/orgChart1" loCatId="hierarchy" qsTypeId="urn:microsoft.com/office/officeart/2005/8/quickstyle/simple1" qsCatId="simple" csTypeId="urn:microsoft.com/office/officeart/2005/8/colors/accent1_5" csCatId="accent1" phldr="1"/>
      <dgm:spPr/>
      <dgm:t>
        <a:bodyPr/>
        <a:lstStyle/>
        <a:p>
          <a:endParaRPr lang="en-US"/>
        </a:p>
      </dgm:t>
    </dgm:pt>
    <dgm:pt modelId="{0C3D6BA1-3A2A-485D-A49F-E3AA16536757}">
      <dgm:prSet phldrT="[Text]" phldr="0"/>
      <dgm:spPr/>
      <dgm:t>
        <a:bodyPr/>
        <a:lstStyle/>
        <a:p>
          <a:r>
            <a:rPr lang="en-US" b="1" dirty="0">
              <a:solidFill>
                <a:schemeClr val="tx1"/>
              </a:solidFill>
            </a:rPr>
            <a:t>Store General Manager</a:t>
          </a:r>
        </a:p>
      </dgm:t>
    </dgm:pt>
    <dgm:pt modelId="{081EF202-800D-4D9A-B3B0-EB8F76FE4E47}" type="parTrans" cxnId="{78F2BB59-4250-470A-A04A-C6DE29910ABF}">
      <dgm:prSet/>
      <dgm:spPr/>
      <dgm:t>
        <a:bodyPr/>
        <a:lstStyle/>
        <a:p>
          <a:endParaRPr lang="en-US"/>
        </a:p>
      </dgm:t>
    </dgm:pt>
    <dgm:pt modelId="{A7FF8E71-5A7B-4F1F-AAD3-B964BFCB109D}" type="sibTrans" cxnId="{78F2BB59-4250-470A-A04A-C6DE29910ABF}">
      <dgm:prSet/>
      <dgm:spPr/>
      <dgm:t>
        <a:bodyPr/>
        <a:lstStyle/>
        <a:p>
          <a:endParaRPr lang="en-US"/>
        </a:p>
      </dgm:t>
    </dgm:pt>
    <dgm:pt modelId="{85CB433F-EBEF-4C49-B193-7874916D38DE}">
      <dgm:prSet phldrT="[Text]" phldr="0"/>
      <dgm:spPr/>
      <dgm:t>
        <a:bodyPr/>
        <a:lstStyle/>
        <a:p>
          <a:r>
            <a:rPr lang="en-US" dirty="0">
              <a:solidFill>
                <a:schemeClr val="tx1"/>
              </a:solidFill>
            </a:rPr>
            <a:t>Assistant Manager</a:t>
          </a:r>
        </a:p>
      </dgm:t>
    </dgm:pt>
    <dgm:pt modelId="{3742C1FD-D59B-4FAA-8F07-AF9AA0B690AC}" type="parTrans" cxnId="{46BD993E-731C-404E-AD08-EC3102023B8C}">
      <dgm:prSet/>
      <dgm:spPr/>
      <dgm:t>
        <a:bodyPr/>
        <a:lstStyle/>
        <a:p>
          <a:endParaRPr lang="en-US"/>
        </a:p>
      </dgm:t>
    </dgm:pt>
    <dgm:pt modelId="{A53CF68B-F3DE-4786-98BC-749A50B73DD3}" type="sibTrans" cxnId="{46BD993E-731C-404E-AD08-EC3102023B8C}">
      <dgm:prSet/>
      <dgm:spPr/>
      <dgm:t>
        <a:bodyPr/>
        <a:lstStyle/>
        <a:p>
          <a:endParaRPr lang="en-US"/>
        </a:p>
      </dgm:t>
    </dgm:pt>
    <dgm:pt modelId="{BC777DA8-06EC-4182-AEA0-6078CCAAAEB3}">
      <dgm:prSet phldrT="[Text]" phldr="0"/>
      <dgm:spPr/>
      <dgm:t>
        <a:bodyPr/>
        <a:lstStyle/>
        <a:p>
          <a:r>
            <a:rPr lang="en-US" dirty="0">
              <a:solidFill>
                <a:schemeClr val="tx1"/>
              </a:solidFill>
            </a:rPr>
            <a:t>Kitchen Department</a:t>
          </a:r>
        </a:p>
      </dgm:t>
    </dgm:pt>
    <dgm:pt modelId="{B0B52D23-E70A-4DAE-9754-E20409CC2A82}" type="parTrans" cxnId="{33B3FAE5-A6D1-4B4E-9176-DADE66671D31}">
      <dgm:prSet/>
      <dgm:spPr/>
      <dgm:t>
        <a:bodyPr/>
        <a:lstStyle/>
        <a:p>
          <a:endParaRPr lang="en-US"/>
        </a:p>
      </dgm:t>
    </dgm:pt>
    <dgm:pt modelId="{2948BCB4-3EAE-47EE-9C03-E0C0BF5FCF55}" type="sibTrans" cxnId="{33B3FAE5-A6D1-4B4E-9176-DADE66671D31}">
      <dgm:prSet/>
      <dgm:spPr/>
      <dgm:t>
        <a:bodyPr/>
        <a:lstStyle/>
        <a:p>
          <a:endParaRPr lang="en-US"/>
        </a:p>
      </dgm:t>
    </dgm:pt>
    <dgm:pt modelId="{25C961AF-B89E-41D0-825B-ACAADAD0E9B1}">
      <dgm:prSet phldrT="[Text]" phldr="0"/>
      <dgm:spPr/>
      <dgm:t>
        <a:bodyPr/>
        <a:lstStyle/>
        <a:p>
          <a:r>
            <a:rPr lang="en-US" dirty="0">
              <a:solidFill>
                <a:schemeClr val="tx1"/>
              </a:solidFill>
            </a:rPr>
            <a:t>HR Department</a:t>
          </a:r>
        </a:p>
      </dgm:t>
    </dgm:pt>
    <dgm:pt modelId="{4BFF2510-6E27-4B6D-A68B-0AE97392BAE6}" type="parTrans" cxnId="{B7980137-34A8-4380-B681-20B920203B57}">
      <dgm:prSet/>
      <dgm:spPr/>
      <dgm:t>
        <a:bodyPr/>
        <a:lstStyle/>
        <a:p>
          <a:endParaRPr lang="en-US"/>
        </a:p>
      </dgm:t>
    </dgm:pt>
    <dgm:pt modelId="{C043EABE-B64B-4575-82FC-16167A9F9B74}" type="sibTrans" cxnId="{B7980137-34A8-4380-B681-20B920203B57}">
      <dgm:prSet/>
      <dgm:spPr/>
      <dgm:t>
        <a:bodyPr/>
        <a:lstStyle/>
        <a:p>
          <a:endParaRPr lang="en-US"/>
        </a:p>
      </dgm:t>
    </dgm:pt>
    <dgm:pt modelId="{FFB5622D-5257-4EB7-92A3-98343F1D85D8}">
      <dgm:prSet phldrT="[Text]" phldr="0"/>
      <dgm:spPr/>
      <dgm:t>
        <a:bodyPr/>
        <a:lstStyle/>
        <a:p>
          <a:r>
            <a:rPr lang="en-US" dirty="0">
              <a:solidFill>
                <a:schemeClr val="tx1"/>
              </a:solidFill>
            </a:rPr>
            <a:t>Guest Service Department</a:t>
          </a:r>
        </a:p>
      </dgm:t>
    </dgm:pt>
    <dgm:pt modelId="{49449750-0C7F-4519-8E3E-1FF8BD93B544}" type="parTrans" cxnId="{0A135EBF-EF6D-4C8D-A3C6-5CD9C65C9894}">
      <dgm:prSet/>
      <dgm:spPr/>
      <dgm:t>
        <a:bodyPr/>
        <a:lstStyle/>
        <a:p>
          <a:endParaRPr lang="en-US"/>
        </a:p>
      </dgm:t>
    </dgm:pt>
    <dgm:pt modelId="{EFF297F8-333D-43F7-83E0-1C7605BA55F9}" type="sibTrans" cxnId="{0A135EBF-EF6D-4C8D-A3C6-5CD9C65C9894}">
      <dgm:prSet/>
      <dgm:spPr/>
      <dgm:t>
        <a:bodyPr/>
        <a:lstStyle/>
        <a:p>
          <a:endParaRPr lang="en-US"/>
        </a:p>
      </dgm:t>
    </dgm:pt>
    <dgm:pt modelId="{787BEB2F-F824-491C-BA02-5CD8B42DB399}" type="pres">
      <dgm:prSet presAssocID="{51AC5F54-D5C1-4A86-8896-DBFD6EECDAA2}" presName="hierChild1" presStyleCnt="0">
        <dgm:presLayoutVars>
          <dgm:orgChart val="1"/>
          <dgm:chPref val="1"/>
          <dgm:dir/>
          <dgm:animOne val="branch"/>
          <dgm:animLvl val="lvl"/>
          <dgm:resizeHandles/>
        </dgm:presLayoutVars>
      </dgm:prSet>
      <dgm:spPr/>
    </dgm:pt>
    <dgm:pt modelId="{C9506F4E-6CD9-49D0-85D2-59909D7944DB}" type="pres">
      <dgm:prSet presAssocID="{0C3D6BA1-3A2A-485D-A49F-E3AA16536757}" presName="hierRoot1" presStyleCnt="0">
        <dgm:presLayoutVars>
          <dgm:hierBranch val="init"/>
        </dgm:presLayoutVars>
      </dgm:prSet>
      <dgm:spPr/>
    </dgm:pt>
    <dgm:pt modelId="{09C967C2-C235-4913-AA6B-AEDFFD9A4F63}" type="pres">
      <dgm:prSet presAssocID="{0C3D6BA1-3A2A-485D-A49F-E3AA16536757}" presName="rootComposite1" presStyleCnt="0"/>
      <dgm:spPr/>
    </dgm:pt>
    <dgm:pt modelId="{25CF1640-76BB-49D5-840A-73218A1C8B61}" type="pres">
      <dgm:prSet presAssocID="{0C3D6BA1-3A2A-485D-A49F-E3AA16536757}" presName="rootText1" presStyleLbl="node0" presStyleIdx="0" presStyleCnt="1" custScaleX="138778" custScaleY="135920">
        <dgm:presLayoutVars>
          <dgm:chPref val="3"/>
        </dgm:presLayoutVars>
      </dgm:prSet>
      <dgm:spPr/>
    </dgm:pt>
    <dgm:pt modelId="{B4E0D496-F4BA-4D2F-9CAF-25ED2DD8FEF2}" type="pres">
      <dgm:prSet presAssocID="{0C3D6BA1-3A2A-485D-A49F-E3AA16536757}" presName="rootConnector1" presStyleLbl="node1" presStyleIdx="0" presStyleCnt="0"/>
      <dgm:spPr/>
    </dgm:pt>
    <dgm:pt modelId="{E2516C16-B0C3-4AD7-AA10-F4D7E26D3D27}" type="pres">
      <dgm:prSet presAssocID="{0C3D6BA1-3A2A-485D-A49F-E3AA16536757}" presName="hierChild2" presStyleCnt="0"/>
      <dgm:spPr/>
    </dgm:pt>
    <dgm:pt modelId="{E869EEF2-3879-4358-B7D5-8D1C1BFC416C}" type="pres">
      <dgm:prSet presAssocID="{3742C1FD-D59B-4FAA-8F07-AF9AA0B690AC}" presName="Name37" presStyleLbl="parChTrans1D2" presStyleIdx="0" presStyleCnt="4"/>
      <dgm:spPr/>
    </dgm:pt>
    <dgm:pt modelId="{E3C36496-951C-4418-9DFB-CEA1986074BF}" type="pres">
      <dgm:prSet presAssocID="{85CB433F-EBEF-4C49-B193-7874916D38DE}" presName="hierRoot2" presStyleCnt="0">
        <dgm:presLayoutVars>
          <dgm:hierBranch val="init"/>
        </dgm:presLayoutVars>
      </dgm:prSet>
      <dgm:spPr/>
    </dgm:pt>
    <dgm:pt modelId="{EDDDD6E9-9BCE-4116-9109-9FBC6DB00746}" type="pres">
      <dgm:prSet presAssocID="{85CB433F-EBEF-4C49-B193-7874916D38DE}" presName="rootComposite" presStyleCnt="0"/>
      <dgm:spPr/>
    </dgm:pt>
    <dgm:pt modelId="{451E49B8-9282-4DCC-B222-8432D589BFCA}" type="pres">
      <dgm:prSet presAssocID="{85CB433F-EBEF-4C49-B193-7874916D38DE}" presName="rootText" presStyleLbl="node2" presStyleIdx="0" presStyleCnt="4">
        <dgm:presLayoutVars>
          <dgm:chPref val="3"/>
        </dgm:presLayoutVars>
      </dgm:prSet>
      <dgm:spPr/>
    </dgm:pt>
    <dgm:pt modelId="{8409E22F-F5EF-42B7-967F-DF413D51C5DE}" type="pres">
      <dgm:prSet presAssocID="{85CB433F-EBEF-4C49-B193-7874916D38DE}" presName="rootConnector" presStyleLbl="node2" presStyleIdx="0" presStyleCnt="4"/>
      <dgm:spPr/>
    </dgm:pt>
    <dgm:pt modelId="{E6BC7526-81A6-4CD4-85DD-C2CE8AE2C9DA}" type="pres">
      <dgm:prSet presAssocID="{85CB433F-EBEF-4C49-B193-7874916D38DE}" presName="hierChild4" presStyleCnt="0"/>
      <dgm:spPr/>
    </dgm:pt>
    <dgm:pt modelId="{D1CF4CB2-9866-4CF0-A390-B18E9C4412A4}" type="pres">
      <dgm:prSet presAssocID="{85CB433F-EBEF-4C49-B193-7874916D38DE}" presName="hierChild5" presStyleCnt="0"/>
      <dgm:spPr/>
    </dgm:pt>
    <dgm:pt modelId="{3DE4E104-5C9C-4EDA-AB12-70DD98DA824E}" type="pres">
      <dgm:prSet presAssocID="{B0B52D23-E70A-4DAE-9754-E20409CC2A82}" presName="Name37" presStyleLbl="parChTrans1D2" presStyleIdx="1" presStyleCnt="4"/>
      <dgm:spPr/>
    </dgm:pt>
    <dgm:pt modelId="{56DD0954-F248-432D-B3DB-C8550A7F00DE}" type="pres">
      <dgm:prSet presAssocID="{BC777DA8-06EC-4182-AEA0-6078CCAAAEB3}" presName="hierRoot2" presStyleCnt="0">
        <dgm:presLayoutVars>
          <dgm:hierBranch val="init"/>
        </dgm:presLayoutVars>
      </dgm:prSet>
      <dgm:spPr/>
    </dgm:pt>
    <dgm:pt modelId="{E35F7DB7-C115-44AA-BE99-306E9EB6038D}" type="pres">
      <dgm:prSet presAssocID="{BC777DA8-06EC-4182-AEA0-6078CCAAAEB3}" presName="rootComposite" presStyleCnt="0"/>
      <dgm:spPr/>
    </dgm:pt>
    <dgm:pt modelId="{308FE702-EA67-4364-B799-044CBC31F38F}" type="pres">
      <dgm:prSet presAssocID="{BC777DA8-06EC-4182-AEA0-6078CCAAAEB3}" presName="rootText" presStyleLbl="node2" presStyleIdx="1" presStyleCnt="4">
        <dgm:presLayoutVars>
          <dgm:chPref val="3"/>
        </dgm:presLayoutVars>
      </dgm:prSet>
      <dgm:spPr/>
    </dgm:pt>
    <dgm:pt modelId="{763CEFC7-6F3C-405E-A72E-B8AC8017CEBD}" type="pres">
      <dgm:prSet presAssocID="{BC777DA8-06EC-4182-AEA0-6078CCAAAEB3}" presName="rootConnector" presStyleLbl="node2" presStyleIdx="1" presStyleCnt="4"/>
      <dgm:spPr/>
    </dgm:pt>
    <dgm:pt modelId="{B0F4CE35-950D-4E7A-A250-A7EDBDE656D7}" type="pres">
      <dgm:prSet presAssocID="{BC777DA8-06EC-4182-AEA0-6078CCAAAEB3}" presName="hierChild4" presStyleCnt="0"/>
      <dgm:spPr/>
    </dgm:pt>
    <dgm:pt modelId="{63F48640-A9AF-4F0B-9639-5BDB6767108F}" type="pres">
      <dgm:prSet presAssocID="{BC777DA8-06EC-4182-AEA0-6078CCAAAEB3}" presName="hierChild5" presStyleCnt="0"/>
      <dgm:spPr/>
    </dgm:pt>
    <dgm:pt modelId="{F4683414-900F-4794-911E-2AA8265C34E3}" type="pres">
      <dgm:prSet presAssocID="{4BFF2510-6E27-4B6D-A68B-0AE97392BAE6}" presName="Name37" presStyleLbl="parChTrans1D2" presStyleIdx="2" presStyleCnt="4"/>
      <dgm:spPr/>
    </dgm:pt>
    <dgm:pt modelId="{CA6A3BC3-0A3B-43B9-91F7-54E25F3FADEB}" type="pres">
      <dgm:prSet presAssocID="{25C961AF-B89E-41D0-825B-ACAADAD0E9B1}" presName="hierRoot2" presStyleCnt="0">
        <dgm:presLayoutVars>
          <dgm:hierBranch val="init"/>
        </dgm:presLayoutVars>
      </dgm:prSet>
      <dgm:spPr/>
    </dgm:pt>
    <dgm:pt modelId="{B739B786-DC7F-47F6-B476-36BC5AC5BF4B}" type="pres">
      <dgm:prSet presAssocID="{25C961AF-B89E-41D0-825B-ACAADAD0E9B1}" presName="rootComposite" presStyleCnt="0"/>
      <dgm:spPr/>
    </dgm:pt>
    <dgm:pt modelId="{BC24BFE8-16D4-4EEE-9FE8-1A4EECBE0BD5}" type="pres">
      <dgm:prSet presAssocID="{25C961AF-B89E-41D0-825B-ACAADAD0E9B1}" presName="rootText" presStyleLbl="node2" presStyleIdx="2" presStyleCnt="4">
        <dgm:presLayoutVars>
          <dgm:chPref val="3"/>
        </dgm:presLayoutVars>
      </dgm:prSet>
      <dgm:spPr/>
    </dgm:pt>
    <dgm:pt modelId="{4BDF0368-D252-4E6D-9E9B-43435016962F}" type="pres">
      <dgm:prSet presAssocID="{25C961AF-B89E-41D0-825B-ACAADAD0E9B1}" presName="rootConnector" presStyleLbl="node2" presStyleIdx="2" presStyleCnt="4"/>
      <dgm:spPr/>
    </dgm:pt>
    <dgm:pt modelId="{BE7A88BF-2352-4EFE-B587-C551D76E45B6}" type="pres">
      <dgm:prSet presAssocID="{25C961AF-B89E-41D0-825B-ACAADAD0E9B1}" presName="hierChild4" presStyleCnt="0"/>
      <dgm:spPr/>
    </dgm:pt>
    <dgm:pt modelId="{206E9429-2672-48B4-B9A1-B40B81C1DD39}" type="pres">
      <dgm:prSet presAssocID="{25C961AF-B89E-41D0-825B-ACAADAD0E9B1}" presName="hierChild5" presStyleCnt="0"/>
      <dgm:spPr/>
    </dgm:pt>
    <dgm:pt modelId="{D4C326F6-EDD2-44E0-B930-1C7B4C9A2813}" type="pres">
      <dgm:prSet presAssocID="{49449750-0C7F-4519-8E3E-1FF8BD93B544}" presName="Name37" presStyleLbl="parChTrans1D2" presStyleIdx="3" presStyleCnt="4"/>
      <dgm:spPr/>
    </dgm:pt>
    <dgm:pt modelId="{EDE181B2-1EB1-4CB4-BDA8-C869709B48D7}" type="pres">
      <dgm:prSet presAssocID="{FFB5622D-5257-4EB7-92A3-98343F1D85D8}" presName="hierRoot2" presStyleCnt="0">
        <dgm:presLayoutVars>
          <dgm:hierBranch val="init"/>
        </dgm:presLayoutVars>
      </dgm:prSet>
      <dgm:spPr/>
    </dgm:pt>
    <dgm:pt modelId="{E77A3003-5BAB-4BF1-BAF6-0F98AB4666B9}" type="pres">
      <dgm:prSet presAssocID="{FFB5622D-5257-4EB7-92A3-98343F1D85D8}" presName="rootComposite" presStyleCnt="0"/>
      <dgm:spPr/>
    </dgm:pt>
    <dgm:pt modelId="{E0FDC08E-A0FE-4021-BBE8-32E588873FCD}" type="pres">
      <dgm:prSet presAssocID="{FFB5622D-5257-4EB7-92A3-98343F1D85D8}" presName="rootText" presStyleLbl="node2" presStyleIdx="3" presStyleCnt="4">
        <dgm:presLayoutVars>
          <dgm:chPref val="3"/>
        </dgm:presLayoutVars>
      </dgm:prSet>
      <dgm:spPr/>
    </dgm:pt>
    <dgm:pt modelId="{28C0D5A8-F8CA-4AE9-9C8E-6FB51094FBDD}" type="pres">
      <dgm:prSet presAssocID="{FFB5622D-5257-4EB7-92A3-98343F1D85D8}" presName="rootConnector" presStyleLbl="node2" presStyleIdx="3" presStyleCnt="4"/>
      <dgm:spPr/>
    </dgm:pt>
    <dgm:pt modelId="{7C31DB9C-119C-40E3-B1BA-DFD4A7ECF084}" type="pres">
      <dgm:prSet presAssocID="{FFB5622D-5257-4EB7-92A3-98343F1D85D8}" presName="hierChild4" presStyleCnt="0"/>
      <dgm:spPr/>
    </dgm:pt>
    <dgm:pt modelId="{0D762612-B73A-4F5C-80B3-FAB8D22B0448}" type="pres">
      <dgm:prSet presAssocID="{FFB5622D-5257-4EB7-92A3-98343F1D85D8}" presName="hierChild5" presStyleCnt="0"/>
      <dgm:spPr/>
    </dgm:pt>
    <dgm:pt modelId="{528812FA-F8CF-49CB-BC24-506E9AC2240C}" type="pres">
      <dgm:prSet presAssocID="{0C3D6BA1-3A2A-485D-A49F-E3AA16536757}" presName="hierChild3" presStyleCnt="0"/>
      <dgm:spPr/>
    </dgm:pt>
  </dgm:ptLst>
  <dgm:cxnLst>
    <dgm:cxn modelId="{4B872520-D31A-4C04-A22B-42749211A893}" type="presOf" srcId="{25C961AF-B89E-41D0-825B-ACAADAD0E9B1}" destId="{BC24BFE8-16D4-4EEE-9FE8-1A4EECBE0BD5}" srcOrd="0" destOrd="0" presId="urn:microsoft.com/office/officeart/2005/8/layout/orgChart1"/>
    <dgm:cxn modelId="{6A2F9321-D52A-4264-9F45-607B7F9A1B08}" type="presOf" srcId="{0C3D6BA1-3A2A-485D-A49F-E3AA16536757}" destId="{B4E0D496-F4BA-4D2F-9CAF-25ED2DD8FEF2}" srcOrd="1" destOrd="0" presId="urn:microsoft.com/office/officeart/2005/8/layout/orgChart1"/>
    <dgm:cxn modelId="{B7980137-34A8-4380-B681-20B920203B57}" srcId="{0C3D6BA1-3A2A-485D-A49F-E3AA16536757}" destId="{25C961AF-B89E-41D0-825B-ACAADAD0E9B1}" srcOrd="2" destOrd="0" parTransId="{4BFF2510-6E27-4B6D-A68B-0AE97392BAE6}" sibTransId="{C043EABE-B64B-4575-82FC-16167A9F9B74}"/>
    <dgm:cxn modelId="{90E8A23A-7C67-4A51-B0C6-51218C7C8284}" type="presOf" srcId="{0C3D6BA1-3A2A-485D-A49F-E3AA16536757}" destId="{25CF1640-76BB-49D5-840A-73218A1C8B61}" srcOrd="0" destOrd="0" presId="urn:microsoft.com/office/officeart/2005/8/layout/orgChart1"/>
    <dgm:cxn modelId="{D65DD63A-F427-485C-B20A-BDA9480BEAC8}" type="presOf" srcId="{BC777DA8-06EC-4182-AEA0-6078CCAAAEB3}" destId="{763CEFC7-6F3C-405E-A72E-B8AC8017CEBD}" srcOrd="1" destOrd="0" presId="urn:microsoft.com/office/officeart/2005/8/layout/orgChart1"/>
    <dgm:cxn modelId="{46BD993E-731C-404E-AD08-EC3102023B8C}" srcId="{0C3D6BA1-3A2A-485D-A49F-E3AA16536757}" destId="{85CB433F-EBEF-4C49-B193-7874916D38DE}" srcOrd="0" destOrd="0" parTransId="{3742C1FD-D59B-4FAA-8F07-AF9AA0B690AC}" sibTransId="{A53CF68B-F3DE-4786-98BC-749A50B73DD3}"/>
    <dgm:cxn modelId="{02A52558-0D45-4590-AA93-7CD814110784}" type="presOf" srcId="{25C961AF-B89E-41D0-825B-ACAADAD0E9B1}" destId="{4BDF0368-D252-4E6D-9E9B-43435016962F}" srcOrd="1" destOrd="0" presId="urn:microsoft.com/office/officeart/2005/8/layout/orgChart1"/>
    <dgm:cxn modelId="{78F2BB59-4250-470A-A04A-C6DE29910ABF}" srcId="{51AC5F54-D5C1-4A86-8896-DBFD6EECDAA2}" destId="{0C3D6BA1-3A2A-485D-A49F-E3AA16536757}" srcOrd="0" destOrd="0" parTransId="{081EF202-800D-4D9A-B3B0-EB8F76FE4E47}" sibTransId="{A7FF8E71-5A7B-4F1F-AAD3-B964BFCB109D}"/>
    <dgm:cxn modelId="{72CC1B5A-00D7-4A27-AE7D-BDB2BFD256FA}" type="presOf" srcId="{FFB5622D-5257-4EB7-92A3-98343F1D85D8}" destId="{E0FDC08E-A0FE-4021-BBE8-32E588873FCD}" srcOrd="0" destOrd="0" presId="urn:microsoft.com/office/officeart/2005/8/layout/orgChart1"/>
    <dgm:cxn modelId="{3E588D6A-8921-44F3-8CB9-22E35531443C}" type="presOf" srcId="{85CB433F-EBEF-4C49-B193-7874916D38DE}" destId="{451E49B8-9282-4DCC-B222-8432D589BFCA}" srcOrd="0" destOrd="0" presId="urn:microsoft.com/office/officeart/2005/8/layout/orgChart1"/>
    <dgm:cxn modelId="{21EC028B-9752-4C21-85A5-F6F1445C7581}" type="presOf" srcId="{85CB433F-EBEF-4C49-B193-7874916D38DE}" destId="{8409E22F-F5EF-42B7-967F-DF413D51C5DE}" srcOrd="1" destOrd="0" presId="urn:microsoft.com/office/officeart/2005/8/layout/orgChart1"/>
    <dgm:cxn modelId="{969A2A94-E9EA-4AFC-A416-09F0F5450D91}" type="presOf" srcId="{51AC5F54-D5C1-4A86-8896-DBFD6EECDAA2}" destId="{787BEB2F-F824-491C-BA02-5CD8B42DB399}" srcOrd="0" destOrd="0" presId="urn:microsoft.com/office/officeart/2005/8/layout/orgChart1"/>
    <dgm:cxn modelId="{E01EADB5-30D9-44F3-B1F7-6A5C432AFA3F}" type="presOf" srcId="{BC777DA8-06EC-4182-AEA0-6078CCAAAEB3}" destId="{308FE702-EA67-4364-B799-044CBC31F38F}" srcOrd="0" destOrd="0" presId="urn:microsoft.com/office/officeart/2005/8/layout/orgChart1"/>
    <dgm:cxn modelId="{27EF0EB6-BF69-4DD5-B66D-7E01692103D9}" type="presOf" srcId="{FFB5622D-5257-4EB7-92A3-98343F1D85D8}" destId="{28C0D5A8-F8CA-4AE9-9C8E-6FB51094FBDD}" srcOrd="1" destOrd="0" presId="urn:microsoft.com/office/officeart/2005/8/layout/orgChart1"/>
    <dgm:cxn modelId="{0A135EBF-EF6D-4C8D-A3C6-5CD9C65C9894}" srcId="{0C3D6BA1-3A2A-485D-A49F-E3AA16536757}" destId="{FFB5622D-5257-4EB7-92A3-98343F1D85D8}" srcOrd="3" destOrd="0" parTransId="{49449750-0C7F-4519-8E3E-1FF8BD93B544}" sibTransId="{EFF297F8-333D-43F7-83E0-1C7605BA55F9}"/>
    <dgm:cxn modelId="{63A29ED2-2D51-4CE3-B950-BF2FB535E53D}" type="presOf" srcId="{B0B52D23-E70A-4DAE-9754-E20409CC2A82}" destId="{3DE4E104-5C9C-4EDA-AB12-70DD98DA824E}" srcOrd="0" destOrd="0" presId="urn:microsoft.com/office/officeart/2005/8/layout/orgChart1"/>
    <dgm:cxn modelId="{88F53DDF-0B4D-41FC-98E0-4E5A31E0019F}" type="presOf" srcId="{49449750-0C7F-4519-8E3E-1FF8BD93B544}" destId="{D4C326F6-EDD2-44E0-B930-1C7B4C9A2813}" srcOrd="0" destOrd="0" presId="urn:microsoft.com/office/officeart/2005/8/layout/orgChart1"/>
    <dgm:cxn modelId="{33B3FAE5-A6D1-4B4E-9176-DADE66671D31}" srcId="{0C3D6BA1-3A2A-485D-A49F-E3AA16536757}" destId="{BC777DA8-06EC-4182-AEA0-6078CCAAAEB3}" srcOrd="1" destOrd="0" parTransId="{B0B52D23-E70A-4DAE-9754-E20409CC2A82}" sibTransId="{2948BCB4-3EAE-47EE-9C03-E0C0BF5FCF55}"/>
    <dgm:cxn modelId="{AD3B3CE8-A545-45E7-B94C-E8C3C46A4710}" type="presOf" srcId="{3742C1FD-D59B-4FAA-8F07-AF9AA0B690AC}" destId="{E869EEF2-3879-4358-B7D5-8D1C1BFC416C}" srcOrd="0" destOrd="0" presId="urn:microsoft.com/office/officeart/2005/8/layout/orgChart1"/>
    <dgm:cxn modelId="{B2B1BBFB-B950-4C71-AE8A-A656DE377141}" type="presOf" srcId="{4BFF2510-6E27-4B6D-A68B-0AE97392BAE6}" destId="{F4683414-900F-4794-911E-2AA8265C34E3}" srcOrd="0" destOrd="0" presId="urn:microsoft.com/office/officeart/2005/8/layout/orgChart1"/>
    <dgm:cxn modelId="{BD7ED070-E169-4336-BEE1-220C7C843DBB}" type="presParOf" srcId="{787BEB2F-F824-491C-BA02-5CD8B42DB399}" destId="{C9506F4E-6CD9-49D0-85D2-59909D7944DB}" srcOrd="0" destOrd="0" presId="urn:microsoft.com/office/officeart/2005/8/layout/orgChart1"/>
    <dgm:cxn modelId="{B3AEAC96-9E41-4958-9EDF-24F27181CA49}" type="presParOf" srcId="{C9506F4E-6CD9-49D0-85D2-59909D7944DB}" destId="{09C967C2-C235-4913-AA6B-AEDFFD9A4F63}" srcOrd="0" destOrd="0" presId="urn:microsoft.com/office/officeart/2005/8/layout/orgChart1"/>
    <dgm:cxn modelId="{21983EC1-F4A6-48E4-9C79-840DC601DD4B}" type="presParOf" srcId="{09C967C2-C235-4913-AA6B-AEDFFD9A4F63}" destId="{25CF1640-76BB-49D5-840A-73218A1C8B61}" srcOrd="0" destOrd="0" presId="urn:microsoft.com/office/officeart/2005/8/layout/orgChart1"/>
    <dgm:cxn modelId="{15DAC26A-C5A5-43C4-AEAC-F2AC6565851E}" type="presParOf" srcId="{09C967C2-C235-4913-AA6B-AEDFFD9A4F63}" destId="{B4E0D496-F4BA-4D2F-9CAF-25ED2DD8FEF2}" srcOrd="1" destOrd="0" presId="urn:microsoft.com/office/officeart/2005/8/layout/orgChart1"/>
    <dgm:cxn modelId="{75E73F0F-6FED-4CA5-9A9B-1602258F5658}" type="presParOf" srcId="{C9506F4E-6CD9-49D0-85D2-59909D7944DB}" destId="{E2516C16-B0C3-4AD7-AA10-F4D7E26D3D27}" srcOrd="1" destOrd="0" presId="urn:microsoft.com/office/officeart/2005/8/layout/orgChart1"/>
    <dgm:cxn modelId="{646A1477-173F-4563-A2CE-70A12D846498}" type="presParOf" srcId="{E2516C16-B0C3-4AD7-AA10-F4D7E26D3D27}" destId="{E869EEF2-3879-4358-B7D5-8D1C1BFC416C}" srcOrd="0" destOrd="0" presId="urn:microsoft.com/office/officeart/2005/8/layout/orgChart1"/>
    <dgm:cxn modelId="{D3917187-0890-4155-9EE0-374726794D0B}" type="presParOf" srcId="{E2516C16-B0C3-4AD7-AA10-F4D7E26D3D27}" destId="{E3C36496-951C-4418-9DFB-CEA1986074BF}" srcOrd="1" destOrd="0" presId="urn:microsoft.com/office/officeart/2005/8/layout/orgChart1"/>
    <dgm:cxn modelId="{607500DE-044E-4660-A466-80E77D1E9939}" type="presParOf" srcId="{E3C36496-951C-4418-9DFB-CEA1986074BF}" destId="{EDDDD6E9-9BCE-4116-9109-9FBC6DB00746}" srcOrd="0" destOrd="0" presId="urn:microsoft.com/office/officeart/2005/8/layout/orgChart1"/>
    <dgm:cxn modelId="{D9D054F2-B2F2-448C-905D-A067A3FC141E}" type="presParOf" srcId="{EDDDD6E9-9BCE-4116-9109-9FBC6DB00746}" destId="{451E49B8-9282-4DCC-B222-8432D589BFCA}" srcOrd="0" destOrd="0" presId="urn:microsoft.com/office/officeart/2005/8/layout/orgChart1"/>
    <dgm:cxn modelId="{395760C4-E3C6-4415-BD0B-612C041C0787}" type="presParOf" srcId="{EDDDD6E9-9BCE-4116-9109-9FBC6DB00746}" destId="{8409E22F-F5EF-42B7-967F-DF413D51C5DE}" srcOrd="1" destOrd="0" presId="urn:microsoft.com/office/officeart/2005/8/layout/orgChart1"/>
    <dgm:cxn modelId="{B2B285B8-7EAE-4C90-AB64-3744D4FAE21E}" type="presParOf" srcId="{E3C36496-951C-4418-9DFB-CEA1986074BF}" destId="{E6BC7526-81A6-4CD4-85DD-C2CE8AE2C9DA}" srcOrd="1" destOrd="0" presId="urn:microsoft.com/office/officeart/2005/8/layout/orgChart1"/>
    <dgm:cxn modelId="{63122D18-9843-46CA-B776-93758513BCBB}" type="presParOf" srcId="{E3C36496-951C-4418-9DFB-CEA1986074BF}" destId="{D1CF4CB2-9866-4CF0-A390-B18E9C4412A4}" srcOrd="2" destOrd="0" presId="urn:microsoft.com/office/officeart/2005/8/layout/orgChart1"/>
    <dgm:cxn modelId="{BB8C084C-935F-4D25-82EB-BFE5C3E82827}" type="presParOf" srcId="{E2516C16-B0C3-4AD7-AA10-F4D7E26D3D27}" destId="{3DE4E104-5C9C-4EDA-AB12-70DD98DA824E}" srcOrd="2" destOrd="0" presId="urn:microsoft.com/office/officeart/2005/8/layout/orgChart1"/>
    <dgm:cxn modelId="{A196B967-3A12-4881-A226-7A380CC4547D}" type="presParOf" srcId="{E2516C16-B0C3-4AD7-AA10-F4D7E26D3D27}" destId="{56DD0954-F248-432D-B3DB-C8550A7F00DE}" srcOrd="3" destOrd="0" presId="urn:microsoft.com/office/officeart/2005/8/layout/orgChart1"/>
    <dgm:cxn modelId="{4667E417-92C6-4945-99DE-C74AE216977E}" type="presParOf" srcId="{56DD0954-F248-432D-B3DB-C8550A7F00DE}" destId="{E35F7DB7-C115-44AA-BE99-306E9EB6038D}" srcOrd="0" destOrd="0" presId="urn:microsoft.com/office/officeart/2005/8/layout/orgChart1"/>
    <dgm:cxn modelId="{6B43F7CC-F886-49BE-AD92-FAD92C650506}" type="presParOf" srcId="{E35F7DB7-C115-44AA-BE99-306E9EB6038D}" destId="{308FE702-EA67-4364-B799-044CBC31F38F}" srcOrd="0" destOrd="0" presId="urn:microsoft.com/office/officeart/2005/8/layout/orgChart1"/>
    <dgm:cxn modelId="{FCEA9393-59CD-498E-9C04-67A421229F6C}" type="presParOf" srcId="{E35F7DB7-C115-44AA-BE99-306E9EB6038D}" destId="{763CEFC7-6F3C-405E-A72E-B8AC8017CEBD}" srcOrd="1" destOrd="0" presId="urn:microsoft.com/office/officeart/2005/8/layout/orgChart1"/>
    <dgm:cxn modelId="{5083560F-F473-418E-B7C6-BCA6F2AAB957}" type="presParOf" srcId="{56DD0954-F248-432D-B3DB-C8550A7F00DE}" destId="{B0F4CE35-950D-4E7A-A250-A7EDBDE656D7}" srcOrd="1" destOrd="0" presId="urn:microsoft.com/office/officeart/2005/8/layout/orgChart1"/>
    <dgm:cxn modelId="{42C72F1F-9C1A-4BE6-BBF8-56D15980D90A}" type="presParOf" srcId="{56DD0954-F248-432D-B3DB-C8550A7F00DE}" destId="{63F48640-A9AF-4F0B-9639-5BDB6767108F}" srcOrd="2" destOrd="0" presId="urn:microsoft.com/office/officeart/2005/8/layout/orgChart1"/>
    <dgm:cxn modelId="{32846089-56B4-441B-A91E-8DF19C840AFE}" type="presParOf" srcId="{E2516C16-B0C3-4AD7-AA10-F4D7E26D3D27}" destId="{F4683414-900F-4794-911E-2AA8265C34E3}" srcOrd="4" destOrd="0" presId="urn:microsoft.com/office/officeart/2005/8/layout/orgChart1"/>
    <dgm:cxn modelId="{616E53E0-DE86-43EA-87A4-80ED2F9430AA}" type="presParOf" srcId="{E2516C16-B0C3-4AD7-AA10-F4D7E26D3D27}" destId="{CA6A3BC3-0A3B-43B9-91F7-54E25F3FADEB}" srcOrd="5" destOrd="0" presId="urn:microsoft.com/office/officeart/2005/8/layout/orgChart1"/>
    <dgm:cxn modelId="{14ACE7AD-887D-4121-93EF-3EF8E7FF5FEF}" type="presParOf" srcId="{CA6A3BC3-0A3B-43B9-91F7-54E25F3FADEB}" destId="{B739B786-DC7F-47F6-B476-36BC5AC5BF4B}" srcOrd="0" destOrd="0" presId="urn:microsoft.com/office/officeart/2005/8/layout/orgChart1"/>
    <dgm:cxn modelId="{17098596-23DB-4D92-B279-E6770473797F}" type="presParOf" srcId="{B739B786-DC7F-47F6-B476-36BC5AC5BF4B}" destId="{BC24BFE8-16D4-4EEE-9FE8-1A4EECBE0BD5}" srcOrd="0" destOrd="0" presId="urn:microsoft.com/office/officeart/2005/8/layout/orgChart1"/>
    <dgm:cxn modelId="{72121385-9566-44C6-810E-A39262B1030D}" type="presParOf" srcId="{B739B786-DC7F-47F6-B476-36BC5AC5BF4B}" destId="{4BDF0368-D252-4E6D-9E9B-43435016962F}" srcOrd="1" destOrd="0" presId="urn:microsoft.com/office/officeart/2005/8/layout/orgChart1"/>
    <dgm:cxn modelId="{F794E604-6CC0-40E7-B67C-E94477E23BC3}" type="presParOf" srcId="{CA6A3BC3-0A3B-43B9-91F7-54E25F3FADEB}" destId="{BE7A88BF-2352-4EFE-B587-C551D76E45B6}" srcOrd="1" destOrd="0" presId="urn:microsoft.com/office/officeart/2005/8/layout/orgChart1"/>
    <dgm:cxn modelId="{1E32664C-E07B-4108-9C3B-1506F29B4FD8}" type="presParOf" srcId="{CA6A3BC3-0A3B-43B9-91F7-54E25F3FADEB}" destId="{206E9429-2672-48B4-B9A1-B40B81C1DD39}" srcOrd="2" destOrd="0" presId="urn:microsoft.com/office/officeart/2005/8/layout/orgChart1"/>
    <dgm:cxn modelId="{BDE0234F-B80D-4FCB-A42E-36E635E84EEB}" type="presParOf" srcId="{E2516C16-B0C3-4AD7-AA10-F4D7E26D3D27}" destId="{D4C326F6-EDD2-44E0-B930-1C7B4C9A2813}" srcOrd="6" destOrd="0" presId="urn:microsoft.com/office/officeart/2005/8/layout/orgChart1"/>
    <dgm:cxn modelId="{B84A7A24-4738-44B3-B667-FD594FCBF165}" type="presParOf" srcId="{E2516C16-B0C3-4AD7-AA10-F4D7E26D3D27}" destId="{EDE181B2-1EB1-4CB4-BDA8-C869709B48D7}" srcOrd="7" destOrd="0" presId="urn:microsoft.com/office/officeart/2005/8/layout/orgChart1"/>
    <dgm:cxn modelId="{20F21245-BAA0-440A-9C60-2314E4AF3647}" type="presParOf" srcId="{EDE181B2-1EB1-4CB4-BDA8-C869709B48D7}" destId="{E77A3003-5BAB-4BF1-BAF6-0F98AB4666B9}" srcOrd="0" destOrd="0" presId="urn:microsoft.com/office/officeart/2005/8/layout/orgChart1"/>
    <dgm:cxn modelId="{9BEDFEBB-7A7D-4631-8F60-C05679F2E43D}" type="presParOf" srcId="{E77A3003-5BAB-4BF1-BAF6-0F98AB4666B9}" destId="{E0FDC08E-A0FE-4021-BBE8-32E588873FCD}" srcOrd="0" destOrd="0" presId="urn:microsoft.com/office/officeart/2005/8/layout/orgChart1"/>
    <dgm:cxn modelId="{1BC9E51D-49A9-47FF-A5C0-611C1699D20C}" type="presParOf" srcId="{E77A3003-5BAB-4BF1-BAF6-0F98AB4666B9}" destId="{28C0D5A8-F8CA-4AE9-9C8E-6FB51094FBDD}" srcOrd="1" destOrd="0" presId="urn:microsoft.com/office/officeart/2005/8/layout/orgChart1"/>
    <dgm:cxn modelId="{0A4381E9-BFD9-4713-A677-1B9B4EB456FA}" type="presParOf" srcId="{EDE181B2-1EB1-4CB4-BDA8-C869709B48D7}" destId="{7C31DB9C-119C-40E3-B1BA-DFD4A7ECF084}" srcOrd="1" destOrd="0" presId="urn:microsoft.com/office/officeart/2005/8/layout/orgChart1"/>
    <dgm:cxn modelId="{DE2A1E9F-2D80-420D-AE63-574B30367FB9}" type="presParOf" srcId="{EDE181B2-1EB1-4CB4-BDA8-C869709B48D7}" destId="{0D762612-B73A-4F5C-80B3-FAB8D22B0448}" srcOrd="2" destOrd="0" presId="urn:microsoft.com/office/officeart/2005/8/layout/orgChart1"/>
    <dgm:cxn modelId="{25C843B4-436A-4477-8C06-6ADE0B77A445}" type="presParOf" srcId="{C9506F4E-6CD9-49D0-85D2-59909D7944DB}" destId="{528812FA-F8CF-49CB-BC24-506E9AC2240C}"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447231-F494-4CB4-B44F-8D25EE2DBC5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D82FE24-DD65-4AAD-A51A-67ED92FF8301}">
      <dgm:prSet phldrT="[Text]" phldr="0"/>
      <dgm:spPr/>
      <dgm:t>
        <a:bodyPr/>
        <a:lstStyle/>
        <a:p>
          <a:r>
            <a:rPr lang="en-US" i="1" dirty="0"/>
            <a:t>Functional Manager</a:t>
          </a:r>
        </a:p>
      </dgm:t>
    </dgm:pt>
    <dgm:pt modelId="{4FEC18BD-6C33-412D-BEF5-C92C698CC9FA}" type="parTrans" cxnId="{FC6B44F8-06B2-417C-AA99-20C5CF81EFDD}">
      <dgm:prSet/>
      <dgm:spPr>
        <a:ln cap="sq">
          <a:solidFill>
            <a:schemeClr val="accent1"/>
          </a:solidFill>
          <a:headEnd type="arrow"/>
          <a:tailEnd type="stealth"/>
        </a:ln>
      </dgm:spPr>
      <dgm:t>
        <a:bodyPr/>
        <a:lstStyle/>
        <a:p>
          <a:endParaRPr lang="en-US"/>
        </a:p>
      </dgm:t>
    </dgm:pt>
    <dgm:pt modelId="{1CBC8B70-E46E-46F3-809E-BA95AB384186}" type="sibTrans" cxnId="{FC6B44F8-06B2-417C-AA99-20C5CF81EFDD}">
      <dgm:prSet/>
      <dgm:spPr/>
      <dgm:t>
        <a:bodyPr/>
        <a:lstStyle/>
        <a:p>
          <a:endParaRPr lang="en-US"/>
        </a:p>
      </dgm:t>
    </dgm:pt>
    <dgm:pt modelId="{1CF5BF99-E09C-4C46-9E0E-5E5B7AF28021}">
      <dgm:prSet phldrT="[Text]" phldr="0"/>
      <dgm:spPr/>
      <dgm:t>
        <a:bodyPr/>
        <a:lstStyle/>
        <a:p>
          <a:r>
            <a:rPr lang="en-US" b="1" dirty="0"/>
            <a:t>CEO</a:t>
          </a:r>
        </a:p>
      </dgm:t>
    </dgm:pt>
    <dgm:pt modelId="{410A4B72-ADF9-46FB-A827-C18F052E5B3F}" type="parTrans" cxnId="{3264D2CC-19F2-4995-9DBE-2D1A1CCCAF9E}">
      <dgm:prSet/>
      <dgm:spPr/>
      <dgm:t>
        <a:bodyPr/>
        <a:lstStyle/>
        <a:p>
          <a:endParaRPr lang="en-US"/>
        </a:p>
      </dgm:t>
    </dgm:pt>
    <dgm:pt modelId="{6068F5DC-7193-4FE1-B049-97C8011D3370}" type="sibTrans" cxnId="{3264D2CC-19F2-4995-9DBE-2D1A1CCCAF9E}">
      <dgm:prSet/>
      <dgm:spPr/>
      <dgm:t>
        <a:bodyPr/>
        <a:lstStyle/>
        <a:p>
          <a:endParaRPr lang="en-US"/>
        </a:p>
      </dgm:t>
    </dgm:pt>
    <dgm:pt modelId="{7AC64D18-53C6-48AC-BC46-E3058606FC77}">
      <dgm:prSet phldrT="[Text]" phldr="0"/>
      <dgm:spPr/>
      <dgm:t>
        <a:bodyPr/>
        <a:lstStyle/>
        <a:p>
          <a:r>
            <a:rPr lang="en-US" i="1" dirty="0"/>
            <a:t>Project Manager</a:t>
          </a:r>
        </a:p>
      </dgm:t>
    </dgm:pt>
    <dgm:pt modelId="{81D61912-066D-460C-AD26-388E383684B6}" type="parTrans" cxnId="{23154646-4FF6-4FAF-A506-C3E49E0D1F27}">
      <dgm:prSet/>
      <dgm:spPr>
        <a:ln>
          <a:solidFill>
            <a:schemeClr val="accent1"/>
          </a:solidFill>
          <a:tailEnd type="triangle"/>
        </a:ln>
      </dgm:spPr>
      <dgm:t>
        <a:bodyPr/>
        <a:lstStyle/>
        <a:p>
          <a:endParaRPr lang="en-US"/>
        </a:p>
      </dgm:t>
    </dgm:pt>
    <dgm:pt modelId="{73DAB404-5492-4EC6-95A3-8DF350F30E9D}" type="sibTrans" cxnId="{23154646-4FF6-4FAF-A506-C3E49E0D1F27}">
      <dgm:prSet/>
      <dgm:spPr/>
      <dgm:t>
        <a:bodyPr/>
        <a:lstStyle/>
        <a:p>
          <a:endParaRPr lang="en-US"/>
        </a:p>
      </dgm:t>
    </dgm:pt>
    <dgm:pt modelId="{479ECB9C-5E62-4F5E-A666-6C1FB0CE4FF3}">
      <dgm:prSet phldrT="[Text]" phldr="0"/>
      <dgm:spPr/>
      <dgm:t>
        <a:bodyPr/>
        <a:lstStyle/>
        <a:p>
          <a:r>
            <a:rPr lang="en-US" dirty="0"/>
            <a:t>Marketing</a:t>
          </a:r>
        </a:p>
      </dgm:t>
    </dgm:pt>
    <dgm:pt modelId="{16DE1B90-F54E-4D4E-8B40-FF34871C92DC}" type="parTrans" cxnId="{C25FBB7E-D8E7-49C3-80B9-D797027E02A2}">
      <dgm:prSet/>
      <dgm:spPr/>
      <dgm:t>
        <a:bodyPr/>
        <a:lstStyle/>
        <a:p>
          <a:endParaRPr lang="en-US"/>
        </a:p>
      </dgm:t>
    </dgm:pt>
    <dgm:pt modelId="{9513AFB2-AC7D-46E4-B800-07A944F3536D}" type="sibTrans" cxnId="{C25FBB7E-D8E7-49C3-80B9-D797027E02A2}">
      <dgm:prSet/>
      <dgm:spPr/>
      <dgm:t>
        <a:bodyPr/>
        <a:lstStyle/>
        <a:p>
          <a:endParaRPr lang="en-US"/>
        </a:p>
      </dgm:t>
    </dgm:pt>
    <dgm:pt modelId="{D2FD09AB-44DD-42F0-A391-98669D3FE024}">
      <dgm:prSet phldrT="[Text]" phldr="0"/>
      <dgm:spPr/>
      <dgm:t>
        <a:bodyPr/>
        <a:lstStyle/>
        <a:p>
          <a:r>
            <a:rPr lang="en-US" dirty="0"/>
            <a:t>Finances</a:t>
          </a:r>
        </a:p>
      </dgm:t>
    </dgm:pt>
    <dgm:pt modelId="{1D05BAD6-9354-452D-A144-AB716C2715E7}" type="parTrans" cxnId="{1D72BC0E-8F8A-4127-B08F-4F7403AFEF60}">
      <dgm:prSet/>
      <dgm:spPr/>
      <dgm:t>
        <a:bodyPr/>
        <a:lstStyle/>
        <a:p>
          <a:endParaRPr lang="en-US"/>
        </a:p>
      </dgm:t>
    </dgm:pt>
    <dgm:pt modelId="{E46E20F6-AD0A-485F-A42D-77910614E179}" type="sibTrans" cxnId="{1D72BC0E-8F8A-4127-B08F-4F7403AFEF60}">
      <dgm:prSet/>
      <dgm:spPr/>
      <dgm:t>
        <a:bodyPr/>
        <a:lstStyle/>
        <a:p>
          <a:endParaRPr lang="en-US"/>
        </a:p>
      </dgm:t>
    </dgm:pt>
    <dgm:pt modelId="{4058F1DA-D415-4E2C-A1F0-CD5BEB3741E4}">
      <dgm:prSet phldrT="[Text]" phldr="0"/>
      <dgm:spPr/>
      <dgm:t>
        <a:bodyPr/>
        <a:lstStyle/>
        <a:p>
          <a:r>
            <a:rPr lang="en-US" dirty="0"/>
            <a:t>HR </a:t>
          </a:r>
        </a:p>
      </dgm:t>
    </dgm:pt>
    <dgm:pt modelId="{F9CED0C9-DE10-4DFA-9DEE-61948E78269F}" type="parTrans" cxnId="{E4D3480E-4DC4-4C3A-849B-375B1D6F460D}">
      <dgm:prSet/>
      <dgm:spPr/>
      <dgm:t>
        <a:bodyPr/>
        <a:lstStyle/>
        <a:p>
          <a:endParaRPr lang="en-US"/>
        </a:p>
      </dgm:t>
    </dgm:pt>
    <dgm:pt modelId="{8DD33236-B75D-4A6D-BE89-1E3ED408D709}" type="sibTrans" cxnId="{E4D3480E-4DC4-4C3A-849B-375B1D6F460D}">
      <dgm:prSet/>
      <dgm:spPr/>
      <dgm:t>
        <a:bodyPr/>
        <a:lstStyle/>
        <a:p>
          <a:endParaRPr lang="en-US"/>
        </a:p>
      </dgm:t>
    </dgm:pt>
    <dgm:pt modelId="{53D2D5BD-0BDE-4EC3-8330-4C6F9E7AC2DB}">
      <dgm:prSet phldrT="[Text]" phldr="0"/>
      <dgm:spPr/>
      <dgm:t>
        <a:bodyPr/>
        <a:lstStyle/>
        <a:p>
          <a:r>
            <a:rPr lang="en-US" dirty="0"/>
            <a:t>Supply Chain</a:t>
          </a:r>
        </a:p>
      </dgm:t>
    </dgm:pt>
    <dgm:pt modelId="{D9671F21-13B0-41B7-8905-1DC4514B1CA4}" type="parTrans" cxnId="{7D813F9D-AAC1-4530-AF9E-371A295E2869}">
      <dgm:prSet/>
      <dgm:spPr/>
      <dgm:t>
        <a:bodyPr/>
        <a:lstStyle/>
        <a:p>
          <a:endParaRPr lang="en-US"/>
        </a:p>
      </dgm:t>
    </dgm:pt>
    <dgm:pt modelId="{547311CE-1B7C-4F99-8759-08B48EF00A17}" type="sibTrans" cxnId="{7D813F9D-AAC1-4530-AF9E-371A295E2869}">
      <dgm:prSet/>
      <dgm:spPr/>
      <dgm:t>
        <a:bodyPr/>
        <a:lstStyle/>
        <a:p>
          <a:endParaRPr lang="en-US"/>
        </a:p>
      </dgm:t>
    </dgm:pt>
    <dgm:pt modelId="{08B0B862-721B-4E3F-81C2-DE920C75C39C}">
      <dgm:prSet phldrT="[Text]"/>
      <dgm:spPr/>
      <dgm:t>
        <a:bodyPr/>
        <a:lstStyle/>
        <a:p>
          <a:r>
            <a:rPr lang="en-US" dirty="0"/>
            <a:t>Business Managers</a:t>
          </a:r>
        </a:p>
      </dgm:t>
    </dgm:pt>
    <dgm:pt modelId="{BFE1064A-AF75-40E7-BFE8-D5D80522C1D2}" type="parTrans" cxnId="{22EB6DA4-200C-4104-AADB-C620D3ABB8AB}">
      <dgm:prSet/>
      <dgm:spPr>
        <a:ln w="0" cmpd="dbl">
          <a:solidFill>
            <a:schemeClr val="accent1">
              <a:alpha val="99000"/>
            </a:schemeClr>
          </a:solidFill>
        </a:ln>
      </dgm:spPr>
      <dgm:t>
        <a:bodyPr/>
        <a:lstStyle/>
        <a:p>
          <a:endParaRPr lang="en-US"/>
        </a:p>
      </dgm:t>
    </dgm:pt>
    <dgm:pt modelId="{26028F6C-DB9E-442F-A73B-80FB27D19C3F}" type="sibTrans" cxnId="{22EB6DA4-200C-4104-AADB-C620D3ABB8AB}">
      <dgm:prSet/>
      <dgm:spPr/>
      <dgm:t>
        <a:bodyPr/>
        <a:lstStyle/>
        <a:p>
          <a:endParaRPr lang="en-US"/>
        </a:p>
      </dgm:t>
    </dgm:pt>
    <dgm:pt modelId="{30F72CD9-E0CD-4543-85E1-8E1776288038}" type="pres">
      <dgm:prSet presAssocID="{6F447231-F494-4CB4-B44F-8D25EE2DBC5E}" presName="hierChild1" presStyleCnt="0">
        <dgm:presLayoutVars>
          <dgm:chPref val="1"/>
          <dgm:dir/>
          <dgm:animOne val="branch"/>
          <dgm:animLvl val="lvl"/>
          <dgm:resizeHandles/>
        </dgm:presLayoutVars>
      </dgm:prSet>
      <dgm:spPr/>
    </dgm:pt>
    <dgm:pt modelId="{0C1F567A-A8B9-4381-9990-7D3709B1D4FF}" type="pres">
      <dgm:prSet presAssocID="{1CF5BF99-E09C-4C46-9E0E-5E5B7AF28021}" presName="hierRoot1" presStyleCnt="0"/>
      <dgm:spPr/>
    </dgm:pt>
    <dgm:pt modelId="{8E81A2D6-FA4A-4828-8FBB-FF69601FD38F}" type="pres">
      <dgm:prSet presAssocID="{1CF5BF99-E09C-4C46-9E0E-5E5B7AF28021}" presName="composite" presStyleCnt="0"/>
      <dgm:spPr/>
    </dgm:pt>
    <dgm:pt modelId="{DA2E9620-9740-4A7F-82B9-01D52B201638}" type="pres">
      <dgm:prSet presAssocID="{1CF5BF99-E09C-4C46-9E0E-5E5B7AF28021}" presName="background" presStyleLbl="node0" presStyleIdx="0" presStyleCnt="1"/>
      <dgm:spPr/>
    </dgm:pt>
    <dgm:pt modelId="{BE498D21-07EA-4B3E-981F-7F8305D4E5CE}" type="pres">
      <dgm:prSet presAssocID="{1CF5BF99-E09C-4C46-9E0E-5E5B7AF28021}" presName="text" presStyleLbl="fgAcc0" presStyleIdx="0" presStyleCnt="1">
        <dgm:presLayoutVars>
          <dgm:chPref val="3"/>
        </dgm:presLayoutVars>
      </dgm:prSet>
      <dgm:spPr/>
    </dgm:pt>
    <dgm:pt modelId="{060466B6-D6EE-4BE4-B733-3E3969509BB8}" type="pres">
      <dgm:prSet presAssocID="{1CF5BF99-E09C-4C46-9E0E-5E5B7AF28021}" presName="hierChild2" presStyleCnt="0"/>
      <dgm:spPr/>
    </dgm:pt>
    <dgm:pt modelId="{19CE571F-E72C-4215-82B7-AA2FB5D8CB62}" type="pres">
      <dgm:prSet presAssocID="{4FEC18BD-6C33-412D-BEF5-C92C698CC9FA}" presName="Name10" presStyleLbl="parChTrans1D2" presStyleIdx="0" presStyleCnt="2"/>
      <dgm:spPr/>
    </dgm:pt>
    <dgm:pt modelId="{D7AB11C9-29EF-41A8-9121-EEAAF2D1865B}" type="pres">
      <dgm:prSet presAssocID="{BD82FE24-DD65-4AAD-A51A-67ED92FF8301}" presName="hierRoot2" presStyleCnt="0"/>
      <dgm:spPr/>
    </dgm:pt>
    <dgm:pt modelId="{0C6B4564-C1D6-4FA1-9B5A-F96DB35C31C8}" type="pres">
      <dgm:prSet presAssocID="{BD82FE24-DD65-4AAD-A51A-67ED92FF8301}" presName="composite2" presStyleCnt="0"/>
      <dgm:spPr/>
    </dgm:pt>
    <dgm:pt modelId="{DDBFA15C-5A7A-4B0B-8CEE-3205B4119C3A}" type="pres">
      <dgm:prSet presAssocID="{BD82FE24-DD65-4AAD-A51A-67ED92FF8301}" presName="background2" presStyleLbl="node2" presStyleIdx="0" presStyleCnt="2"/>
      <dgm:spPr/>
    </dgm:pt>
    <dgm:pt modelId="{ECD05A2F-154C-498F-97B1-FEFB97909F5D}" type="pres">
      <dgm:prSet presAssocID="{BD82FE24-DD65-4AAD-A51A-67ED92FF8301}" presName="text2" presStyleLbl="fgAcc2" presStyleIdx="0" presStyleCnt="2">
        <dgm:presLayoutVars>
          <dgm:chPref val="3"/>
        </dgm:presLayoutVars>
      </dgm:prSet>
      <dgm:spPr/>
    </dgm:pt>
    <dgm:pt modelId="{AC284E2D-0196-4839-A129-80AF414D68BD}" type="pres">
      <dgm:prSet presAssocID="{BD82FE24-DD65-4AAD-A51A-67ED92FF8301}" presName="hierChild3" presStyleCnt="0"/>
      <dgm:spPr/>
    </dgm:pt>
    <dgm:pt modelId="{218E2ED3-3089-4BC0-91CF-C9D0F53A783E}" type="pres">
      <dgm:prSet presAssocID="{F9CED0C9-DE10-4DFA-9DEE-61948E78269F}" presName="Name17" presStyleLbl="parChTrans1D3" presStyleIdx="0" presStyleCnt="4"/>
      <dgm:spPr/>
    </dgm:pt>
    <dgm:pt modelId="{C1C1E972-C45F-40FC-BFAC-F9B56F49D165}" type="pres">
      <dgm:prSet presAssocID="{4058F1DA-D415-4E2C-A1F0-CD5BEB3741E4}" presName="hierRoot3" presStyleCnt="0"/>
      <dgm:spPr/>
    </dgm:pt>
    <dgm:pt modelId="{F91B026C-3FB1-4B9B-BB7F-288567A69778}" type="pres">
      <dgm:prSet presAssocID="{4058F1DA-D415-4E2C-A1F0-CD5BEB3741E4}" presName="composite3" presStyleCnt="0"/>
      <dgm:spPr/>
    </dgm:pt>
    <dgm:pt modelId="{E796A929-5BF3-461B-8AAF-DF86DDCE865D}" type="pres">
      <dgm:prSet presAssocID="{4058F1DA-D415-4E2C-A1F0-CD5BEB3741E4}" presName="background3" presStyleLbl="node3" presStyleIdx="0" presStyleCnt="4"/>
      <dgm:spPr/>
    </dgm:pt>
    <dgm:pt modelId="{2B2EAD55-0ED8-4D73-B46C-94C44FE67202}" type="pres">
      <dgm:prSet presAssocID="{4058F1DA-D415-4E2C-A1F0-CD5BEB3741E4}" presName="text3" presStyleLbl="fgAcc3" presStyleIdx="0" presStyleCnt="4">
        <dgm:presLayoutVars>
          <dgm:chPref val="3"/>
        </dgm:presLayoutVars>
      </dgm:prSet>
      <dgm:spPr/>
    </dgm:pt>
    <dgm:pt modelId="{6F776BA5-0777-4A24-8844-7513A4D3E030}" type="pres">
      <dgm:prSet presAssocID="{4058F1DA-D415-4E2C-A1F0-CD5BEB3741E4}" presName="hierChild4" presStyleCnt="0"/>
      <dgm:spPr/>
    </dgm:pt>
    <dgm:pt modelId="{CDC18E09-C978-4CAC-BBB0-9A9928947412}" type="pres">
      <dgm:prSet presAssocID="{1D05BAD6-9354-452D-A144-AB716C2715E7}" presName="Name17" presStyleLbl="parChTrans1D3" presStyleIdx="1" presStyleCnt="4"/>
      <dgm:spPr/>
    </dgm:pt>
    <dgm:pt modelId="{D4C015E0-291B-483C-B479-4594B2DE6CAE}" type="pres">
      <dgm:prSet presAssocID="{D2FD09AB-44DD-42F0-A391-98669D3FE024}" presName="hierRoot3" presStyleCnt="0"/>
      <dgm:spPr/>
    </dgm:pt>
    <dgm:pt modelId="{A019AACF-15B9-40B9-9537-3251AD4A1263}" type="pres">
      <dgm:prSet presAssocID="{D2FD09AB-44DD-42F0-A391-98669D3FE024}" presName="composite3" presStyleCnt="0"/>
      <dgm:spPr/>
    </dgm:pt>
    <dgm:pt modelId="{8FD4F16C-AEAD-4CCD-8696-6BCAE76CBFD4}" type="pres">
      <dgm:prSet presAssocID="{D2FD09AB-44DD-42F0-A391-98669D3FE024}" presName="background3" presStyleLbl="node3" presStyleIdx="1" presStyleCnt="4"/>
      <dgm:spPr/>
    </dgm:pt>
    <dgm:pt modelId="{78DFBBD6-8B04-4E33-9507-ACC43D8D3F90}" type="pres">
      <dgm:prSet presAssocID="{D2FD09AB-44DD-42F0-A391-98669D3FE024}" presName="text3" presStyleLbl="fgAcc3" presStyleIdx="1" presStyleCnt="4">
        <dgm:presLayoutVars>
          <dgm:chPref val="3"/>
        </dgm:presLayoutVars>
      </dgm:prSet>
      <dgm:spPr/>
    </dgm:pt>
    <dgm:pt modelId="{72739FCA-6611-464D-BCDF-C73A3EDE6C44}" type="pres">
      <dgm:prSet presAssocID="{D2FD09AB-44DD-42F0-A391-98669D3FE024}" presName="hierChild4" presStyleCnt="0"/>
      <dgm:spPr/>
    </dgm:pt>
    <dgm:pt modelId="{FA0353F8-EDBE-482D-B3C2-0EE1C4679D75}" type="pres">
      <dgm:prSet presAssocID="{BFE1064A-AF75-40E7-BFE8-D5D80522C1D2}" presName="Name23" presStyleLbl="parChTrans1D4" presStyleIdx="0" presStyleCnt="1"/>
      <dgm:spPr/>
    </dgm:pt>
    <dgm:pt modelId="{05C65A5F-40FC-43C9-ADFA-FFCEC865ACEE}" type="pres">
      <dgm:prSet presAssocID="{08B0B862-721B-4E3F-81C2-DE920C75C39C}" presName="hierRoot4" presStyleCnt="0"/>
      <dgm:spPr/>
    </dgm:pt>
    <dgm:pt modelId="{462A7152-2F05-47C6-A72A-B312A529A77E}" type="pres">
      <dgm:prSet presAssocID="{08B0B862-721B-4E3F-81C2-DE920C75C39C}" presName="composite4" presStyleCnt="0"/>
      <dgm:spPr/>
    </dgm:pt>
    <dgm:pt modelId="{098A4FDC-DD3D-4277-B3ED-514468E6D46D}" type="pres">
      <dgm:prSet presAssocID="{08B0B862-721B-4E3F-81C2-DE920C75C39C}" presName="background4" presStyleLbl="node4" presStyleIdx="0" presStyleCnt="1"/>
      <dgm:spPr/>
    </dgm:pt>
    <dgm:pt modelId="{D86AC88B-257B-4C26-93B2-15C374860F39}" type="pres">
      <dgm:prSet presAssocID="{08B0B862-721B-4E3F-81C2-DE920C75C39C}" presName="text4" presStyleLbl="fgAcc4" presStyleIdx="0" presStyleCnt="1" custLinFactNeighborX="70255" custLinFactNeighborY="-5154">
        <dgm:presLayoutVars>
          <dgm:chPref val="3"/>
        </dgm:presLayoutVars>
      </dgm:prSet>
      <dgm:spPr/>
    </dgm:pt>
    <dgm:pt modelId="{95E3C226-1F35-4B41-BC94-379D0D441A74}" type="pres">
      <dgm:prSet presAssocID="{08B0B862-721B-4E3F-81C2-DE920C75C39C}" presName="hierChild5" presStyleCnt="0"/>
      <dgm:spPr/>
    </dgm:pt>
    <dgm:pt modelId="{74FFCC0C-5152-4333-842B-2B1126E57C59}" type="pres">
      <dgm:prSet presAssocID="{81D61912-066D-460C-AD26-388E383684B6}" presName="Name10" presStyleLbl="parChTrans1D2" presStyleIdx="1" presStyleCnt="2"/>
      <dgm:spPr/>
    </dgm:pt>
    <dgm:pt modelId="{8A3B0E8C-002F-4A6C-AAEB-2ECFDD5A7A66}" type="pres">
      <dgm:prSet presAssocID="{7AC64D18-53C6-48AC-BC46-E3058606FC77}" presName="hierRoot2" presStyleCnt="0"/>
      <dgm:spPr/>
    </dgm:pt>
    <dgm:pt modelId="{2EE9B05C-0328-48BB-B7D9-29BDEFB07D86}" type="pres">
      <dgm:prSet presAssocID="{7AC64D18-53C6-48AC-BC46-E3058606FC77}" presName="composite2" presStyleCnt="0"/>
      <dgm:spPr/>
    </dgm:pt>
    <dgm:pt modelId="{E0107C40-B102-48EE-AA0A-9469650C83EA}" type="pres">
      <dgm:prSet presAssocID="{7AC64D18-53C6-48AC-BC46-E3058606FC77}" presName="background2" presStyleLbl="node2" presStyleIdx="1" presStyleCnt="2"/>
      <dgm:spPr/>
    </dgm:pt>
    <dgm:pt modelId="{5E305350-0ED4-4B24-B2FB-BF79BB6CD13A}" type="pres">
      <dgm:prSet presAssocID="{7AC64D18-53C6-48AC-BC46-E3058606FC77}" presName="text2" presStyleLbl="fgAcc2" presStyleIdx="1" presStyleCnt="2">
        <dgm:presLayoutVars>
          <dgm:chPref val="3"/>
        </dgm:presLayoutVars>
      </dgm:prSet>
      <dgm:spPr/>
    </dgm:pt>
    <dgm:pt modelId="{E94C5CA5-E9D6-428F-9E01-6898D6517C77}" type="pres">
      <dgm:prSet presAssocID="{7AC64D18-53C6-48AC-BC46-E3058606FC77}" presName="hierChild3" presStyleCnt="0"/>
      <dgm:spPr/>
    </dgm:pt>
    <dgm:pt modelId="{DD144BE8-637E-49F8-99EA-F96DD60B5712}" type="pres">
      <dgm:prSet presAssocID="{16DE1B90-F54E-4D4E-8B40-FF34871C92DC}" presName="Name17" presStyleLbl="parChTrans1D3" presStyleIdx="2" presStyleCnt="4"/>
      <dgm:spPr/>
    </dgm:pt>
    <dgm:pt modelId="{332BA4D9-24B0-4C5E-B5DA-46DA78CFA9A2}" type="pres">
      <dgm:prSet presAssocID="{479ECB9C-5E62-4F5E-A666-6C1FB0CE4FF3}" presName="hierRoot3" presStyleCnt="0"/>
      <dgm:spPr/>
    </dgm:pt>
    <dgm:pt modelId="{67CEE7C0-E742-4DCA-868A-47F31EC4687D}" type="pres">
      <dgm:prSet presAssocID="{479ECB9C-5E62-4F5E-A666-6C1FB0CE4FF3}" presName="composite3" presStyleCnt="0"/>
      <dgm:spPr/>
    </dgm:pt>
    <dgm:pt modelId="{D3CABB6E-5BCB-4BAE-B4BF-9284A70B8A0B}" type="pres">
      <dgm:prSet presAssocID="{479ECB9C-5E62-4F5E-A666-6C1FB0CE4FF3}" presName="background3" presStyleLbl="node3" presStyleIdx="2" presStyleCnt="4"/>
      <dgm:spPr/>
    </dgm:pt>
    <dgm:pt modelId="{A14E2ECD-F610-4F3D-93C0-9E2FEEC94FBD}" type="pres">
      <dgm:prSet presAssocID="{479ECB9C-5E62-4F5E-A666-6C1FB0CE4FF3}" presName="text3" presStyleLbl="fgAcc3" presStyleIdx="2" presStyleCnt="4">
        <dgm:presLayoutVars>
          <dgm:chPref val="3"/>
        </dgm:presLayoutVars>
      </dgm:prSet>
      <dgm:spPr/>
    </dgm:pt>
    <dgm:pt modelId="{213A3AFC-8187-4B55-88F5-36FE46DDB79F}" type="pres">
      <dgm:prSet presAssocID="{479ECB9C-5E62-4F5E-A666-6C1FB0CE4FF3}" presName="hierChild4" presStyleCnt="0"/>
      <dgm:spPr/>
    </dgm:pt>
    <dgm:pt modelId="{7EE2CDAA-BFF9-40DF-9692-7CAA27303422}" type="pres">
      <dgm:prSet presAssocID="{D9671F21-13B0-41B7-8905-1DC4514B1CA4}" presName="Name17" presStyleLbl="parChTrans1D3" presStyleIdx="3" presStyleCnt="4"/>
      <dgm:spPr/>
    </dgm:pt>
    <dgm:pt modelId="{47561A82-442E-4573-A509-31EE69BFF809}" type="pres">
      <dgm:prSet presAssocID="{53D2D5BD-0BDE-4EC3-8330-4C6F9E7AC2DB}" presName="hierRoot3" presStyleCnt="0"/>
      <dgm:spPr/>
    </dgm:pt>
    <dgm:pt modelId="{84178AD4-3762-4FF3-8989-0907D064CB58}" type="pres">
      <dgm:prSet presAssocID="{53D2D5BD-0BDE-4EC3-8330-4C6F9E7AC2DB}" presName="composite3" presStyleCnt="0"/>
      <dgm:spPr/>
    </dgm:pt>
    <dgm:pt modelId="{47FC5660-FC7D-4FF6-8521-ABEBB7DA4F64}" type="pres">
      <dgm:prSet presAssocID="{53D2D5BD-0BDE-4EC3-8330-4C6F9E7AC2DB}" presName="background3" presStyleLbl="node3" presStyleIdx="3" presStyleCnt="4"/>
      <dgm:spPr/>
    </dgm:pt>
    <dgm:pt modelId="{63F0774C-5FC3-43A0-B27C-8067B39EE722}" type="pres">
      <dgm:prSet presAssocID="{53D2D5BD-0BDE-4EC3-8330-4C6F9E7AC2DB}" presName="text3" presStyleLbl="fgAcc3" presStyleIdx="3" presStyleCnt="4">
        <dgm:presLayoutVars>
          <dgm:chPref val="3"/>
        </dgm:presLayoutVars>
      </dgm:prSet>
      <dgm:spPr/>
    </dgm:pt>
    <dgm:pt modelId="{E4F36756-31DD-4FCD-BA7F-F226CE9F62E7}" type="pres">
      <dgm:prSet presAssocID="{53D2D5BD-0BDE-4EC3-8330-4C6F9E7AC2DB}" presName="hierChild4" presStyleCnt="0"/>
      <dgm:spPr/>
    </dgm:pt>
  </dgm:ptLst>
  <dgm:cxnLst>
    <dgm:cxn modelId="{E4D3480E-4DC4-4C3A-849B-375B1D6F460D}" srcId="{BD82FE24-DD65-4AAD-A51A-67ED92FF8301}" destId="{4058F1DA-D415-4E2C-A1F0-CD5BEB3741E4}" srcOrd="0" destOrd="0" parTransId="{F9CED0C9-DE10-4DFA-9DEE-61948E78269F}" sibTransId="{8DD33236-B75D-4A6D-BE89-1E3ED408D709}"/>
    <dgm:cxn modelId="{1D72BC0E-8F8A-4127-B08F-4F7403AFEF60}" srcId="{BD82FE24-DD65-4AAD-A51A-67ED92FF8301}" destId="{D2FD09AB-44DD-42F0-A391-98669D3FE024}" srcOrd="1" destOrd="0" parTransId="{1D05BAD6-9354-452D-A144-AB716C2715E7}" sibTransId="{E46E20F6-AD0A-485F-A42D-77910614E179}"/>
    <dgm:cxn modelId="{53DE2524-1891-4142-B392-727E3AD76B54}" type="presOf" srcId="{F9CED0C9-DE10-4DFA-9DEE-61948E78269F}" destId="{218E2ED3-3089-4BC0-91CF-C9D0F53A783E}" srcOrd="0" destOrd="0" presId="urn:microsoft.com/office/officeart/2005/8/layout/hierarchy1"/>
    <dgm:cxn modelId="{0827202C-6741-40FD-A0D2-E37FEA7E0E25}" type="presOf" srcId="{16DE1B90-F54E-4D4E-8B40-FF34871C92DC}" destId="{DD144BE8-637E-49F8-99EA-F96DD60B5712}" srcOrd="0" destOrd="0" presId="urn:microsoft.com/office/officeart/2005/8/layout/hierarchy1"/>
    <dgm:cxn modelId="{61BF0841-880D-49DC-AE7A-55105C19891F}" type="presOf" srcId="{53D2D5BD-0BDE-4EC3-8330-4C6F9E7AC2DB}" destId="{63F0774C-5FC3-43A0-B27C-8067B39EE722}" srcOrd="0" destOrd="0" presId="urn:microsoft.com/office/officeart/2005/8/layout/hierarchy1"/>
    <dgm:cxn modelId="{41EF2E43-C5B9-47D5-B23D-9E1C7EC4463A}" type="presOf" srcId="{D9671F21-13B0-41B7-8905-1DC4514B1CA4}" destId="{7EE2CDAA-BFF9-40DF-9692-7CAA27303422}" srcOrd="0" destOrd="0" presId="urn:microsoft.com/office/officeart/2005/8/layout/hierarchy1"/>
    <dgm:cxn modelId="{23154646-4FF6-4FAF-A506-C3E49E0D1F27}" srcId="{1CF5BF99-E09C-4C46-9E0E-5E5B7AF28021}" destId="{7AC64D18-53C6-48AC-BC46-E3058606FC77}" srcOrd="1" destOrd="0" parTransId="{81D61912-066D-460C-AD26-388E383684B6}" sibTransId="{73DAB404-5492-4EC6-95A3-8DF350F30E9D}"/>
    <dgm:cxn modelId="{8B6DC35A-5E33-4395-8E28-E52127CA64C4}" type="presOf" srcId="{479ECB9C-5E62-4F5E-A666-6C1FB0CE4FF3}" destId="{A14E2ECD-F610-4F3D-93C0-9E2FEEC94FBD}" srcOrd="0" destOrd="0" presId="urn:microsoft.com/office/officeart/2005/8/layout/hierarchy1"/>
    <dgm:cxn modelId="{1408E279-C53B-4D17-9A6B-A72A1AD89EBA}" type="presOf" srcId="{BD82FE24-DD65-4AAD-A51A-67ED92FF8301}" destId="{ECD05A2F-154C-498F-97B1-FEFB97909F5D}" srcOrd="0" destOrd="0" presId="urn:microsoft.com/office/officeart/2005/8/layout/hierarchy1"/>
    <dgm:cxn modelId="{0C74EF7A-E3DD-4A35-9DC3-09B30486014C}" type="presOf" srcId="{4FEC18BD-6C33-412D-BEF5-C92C698CC9FA}" destId="{19CE571F-E72C-4215-82B7-AA2FB5D8CB62}" srcOrd="0" destOrd="0" presId="urn:microsoft.com/office/officeart/2005/8/layout/hierarchy1"/>
    <dgm:cxn modelId="{C25FBB7E-D8E7-49C3-80B9-D797027E02A2}" srcId="{7AC64D18-53C6-48AC-BC46-E3058606FC77}" destId="{479ECB9C-5E62-4F5E-A666-6C1FB0CE4FF3}" srcOrd="0" destOrd="0" parTransId="{16DE1B90-F54E-4D4E-8B40-FF34871C92DC}" sibTransId="{9513AFB2-AC7D-46E4-B800-07A944F3536D}"/>
    <dgm:cxn modelId="{93F2A186-E1D6-4E48-A595-ECD04A6806FB}" type="presOf" srcId="{D2FD09AB-44DD-42F0-A391-98669D3FE024}" destId="{78DFBBD6-8B04-4E33-9507-ACC43D8D3F90}" srcOrd="0" destOrd="0" presId="urn:microsoft.com/office/officeart/2005/8/layout/hierarchy1"/>
    <dgm:cxn modelId="{40ED6F97-26AF-4670-B8DC-D0CBAA7AE334}" type="presOf" srcId="{1D05BAD6-9354-452D-A144-AB716C2715E7}" destId="{CDC18E09-C978-4CAC-BBB0-9A9928947412}" srcOrd="0" destOrd="0" presId="urn:microsoft.com/office/officeart/2005/8/layout/hierarchy1"/>
    <dgm:cxn modelId="{7D813F9D-AAC1-4530-AF9E-371A295E2869}" srcId="{7AC64D18-53C6-48AC-BC46-E3058606FC77}" destId="{53D2D5BD-0BDE-4EC3-8330-4C6F9E7AC2DB}" srcOrd="1" destOrd="0" parTransId="{D9671F21-13B0-41B7-8905-1DC4514B1CA4}" sibTransId="{547311CE-1B7C-4F99-8759-08B48EF00A17}"/>
    <dgm:cxn modelId="{22EB6DA4-200C-4104-AADB-C620D3ABB8AB}" srcId="{D2FD09AB-44DD-42F0-A391-98669D3FE024}" destId="{08B0B862-721B-4E3F-81C2-DE920C75C39C}" srcOrd="0" destOrd="0" parTransId="{BFE1064A-AF75-40E7-BFE8-D5D80522C1D2}" sibTransId="{26028F6C-DB9E-442F-A73B-80FB27D19C3F}"/>
    <dgm:cxn modelId="{DAC683B1-DEBC-464B-975F-914C69BC4BCC}" type="presOf" srcId="{6F447231-F494-4CB4-B44F-8D25EE2DBC5E}" destId="{30F72CD9-E0CD-4543-85E1-8E1776288038}" srcOrd="0" destOrd="0" presId="urn:microsoft.com/office/officeart/2005/8/layout/hierarchy1"/>
    <dgm:cxn modelId="{CFA5ADB4-45F1-46B7-BC8A-031717166405}" type="presOf" srcId="{7AC64D18-53C6-48AC-BC46-E3058606FC77}" destId="{5E305350-0ED4-4B24-B2FB-BF79BB6CD13A}" srcOrd="0" destOrd="0" presId="urn:microsoft.com/office/officeart/2005/8/layout/hierarchy1"/>
    <dgm:cxn modelId="{8D0CBCC0-04EC-4797-BBD5-B593F9F22D48}" type="presOf" srcId="{81D61912-066D-460C-AD26-388E383684B6}" destId="{74FFCC0C-5152-4333-842B-2B1126E57C59}" srcOrd="0" destOrd="0" presId="urn:microsoft.com/office/officeart/2005/8/layout/hierarchy1"/>
    <dgm:cxn modelId="{E277A8CC-F303-45A8-B7A0-115466C8DD54}" type="presOf" srcId="{BFE1064A-AF75-40E7-BFE8-D5D80522C1D2}" destId="{FA0353F8-EDBE-482D-B3C2-0EE1C4679D75}" srcOrd="0" destOrd="0" presId="urn:microsoft.com/office/officeart/2005/8/layout/hierarchy1"/>
    <dgm:cxn modelId="{3264D2CC-19F2-4995-9DBE-2D1A1CCCAF9E}" srcId="{6F447231-F494-4CB4-B44F-8D25EE2DBC5E}" destId="{1CF5BF99-E09C-4C46-9E0E-5E5B7AF28021}" srcOrd="0" destOrd="0" parTransId="{410A4B72-ADF9-46FB-A827-C18F052E5B3F}" sibTransId="{6068F5DC-7193-4FE1-B049-97C8011D3370}"/>
    <dgm:cxn modelId="{121CFFCF-627D-4636-B938-C560C70EA9D4}" type="presOf" srcId="{4058F1DA-D415-4E2C-A1F0-CD5BEB3741E4}" destId="{2B2EAD55-0ED8-4D73-B46C-94C44FE67202}" srcOrd="0" destOrd="0" presId="urn:microsoft.com/office/officeart/2005/8/layout/hierarchy1"/>
    <dgm:cxn modelId="{02AA00EB-9C5D-40E4-B85C-79CB62ABE95B}" type="presOf" srcId="{08B0B862-721B-4E3F-81C2-DE920C75C39C}" destId="{D86AC88B-257B-4C26-93B2-15C374860F39}" srcOrd="0" destOrd="0" presId="urn:microsoft.com/office/officeart/2005/8/layout/hierarchy1"/>
    <dgm:cxn modelId="{827273ED-583E-4DC0-B701-B93B452E660C}" type="presOf" srcId="{1CF5BF99-E09C-4C46-9E0E-5E5B7AF28021}" destId="{BE498D21-07EA-4B3E-981F-7F8305D4E5CE}" srcOrd="0" destOrd="0" presId="urn:microsoft.com/office/officeart/2005/8/layout/hierarchy1"/>
    <dgm:cxn modelId="{FC6B44F8-06B2-417C-AA99-20C5CF81EFDD}" srcId="{1CF5BF99-E09C-4C46-9E0E-5E5B7AF28021}" destId="{BD82FE24-DD65-4AAD-A51A-67ED92FF8301}" srcOrd="0" destOrd="0" parTransId="{4FEC18BD-6C33-412D-BEF5-C92C698CC9FA}" sibTransId="{1CBC8B70-E46E-46F3-809E-BA95AB384186}"/>
    <dgm:cxn modelId="{1FFF5433-2CCA-479C-986F-8B465129516A}" type="presParOf" srcId="{30F72CD9-E0CD-4543-85E1-8E1776288038}" destId="{0C1F567A-A8B9-4381-9990-7D3709B1D4FF}" srcOrd="0" destOrd="0" presId="urn:microsoft.com/office/officeart/2005/8/layout/hierarchy1"/>
    <dgm:cxn modelId="{AB5E2C32-29E0-4722-A6DD-340C17B2A897}" type="presParOf" srcId="{0C1F567A-A8B9-4381-9990-7D3709B1D4FF}" destId="{8E81A2D6-FA4A-4828-8FBB-FF69601FD38F}" srcOrd="0" destOrd="0" presId="urn:microsoft.com/office/officeart/2005/8/layout/hierarchy1"/>
    <dgm:cxn modelId="{6560F282-FB78-484A-9B7B-90DB365AA147}" type="presParOf" srcId="{8E81A2D6-FA4A-4828-8FBB-FF69601FD38F}" destId="{DA2E9620-9740-4A7F-82B9-01D52B201638}" srcOrd="0" destOrd="0" presId="urn:microsoft.com/office/officeart/2005/8/layout/hierarchy1"/>
    <dgm:cxn modelId="{7336333E-E84F-4170-B942-72986A3EE356}" type="presParOf" srcId="{8E81A2D6-FA4A-4828-8FBB-FF69601FD38F}" destId="{BE498D21-07EA-4B3E-981F-7F8305D4E5CE}" srcOrd="1" destOrd="0" presId="urn:microsoft.com/office/officeart/2005/8/layout/hierarchy1"/>
    <dgm:cxn modelId="{EFA5F8BE-2A63-406B-8D77-DBE6A08436C5}" type="presParOf" srcId="{0C1F567A-A8B9-4381-9990-7D3709B1D4FF}" destId="{060466B6-D6EE-4BE4-B733-3E3969509BB8}" srcOrd="1" destOrd="0" presId="urn:microsoft.com/office/officeart/2005/8/layout/hierarchy1"/>
    <dgm:cxn modelId="{14E2B00B-B56A-4795-B4DA-47117F4115E5}" type="presParOf" srcId="{060466B6-D6EE-4BE4-B733-3E3969509BB8}" destId="{19CE571F-E72C-4215-82B7-AA2FB5D8CB62}" srcOrd="0" destOrd="0" presId="urn:microsoft.com/office/officeart/2005/8/layout/hierarchy1"/>
    <dgm:cxn modelId="{F557A5BC-6DD8-4FE5-A5AB-DD4C8735DF0D}" type="presParOf" srcId="{060466B6-D6EE-4BE4-B733-3E3969509BB8}" destId="{D7AB11C9-29EF-41A8-9121-EEAAF2D1865B}" srcOrd="1" destOrd="0" presId="urn:microsoft.com/office/officeart/2005/8/layout/hierarchy1"/>
    <dgm:cxn modelId="{F169F887-AE75-4996-B6E7-C1526EA43F22}" type="presParOf" srcId="{D7AB11C9-29EF-41A8-9121-EEAAF2D1865B}" destId="{0C6B4564-C1D6-4FA1-9B5A-F96DB35C31C8}" srcOrd="0" destOrd="0" presId="urn:microsoft.com/office/officeart/2005/8/layout/hierarchy1"/>
    <dgm:cxn modelId="{B7E856CA-15E1-43E8-8BCA-2A24E7F2642C}" type="presParOf" srcId="{0C6B4564-C1D6-4FA1-9B5A-F96DB35C31C8}" destId="{DDBFA15C-5A7A-4B0B-8CEE-3205B4119C3A}" srcOrd="0" destOrd="0" presId="urn:microsoft.com/office/officeart/2005/8/layout/hierarchy1"/>
    <dgm:cxn modelId="{92CA7DA5-DDA0-4953-8C26-3B19EEE16BEB}" type="presParOf" srcId="{0C6B4564-C1D6-4FA1-9B5A-F96DB35C31C8}" destId="{ECD05A2F-154C-498F-97B1-FEFB97909F5D}" srcOrd="1" destOrd="0" presId="urn:microsoft.com/office/officeart/2005/8/layout/hierarchy1"/>
    <dgm:cxn modelId="{CC4C906A-A28C-40EC-92DF-B4F1E3E50E4F}" type="presParOf" srcId="{D7AB11C9-29EF-41A8-9121-EEAAF2D1865B}" destId="{AC284E2D-0196-4839-A129-80AF414D68BD}" srcOrd="1" destOrd="0" presId="urn:microsoft.com/office/officeart/2005/8/layout/hierarchy1"/>
    <dgm:cxn modelId="{0B161EF0-6A4B-4D2E-A190-80613A388C3D}" type="presParOf" srcId="{AC284E2D-0196-4839-A129-80AF414D68BD}" destId="{218E2ED3-3089-4BC0-91CF-C9D0F53A783E}" srcOrd="0" destOrd="0" presId="urn:microsoft.com/office/officeart/2005/8/layout/hierarchy1"/>
    <dgm:cxn modelId="{9EA90BE6-0A65-4727-9E24-6199CBD1CD57}" type="presParOf" srcId="{AC284E2D-0196-4839-A129-80AF414D68BD}" destId="{C1C1E972-C45F-40FC-BFAC-F9B56F49D165}" srcOrd="1" destOrd="0" presId="urn:microsoft.com/office/officeart/2005/8/layout/hierarchy1"/>
    <dgm:cxn modelId="{7F35EB56-F94E-4515-AEF6-46C7518A5CD8}" type="presParOf" srcId="{C1C1E972-C45F-40FC-BFAC-F9B56F49D165}" destId="{F91B026C-3FB1-4B9B-BB7F-288567A69778}" srcOrd="0" destOrd="0" presId="urn:microsoft.com/office/officeart/2005/8/layout/hierarchy1"/>
    <dgm:cxn modelId="{970EEDBE-A741-4927-A69C-8B85DDAE3AF4}" type="presParOf" srcId="{F91B026C-3FB1-4B9B-BB7F-288567A69778}" destId="{E796A929-5BF3-461B-8AAF-DF86DDCE865D}" srcOrd="0" destOrd="0" presId="urn:microsoft.com/office/officeart/2005/8/layout/hierarchy1"/>
    <dgm:cxn modelId="{D9B777D6-93E5-4E72-A51C-9F331530B8BB}" type="presParOf" srcId="{F91B026C-3FB1-4B9B-BB7F-288567A69778}" destId="{2B2EAD55-0ED8-4D73-B46C-94C44FE67202}" srcOrd="1" destOrd="0" presId="urn:microsoft.com/office/officeart/2005/8/layout/hierarchy1"/>
    <dgm:cxn modelId="{68789207-6CF0-4890-BF39-2A5B0D8A99BB}" type="presParOf" srcId="{C1C1E972-C45F-40FC-BFAC-F9B56F49D165}" destId="{6F776BA5-0777-4A24-8844-7513A4D3E030}" srcOrd="1" destOrd="0" presId="urn:microsoft.com/office/officeart/2005/8/layout/hierarchy1"/>
    <dgm:cxn modelId="{E7845A67-581B-4849-AB22-87860E71CB81}" type="presParOf" srcId="{AC284E2D-0196-4839-A129-80AF414D68BD}" destId="{CDC18E09-C978-4CAC-BBB0-9A9928947412}" srcOrd="2" destOrd="0" presId="urn:microsoft.com/office/officeart/2005/8/layout/hierarchy1"/>
    <dgm:cxn modelId="{C7139185-D8DD-4A08-A19C-A3C8127654A3}" type="presParOf" srcId="{AC284E2D-0196-4839-A129-80AF414D68BD}" destId="{D4C015E0-291B-483C-B479-4594B2DE6CAE}" srcOrd="3" destOrd="0" presId="urn:microsoft.com/office/officeart/2005/8/layout/hierarchy1"/>
    <dgm:cxn modelId="{1170CC2D-E3E4-4CBB-A950-8D7718396A48}" type="presParOf" srcId="{D4C015E0-291B-483C-B479-4594B2DE6CAE}" destId="{A019AACF-15B9-40B9-9537-3251AD4A1263}" srcOrd="0" destOrd="0" presId="urn:microsoft.com/office/officeart/2005/8/layout/hierarchy1"/>
    <dgm:cxn modelId="{B06C5562-7970-4545-ABDA-B84AFF69A291}" type="presParOf" srcId="{A019AACF-15B9-40B9-9537-3251AD4A1263}" destId="{8FD4F16C-AEAD-4CCD-8696-6BCAE76CBFD4}" srcOrd="0" destOrd="0" presId="urn:microsoft.com/office/officeart/2005/8/layout/hierarchy1"/>
    <dgm:cxn modelId="{F63EF47B-3D3D-4FAC-BBDD-90ABFC7C54E4}" type="presParOf" srcId="{A019AACF-15B9-40B9-9537-3251AD4A1263}" destId="{78DFBBD6-8B04-4E33-9507-ACC43D8D3F90}" srcOrd="1" destOrd="0" presId="urn:microsoft.com/office/officeart/2005/8/layout/hierarchy1"/>
    <dgm:cxn modelId="{4C78E5C1-658E-43EF-B996-C4F8E336CCC6}" type="presParOf" srcId="{D4C015E0-291B-483C-B479-4594B2DE6CAE}" destId="{72739FCA-6611-464D-BCDF-C73A3EDE6C44}" srcOrd="1" destOrd="0" presId="urn:microsoft.com/office/officeart/2005/8/layout/hierarchy1"/>
    <dgm:cxn modelId="{980C0A1A-B3C9-41E5-80E9-9F472A973277}" type="presParOf" srcId="{72739FCA-6611-464D-BCDF-C73A3EDE6C44}" destId="{FA0353F8-EDBE-482D-B3C2-0EE1C4679D75}" srcOrd="0" destOrd="0" presId="urn:microsoft.com/office/officeart/2005/8/layout/hierarchy1"/>
    <dgm:cxn modelId="{8D23FFE6-492E-4D09-9A12-E636EAD31BC9}" type="presParOf" srcId="{72739FCA-6611-464D-BCDF-C73A3EDE6C44}" destId="{05C65A5F-40FC-43C9-ADFA-FFCEC865ACEE}" srcOrd="1" destOrd="0" presId="urn:microsoft.com/office/officeart/2005/8/layout/hierarchy1"/>
    <dgm:cxn modelId="{9B249EF4-746A-4780-8C7C-76AC3A0B4E7E}" type="presParOf" srcId="{05C65A5F-40FC-43C9-ADFA-FFCEC865ACEE}" destId="{462A7152-2F05-47C6-A72A-B312A529A77E}" srcOrd="0" destOrd="0" presId="urn:microsoft.com/office/officeart/2005/8/layout/hierarchy1"/>
    <dgm:cxn modelId="{9FBEF476-BCBF-4A1D-AC16-28F9BE602BDD}" type="presParOf" srcId="{462A7152-2F05-47C6-A72A-B312A529A77E}" destId="{098A4FDC-DD3D-4277-B3ED-514468E6D46D}" srcOrd="0" destOrd="0" presId="urn:microsoft.com/office/officeart/2005/8/layout/hierarchy1"/>
    <dgm:cxn modelId="{9FDC128E-0FC7-41F8-BD64-84F675333F01}" type="presParOf" srcId="{462A7152-2F05-47C6-A72A-B312A529A77E}" destId="{D86AC88B-257B-4C26-93B2-15C374860F39}" srcOrd="1" destOrd="0" presId="urn:microsoft.com/office/officeart/2005/8/layout/hierarchy1"/>
    <dgm:cxn modelId="{41882344-45EC-4AA2-94F7-FA6FF5CBBF69}" type="presParOf" srcId="{05C65A5F-40FC-43C9-ADFA-FFCEC865ACEE}" destId="{95E3C226-1F35-4B41-BC94-379D0D441A74}" srcOrd="1" destOrd="0" presId="urn:microsoft.com/office/officeart/2005/8/layout/hierarchy1"/>
    <dgm:cxn modelId="{038132D9-3606-4A1A-82AA-A30B243F4B75}" type="presParOf" srcId="{060466B6-D6EE-4BE4-B733-3E3969509BB8}" destId="{74FFCC0C-5152-4333-842B-2B1126E57C59}" srcOrd="2" destOrd="0" presId="urn:microsoft.com/office/officeart/2005/8/layout/hierarchy1"/>
    <dgm:cxn modelId="{4A6732A3-AA90-451E-9E0B-42A083FBDD5E}" type="presParOf" srcId="{060466B6-D6EE-4BE4-B733-3E3969509BB8}" destId="{8A3B0E8C-002F-4A6C-AAEB-2ECFDD5A7A66}" srcOrd="3" destOrd="0" presId="urn:microsoft.com/office/officeart/2005/8/layout/hierarchy1"/>
    <dgm:cxn modelId="{ED90243F-A32D-40A7-98DE-50A95FB04853}" type="presParOf" srcId="{8A3B0E8C-002F-4A6C-AAEB-2ECFDD5A7A66}" destId="{2EE9B05C-0328-48BB-B7D9-29BDEFB07D86}" srcOrd="0" destOrd="0" presId="urn:microsoft.com/office/officeart/2005/8/layout/hierarchy1"/>
    <dgm:cxn modelId="{6F86C19E-3A0C-40E2-BDCE-3061E6643210}" type="presParOf" srcId="{2EE9B05C-0328-48BB-B7D9-29BDEFB07D86}" destId="{E0107C40-B102-48EE-AA0A-9469650C83EA}" srcOrd="0" destOrd="0" presId="urn:microsoft.com/office/officeart/2005/8/layout/hierarchy1"/>
    <dgm:cxn modelId="{C10EE7F8-3DA0-433B-B1F5-B257C80C62EF}" type="presParOf" srcId="{2EE9B05C-0328-48BB-B7D9-29BDEFB07D86}" destId="{5E305350-0ED4-4B24-B2FB-BF79BB6CD13A}" srcOrd="1" destOrd="0" presId="urn:microsoft.com/office/officeart/2005/8/layout/hierarchy1"/>
    <dgm:cxn modelId="{647C2110-458E-4B0A-A417-0AEEDF7989C2}" type="presParOf" srcId="{8A3B0E8C-002F-4A6C-AAEB-2ECFDD5A7A66}" destId="{E94C5CA5-E9D6-428F-9E01-6898D6517C77}" srcOrd="1" destOrd="0" presId="urn:microsoft.com/office/officeart/2005/8/layout/hierarchy1"/>
    <dgm:cxn modelId="{6953EC1F-9DEF-4163-A9F7-E9B855E1A8C7}" type="presParOf" srcId="{E94C5CA5-E9D6-428F-9E01-6898D6517C77}" destId="{DD144BE8-637E-49F8-99EA-F96DD60B5712}" srcOrd="0" destOrd="0" presId="urn:microsoft.com/office/officeart/2005/8/layout/hierarchy1"/>
    <dgm:cxn modelId="{4CEC08AF-613F-4F3A-B17A-9CAABD1F1641}" type="presParOf" srcId="{E94C5CA5-E9D6-428F-9E01-6898D6517C77}" destId="{332BA4D9-24B0-4C5E-B5DA-46DA78CFA9A2}" srcOrd="1" destOrd="0" presId="urn:microsoft.com/office/officeart/2005/8/layout/hierarchy1"/>
    <dgm:cxn modelId="{6B076201-75C1-447A-BE92-9185AB568FF8}" type="presParOf" srcId="{332BA4D9-24B0-4C5E-B5DA-46DA78CFA9A2}" destId="{67CEE7C0-E742-4DCA-868A-47F31EC4687D}" srcOrd="0" destOrd="0" presId="urn:microsoft.com/office/officeart/2005/8/layout/hierarchy1"/>
    <dgm:cxn modelId="{32A03013-2CB6-4E42-80E2-B2A2E3D3E7E2}" type="presParOf" srcId="{67CEE7C0-E742-4DCA-868A-47F31EC4687D}" destId="{D3CABB6E-5BCB-4BAE-B4BF-9284A70B8A0B}" srcOrd="0" destOrd="0" presId="urn:microsoft.com/office/officeart/2005/8/layout/hierarchy1"/>
    <dgm:cxn modelId="{47B32C2D-17D6-42E3-84FE-E054E47EE0DE}" type="presParOf" srcId="{67CEE7C0-E742-4DCA-868A-47F31EC4687D}" destId="{A14E2ECD-F610-4F3D-93C0-9E2FEEC94FBD}" srcOrd="1" destOrd="0" presId="urn:microsoft.com/office/officeart/2005/8/layout/hierarchy1"/>
    <dgm:cxn modelId="{E85DBA10-3D7B-4527-ACA8-63AF4274A196}" type="presParOf" srcId="{332BA4D9-24B0-4C5E-B5DA-46DA78CFA9A2}" destId="{213A3AFC-8187-4B55-88F5-36FE46DDB79F}" srcOrd="1" destOrd="0" presId="urn:microsoft.com/office/officeart/2005/8/layout/hierarchy1"/>
    <dgm:cxn modelId="{0AD04460-74DD-4081-8B73-7BCE8DCBCC1F}" type="presParOf" srcId="{E94C5CA5-E9D6-428F-9E01-6898D6517C77}" destId="{7EE2CDAA-BFF9-40DF-9692-7CAA27303422}" srcOrd="2" destOrd="0" presId="urn:microsoft.com/office/officeart/2005/8/layout/hierarchy1"/>
    <dgm:cxn modelId="{7D64351F-1B3A-48E0-AAE4-F3A53968BCAA}" type="presParOf" srcId="{E94C5CA5-E9D6-428F-9E01-6898D6517C77}" destId="{47561A82-442E-4573-A509-31EE69BFF809}" srcOrd="3" destOrd="0" presId="urn:microsoft.com/office/officeart/2005/8/layout/hierarchy1"/>
    <dgm:cxn modelId="{8878BCC4-8582-4E11-B68C-6FA9318E29B1}" type="presParOf" srcId="{47561A82-442E-4573-A509-31EE69BFF809}" destId="{84178AD4-3762-4FF3-8989-0907D064CB58}" srcOrd="0" destOrd="0" presId="urn:microsoft.com/office/officeart/2005/8/layout/hierarchy1"/>
    <dgm:cxn modelId="{66C714A6-8A9F-409A-88D9-733646956240}" type="presParOf" srcId="{84178AD4-3762-4FF3-8989-0907D064CB58}" destId="{47FC5660-FC7D-4FF6-8521-ABEBB7DA4F64}" srcOrd="0" destOrd="0" presId="urn:microsoft.com/office/officeart/2005/8/layout/hierarchy1"/>
    <dgm:cxn modelId="{EF5A53E8-072E-4730-A3E8-80AF4968F29B}" type="presParOf" srcId="{84178AD4-3762-4FF3-8989-0907D064CB58}" destId="{63F0774C-5FC3-43A0-B27C-8067B39EE722}" srcOrd="1" destOrd="0" presId="urn:microsoft.com/office/officeart/2005/8/layout/hierarchy1"/>
    <dgm:cxn modelId="{2D09B220-D758-4DEC-A656-0DDD6322A68A}" type="presParOf" srcId="{47561A82-442E-4573-A509-31EE69BFF809}" destId="{E4F36756-31DD-4FCD-BA7F-F226CE9F62E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5E55E-F016-4BA2-9246-0A05C6A0E690}">
      <dsp:nvSpPr>
        <dsp:cNvPr id="0" name=""/>
        <dsp:cNvSpPr/>
      </dsp:nvSpPr>
      <dsp:spPr>
        <a:xfrm>
          <a:off x="4878474" y="2576869"/>
          <a:ext cx="3451556" cy="599030"/>
        </a:xfrm>
        <a:custGeom>
          <a:avLst/>
          <a:gdLst/>
          <a:ahLst/>
          <a:cxnLst/>
          <a:rect l="0" t="0" r="0" b="0"/>
          <a:pathLst>
            <a:path>
              <a:moveTo>
                <a:pt x="0" y="0"/>
              </a:moveTo>
              <a:lnTo>
                <a:pt x="0" y="299515"/>
              </a:lnTo>
              <a:lnTo>
                <a:pt x="3451556" y="299515"/>
              </a:lnTo>
              <a:lnTo>
                <a:pt x="3451556" y="599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1DDEE3-3825-4C94-B9B5-C21AEE51CA71}">
      <dsp:nvSpPr>
        <dsp:cNvPr id="0" name=""/>
        <dsp:cNvSpPr/>
      </dsp:nvSpPr>
      <dsp:spPr>
        <a:xfrm>
          <a:off x="4832754" y="2576869"/>
          <a:ext cx="91440" cy="599030"/>
        </a:xfrm>
        <a:custGeom>
          <a:avLst/>
          <a:gdLst/>
          <a:ahLst/>
          <a:cxnLst/>
          <a:rect l="0" t="0" r="0" b="0"/>
          <a:pathLst>
            <a:path>
              <a:moveTo>
                <a:pt x="45720" y="0"/>
              </a:moveTo>
              <a:lnTo>
                <a:pt x="45720" y="599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5092581-3FFF-4D9F-A47B-8DAC9EEA425E}">
      <dsp:nvSpPr>
        <dsp:cNvPr id="0" name=""/>
        <dsp:cNvSpPr/>
      </dsp:nvSpPr>
      <dsp:spPr>
        <a:xfrm>
          <a:off x="1426918" y="2576869"/>
          <a:ext cx="3451556" cy="599030"/>
        </a:xfrm>
        <a:custGeom>
          <a:avLst/>
          <a:gdLst/>
          <a:ahLst/>
          <a:cxnLst/>
          <a:rect l="0" t="0" r="0" b="0"/>
          <a:pathLst>
            <a:path>
              <a:moveTo>
                <a:pt x="3451556" y="0"/>
              </a:moveTo>
              <a:lnTo>
                <a:pt x="3451556" y="299515"/>
              </a:lnTo>
              <a:lnTo>
                <a:pt x="0" y="299515"/>
              </a:lnTo>
              <a:lnTo>
                <a:pt x="0" y="5990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980957-CD26-4927-BDCD-40700DA4E01D}">
      <dsp:nvSpPr>
        <dsp:cNvPr id="0" name=""/>
        <dsp:cNvSpPr/>
      </dsp:nvSpPr>
      <dsp:spPr>
        <a:xfrm>
          <a:off x="4165343" y="1150606"/>
          <a:ext cx="1426262" cy="142626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AFCB9CF-E6A6-4225-A2FE-4E256C7F81F9}">
      <dsp:nvSpPr>
        <dsp:cNvPr id="0" name=""/>
        <dsp:cNvSpPr/>
      </dsp:nvSpPr>
      <dsp:spPr>
        <a:xfrm>
          <a:off x="4165343" y="1150606"/>
          <a:ext cx="1426262" cy="142626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6B540AB-7C78-434E-A9F2-2D802544785A}">
      <dsp:nvSpPr>
        <dsp:cNvPr id="0" name=""/>
        <dsp:cNvSpPr/>
      </dsp:nvSpPr>
      <dsp:spPr>
        <a:xfrm>
          <a:off x="3452211" y="1407333"/>
          <a:ext cx="2852525" cy="91280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t>Lauren Schultz CEO</a:t>
          </a:r>
        </a:p>
      </dsp:txBody>
      <dsp:txXfrm>
        <a:off x="3452211" y="1407333"/>
        <a:ext cx="2852525" cy="912808"/>
      </dsp:txXfrm>
    </dsp:sp>
    <dsp:sp modelId="{FDC849C0-42D2-4105-AA7C-301BA13ECE20}">
      <dsp:nvSpPr>
        <dsp:cNvPr id="0" name=""/>
        <dsp:cNvSpPr/>
      </dsp:nvSpPr>
      <dsp:spPr>
        <a:xfrm>
          <a:off x="713786" y="3175899"/>
          <a:ext cx="1426262" cy="142626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7DB776-E732-41A1-8244-CB80D010BF4F}">
      <dsp:nvSpPr>
        <dsp:cNvPr id="0" name=""/>
        <dsp:cNvSpPr/>
      </dsp:nvSpPr>
      <dsp:spPr>
        <a:xfrm>
          <a:off x="713786" y="3175899"/>
          <a:ext cx="1426262" cy="142626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420258-8C70-43D7-8BEE-825E812C2F37}">
      <dsp:nvSpPr>
        <dsp:cNvPr id="0" name=""/>
        <dsp:cNvSpPr/>
      </dsp:nvSpPr>
      <dsp:spPr>
        <a:xfrm>
          <a:off x="655" y="3432627"/>
          <a:ext cx="2852525" cy="91280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Senior Vice Presidents</a:t>
          </a:r>
        </a:p>
        <a:p>
          <a:pPr marL="0" lvl="0" indent="0" algn="ctr" defTabSz="622300">
            <a:lnSpc>
              <a:spcPct val="90000"/>
            </a:lnSpc>
            <a:spcBef>
              <a:spcPct val="0"/>
            </a:spcBef>
            <a:spcAft>
              <a:spcPct val="35000"/>
            </a:spcAft>
            <a:buNone/>
          </a:pPr>
          <a:r>
            <a:rPr lang="en-US" sz="1400" kern="1200" dirty="0"/>
            <a:t>CPO, CFO, CRO, CMO, CTO</a:t>
          </a:r>
        </a:p>
      </dsp:txBody>
      <dsp:txXfrm>
        <a:off x="655" y="3432627"/>
        <a:ext cx="2852525" cy="912808"/>
      </dsp:txXfrm>
    </dsp:sp>
    <dsp:sp modelId="{0D028E60-968A-4FDC-9469-E327CDA42C94}">
      <dsp:nvSpPr>
        <dsp:cNvPr id="0" name=""/>
        <dsp:cNvSpPr/>
      </dsp:nvSpPr>
      <dsp:spPr>
        <a:xfrm>
          <a:off x="4165343" y="3175899"/>
          <a:ext cx="1426262" cy="142626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CA69CB-C9CE-4F75-A642-6A1C6D95904E}">
      <dsp:nvSpPr>
        <dsp:cNvPr id="0" name=""/>
        <dsp:cNvSpPr/>
      </dsp:nvSpPr>
      <dsp:spPr>
        <a:xfrm>
          <a:off x="4165343" y="3175899"/>
          <a:ext cx="1426262" cy="142626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2ADC8C4-E115-48DA-A951-E64579A87DEA}">
      <dsp:nvSpPr>
        <dsp:cNvPr id="0" name=""/>
        <dsp:cNvSpPr/>
      </dsp:nvSpPr>
      <dsp:spPr>
        <a:xfrm>
          <a:off x="3452211" y="3432627"/>
          <a:ext cx="2852525" cy="91280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Vice Presidents</a:t>
          </a:r>
        </a:p>
        <a:p>
          <a:pPr marL="0" lvl="0" indent="0" algn="ctr" defTabSz="622300">
            <a:lnSpc>
              <a:spcPct val="90000"/>
            </a:lnSpc>
            <a:spcBef>
              <a:spcPct val="0"/>
            </a:spcBef>
            <a:spcAft>
              <a:spcPct val="35000"/>
            </a:spcAft>
            <a:buNone/>
          </a:pPr>
          <a:r>
            <a:rPr lang="en-US" sz="1400" kern="1200" dirty="0"/>
            <a:t>Operations, General Counsel, Supply-Chain, Strategy, Development</a:t>
          </a:r>
        </a:p>
      </dsp:txBody>
      <dsp:txXfrm>
        <a:off x="3452211" y="3432627"/>
        <a:ext cx="2852525" cy="912808"/>
      </dsp:txXfrm>
    </dsp:sp>
    <dsp:sp modelId="{CC18840D-804E-44A9-994F-DA1FB0BC6AF9}">
      <dsp:nvSpPr>
        <dsp:cNvPr id="0" name=""/>
        <dsp:cNvSpPr/>
      </dsp:nvSpPr>
      <dsp:spPr>
        <a:xfrm>
          <a:off x="7616899" y="3175899"/>
          <a:ext cx="1426262" cy="142626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839F527-6B3A-4029-B1A1-6E628463E4EB}">
      <dsp:nvSpPr>
        <dsp:cNvPr id="0" name=""/>
        <dsp:cNvSpPr/>
      </dsp:nvSpPr>
      <dsp:spPr>
        <a:xfrm>
          <a:off x="7616899" y="3175899"/>
          <a:ext cx="1426262" cy="142626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723FC8-4A00-4A8C-A3A9-3EA05254EACA}">
      <dsp:nvSpPr>
        <dsp:cNvPr id="0" name=""/>
        <dsp:cNvSpPr/>
      </dsp:nvSpPr>
      <dsp:spPr>
        <a:xfrm>
          <a:off x="6903767" y="3432627"/>
          <a:ext cx="2852525" cy="91280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Business Managers</a:t>
          </a:r>
        </a:p>
        <a:p>
          <a:pPr marL="0" lvl="0" indent="0" algn="ctr" defTabSz="622300">
            <a:lnSpc>
              <a:spcPct val="90000"/>
            </a:lnSpc>
            <a:spcBef>
              <a:spcPct val="0"/>
            </a:spcBef>
            <a:spcAft>
              <a:spcPct val="35000"/>
            </a:spcAft>
            <a:buNone/>
          </a:pPr>
          <a:r>
            <a:rPr lang="en-US" sz="1400" b="0" kern="1200" dirty="0">
              <a:solidFill>
                <a:schemeClr val="tx1"/>
              </a:solidFill>
            </a:rPr>
            <a:t>Individual Franchises Store Managers</a:t>
          </a:r>
        </a:p>
      </dsp:txBody>
      <dsp:txXfrm>
        <a:off x="6903767" y="3432627"/>
        <a:ext cx="2852525" cy="912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326F6-EDD2-44E0-B930-1C7B4C9A2813}">
      <dsp:nvSpPr>
        <dsp:cNvPr id="0" name=""/>
        <dsp:cNvSpPr/>
      </dsp:nvSpPr>
      <dsp:spPr>
        <a:xfrm>
          <a:off x="5034668" y="2439127"/>
          <a:ext cx="3943183" cy="456236"/>
        </a:xfrm>
        <a:custGeom>
          <a:avLst/>
          <a:gdLst/>
          <a:ahLst/>
          <a:cxnLst/>
          <a:rect l="0" t="0" r="0" b="0"/>
          <a:pathLst>
            <a:path>
              <a:moveTo>
                <a:pt x="0" y="0"/>
              </a:moveTo>
              <a:lnTo>
                <a:pt x="0" y="228118"/>
              </a:lnTo>
              <a:lnTo>
                <a:pt x="3943183" y="228118"/>
              </a:lnTo>
              <a:lnTo>
                <a:pt x="3943183" y="45623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683414-900F-4794-911E-2AA8265C34E3}">
      <dsp:nvSpPr>
        <dsp:cNvPr id="0" name=""/>
        <dsp:cNvSpPr/>
      </dsp:nvSpPr>
      <dsp:spPr>
        <a:xfrm>
          <a:off x="5034668" y="2439127"/>
          <a:ext cx="1314394" cy="456236"/>
        </a:xfrm>
        <a:custGeom>
          <a:avLst/>
          <a:gdLst/>
          <a:ahLst/>
          <a:cxnLst/>
          <a:rect l="0" t="0" r="0" b="0"/>
          <a:pathLst>
            <a:path>
              <a:moveTo>
                <a:pt x="0" y="0"/>
              </a:moveTo>
              <a:lnTo>
                <a:pt x="0" y="228118"/>
              </a:lnTo>
              <a:lnTo>
                <a:pt x="1314394" y="228118"/>
              </a:lnTo>
              <a:lnTo>
                <a:pt x="1314394" y="45623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DE4E104-5C9C-4EDA-AB12-70DD98DA824E}">
      <dsp:nvSpPr>
        <dsp:cNvPr id="0" name=""/>
        <dsp:cNvSpPr/>
      </dsp:nvSpPr>
      <dsp:spPr>
        <a:xfrm>
          <a:off x="3720274" y="2439127"/>
          <a:ext cx="1314394" cy="456236"/>
        </a:xfrm>
        <a:custGeom>
          <a:avLst/>
          <a:gdLst/>
          <a:ahLst/>
          <a:cxnLst/>
          <a:rect l="0" t="0" r="0" b="0"/>
          <a:pathLst>
            <a:path>
              <a:moveTo>
                <a:pt x="1314394" y="0"/>
              </a:moveTo>
              <a:lnTo>
                <a:pt x="1314394" y="228118"/>
              </a:lnTo>
              <a:lnTo>
                <a:pt x="0" y="228118"/>
              </a:lnTo>
              <a:lnTo>
                <a:pt x="0" y="45623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869EEF2-3879-4358-B7D5-8D1C1BFC416C}">
      <dsp:nvSpPr>
        <dsp:cNvPr id="0" name=""/>
        <dsp:cNvSpPr/>
      </dsp:nvSpPr>
      <dsp:spPr>
        <a:xfrm>
          <a:off x="1091485" y="2439127"/>
          <a:ext cx="3943183" cy="456236"/>
        </a:xfrm>
        <a:custGeom>
          <a:avLst/>
          <a:gdLst/>
          <a:ahLst/>
          <a:cxnLst/>
          <a:rect l="0" t="0" r="0" b="0"/>
          <a:pathLst>
            <a:path>
              <a:moveTo>
                <a:pt x="3943183" y="0"/>
              </a:moveTo>
              <a:lnTo>
                <a:pt x="3943183" y="228118"/>
              </a:lnTo>
              <a:lnTo>
                <a:pt x="0" y="228118"/>
              </a:lnTo>
              <a:lnTo>
                <a:pt x="0" y="45623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CF1640-76BB-49D5-840A-73218A1C8B61}">
      <dsp:nvSpPr>
        <dsp:cNvPr id="0" name=""/>
        <dsp:cNvSpPr/>
      </dsp:nvSpPr>
      <dsp:spPr>
        <a:xfrm>
          <a:off x="3527155" y="962660"/>
          <a:ext cx="3015025" cy="1476466"/>
        </a:xfrm>
        <a:prstGeom prst="rect">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b="1" kern="1200" dirty="0">
              <a:solidFill>
                <a:schemeClr val="tx1"/>
              </a:solidFill>
            </a:rPr>
            <a:t>Store General Manager</a:t>
          </a:r>
        </a:p>
      </dsp:txBody>
      <dsp:txXfrm>
        <a:off x="3527155" y="962660"/>
        <a:ext cx="3015025" cy="1476466"/>
      </dsp:txXfrm>
    </dsp:sp>
    <dsp:sp modelId="{451E49B8-9282-4DCC-B222-8432D589BFCA}">
      <dsp:nvSpPr>
        <dsp:cNvPr id="0" name=""/>
        <dsp:cNvSpPr/>
      </dsp:nvSpPr>
      <dsp:spPr>
        <a:xfrm>
          <a:off x="5208" y="2895363"/>
          <a:ext cx="2172552" cy="1086276"/>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chemeClr val="tx1"/>
              </a:solidFill>
            </a:rPr>
            <a:t>Assistant Manager</a:t>
          </a:r>
        </a:p>
      </dsp:txBody>
      <dsp:txXfrm>
        <a:off x="5208" y="2895363"/>
        <a:ext cx="2172552" cy="1086276"/>
      </dsp:txXfrm>
    </dsp:sp>
    <dsp:sp modelId="{308FE702-EA67-4364-B799-044CBC31F38F}">
      <dsp:nvSpPr>
        <dsp:cNvPr id="0" name=""/>
        <dsp:cNvSpPr/>
      </dsp:nvSpPr>
      <dsp:spPr>
        <a:xfrm>
          <a:off x="2633997" y="2895363"/>
          <a:ext cx="2172552" cy="1086276"/>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chemeClr val="tx1"/>
              </a:solidFill>
            </a:rPr>
            <a:t>Kitchen Department</a:t>
          </a:r>
        </a:p>
      </dsp:txBody>
      <dsp:txXfrm>
        <a:off x="2633997" y="2895363"/>
        <a:ext cx="2172552" cy="1086276"/>
      </dsp:txXfrm>
    </dsp:sp>
    <dsp:sp modelId="{BC24BFE8-16D4-4EEE-9FE8-1A4EECBE0BD5}">
      <dsp:nvSpPr>
        <dsp:cNvPr id="0" name=""/>
        <dsp:cNvSpPr/>
      </dsp:nvSpPr>
      <dsp:spPr>
        <a:xfrm>
          <a:off x="5262786" y="2895363"/>
          <a:ext cx="2172552" cy="1086276"/>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chemeClr val="tx1"/>
              </a:solidFill>
            </a:rPr>
            <a:t>HR Department</a:t>
          </a:r>
        </a:p>
      </dsp:txBody>
      <dsp:txXfrm>
        <a:off x="5262786" y="2895363"/>
        <a:ext cx="2172552" cy="1086276"/>
      </dsp:txXfrm>
    </dsp:sp>
    <dsp:sp modelId="{E0FDC08E-A0FE-4021-BBE8-32E588873FCD}">
      <dsp:nvSpPr>
        <dsp:cNvPr id="0" name=""/>
        <dsp:cNvSpPr/>
      </dsp:nvSpPr>
      <dsp:spPr>
        <a:xfrm>
          <a:off x="7891575" y="2895363"/>
          <a:ext cx="2172552" cy="1086276"/>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dirty="0">
              <a:solidFill>
                <a:schemeClr val="tx1"/>
              </a:solidFill>
            </a:rPr>
            <a:t>Guest Service Department</a:t>
          </a:r>
        </a:p>
      </dsp:txBody>
      <dsp:txXfrm>
        <a:off x="7891575" y="2895363"/>
        <a:ext cx="2172552" cy="10862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E2CDAA-BFF9-40DF-9692-7CAA27303422}">
      <dsp:nvSpPr>
        <dsp:cNvPr id="0" name=""/>
        <dsp:cNvSpPr/>
      </dsp:nvSpPr>
      <dsp:spPr>
        <a:xfrm>
          <a:off x="5860057" y="2404217"/>
          <a:ext cx="940792" cy="447731"/>
        </a:xfrm>
        <a:custGeom>
          <a:avLst/>
          <a:gdLst/>
          <a:ahLst/>
          <a:cxnLst/>
          <a:rect l="0" t="0" r="0" b="0"/>
          <a:pathLst>
            <a:path>
              <a:moveTo>
                <a:pt x="0" y="0"/>
              </a:moveTo>
              <a:lnTo>
                <a:pt x="0" y="305116"/>
              </a:lnTo>
              <a:lnTo>
                <a:pt x="940792" y="305116"/>
              </a:lnTo>
              <a:lnTo>
                <a:pt x="940792" y="44773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D144BE8-637E-49F8-99EA-F96DD60B5712}">
      <dsp:nvSpPr>
        <dsp:cNvPr id="0" name=""/>
        <dsp:cNvSpPr/>
      </dsp:nvSpPr>
      <dsp:spPr>
        <a:xfrm>
          <a:off x="4919265" y="2404217"/>
          <a:ext cx="940792" cy="447731"/>
        </a:xfrm>
        <a:custGeom>
          <a:avLst/>
          <a:gdLst/>
          <a:ahLst/>
          <a:cxnLst/>
          <a:rect l="0" t="0" r="0" b="0"/>
          <a:pathLst>
            <a:path>
              <a:moveTo>
                <a:pt x="940792" y="0"/>
              </a:moveTo>
              <a:lnTo>
                <a:pt x="940792" y="305116"/>
              </a:lnTo>
              <a:lnTo>
                <a:pt x="0" y="305116"/>
              </a:lnTo>
              <a:lnTo>
                <a:pt x="0" y="44773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4FFCC0C-5152-4333-842B-2B1126E57C59}">
      <dsp:nvSpPr>
        <dsp:cNvPr id="0" name=""/>
        <dsp:cNvSpPr/>
      </dsp:nvSpPr>
      <dsp:spPr>
        <a:xfrm>
          <a:off x="3978473" y="978917"/>
          <a:ext cx="1881584" cy="447731"/>
        </a:xfrm>
        <a:custGeom>
          <a:avLst/>
          <a:gdLst/>
          <a:ahLst/>
          <a:cxnLst/>
          <a:rect l="0" t="0" r="0" b="0"/>
          <a:pathLst>
            <a:path>
              <a:moveTo>
                <a:pt x="0" y="0"/>
              </a:moveTo>
              <a:lnTo>
                <a:pt x="0" y="305116"/>
              </a:lnTo>
              <a:lnTo>
                <a:pt x="1881584" y="305116"/>
              </a:lnTo>
              <a:lnTo>
                <a:pt x="1881584" y="447731"/>
              </a:lnTo>
            </a:path>
          </a:pathLst>
        </a:custGeom>
        <a:noFill/>
        <a:ln w="12700" cap="flat" cmpd="sng" algn="ctr">
          <a:solidFill>
            <a:schemeClr val="accent1"/>
          </a:solidFill>
          <a:prstDash val="solid"/>
          <a:miter lim="800000"/>
          <a:tailEnd type="triangle"/>
        </a:ln>
        <a:effectLst/>
      </dsp:spPr>
      <dsp:style>
        <a:lnRef idx="2">
          <a:scrgbClr r="0" g="0" b="0"/>
        </a:lnRef>
        <a:fillRef idx="0">
          <a:scrgbClr r="0" g="0" b="0"/>
        </a:fillRef>
        <a:effectRef idx="0">
          <a:scrgbClr r="0" g="0" b="0"/>
        </a:effectRef>
        <a:fontRef idx="minor"/>
      </dsp:style>
    </dsp:sp>
    <dsp:sp modelId="{FA0353F8-EDBE-482D-B3C2-0EE1C4679D75}">
      <dsp:nvSpPr>
        <dsp:cNvPr id="0" name=""/>
        <dsp:cNvSpPr/>
      </dsp:nvSpPr>
      <dsp:spPr>
        <a:xfrm>
          <a:off x="3037681" y="3829517"/>
          <a:ext cx="1081560" cy="397347"/>
        </a:xfrm>
        <a:custGeom>
          <a:avLst/>
          <a:gdLst/>
          <a:ahLst/>
          <a:cxnLst/>
          <a:rect l="0" t="0" r="0" b="0"/>
          <a:pathLst>
            <a:path>
              <a:moveTo>
                <a:pt x="0" y="0"/>
              </a:moveTo>
              <a:lnTo>
                <a:pt x="0" y="254732"/>
              </a:lnTo>
              <a:lnTo>
                <a:pt x="1081560" y="254732"/>
              </a:lnTo>
              <a:lnTo>
                <a:pt x="1081560" y="397347"/>
              </a:lnTo>
            </a:path>
          </a:pathLst>
        </a:custGeom>
        <a:noFill/>
        <a:ln w="0" cap="flat" cmpd="dbl" algn="ctr">
          <a:solidFill>
            <a:schemeClr val="accent1">
              <a:alpha val="99000"/>
            </a:schemeClr>
          </a:solidFill>
          <a:prstDash val="solid"/>
          <a:miter lim="800000"/>
        </a:ln>
        <a:effectLst/>
      </dsp:spPr>
      <dsp:style>
        <a:lnRef idx="2">
          <a:scrgbClr r="0" g="0" b="0"/>
        </a:lnRef>
        <a:fillRef idx="0">
          <a:scrgbClr r="0" g="0" b="0"/>
        </a:fillRef>
        <a:effectRef idx="0">
          <a:scrgbClr r="0" g="0" b="0"/>
        </a:effectRef>
        <a:fontRef idx="minor"/>
      </dsp:style>
    </dsp:sp>
    <dsp:sp modelId="{CDC18E09-C978-4CAC-BBB0-9A9928947412}">
      <dsp:nvSpPr>
        <dsp:cNvPr id="0" name=""/>
        <dsp:cNvSpPr/>
      </dsp:nvSpPr>
      <dsp:spPr>
        <a:xfrm>
          <a:off x="2096889" y="2404217"/>
          <a:ext cx="940792" cy="447731"/>
        </a:xfrm>
        <a:custGeom>
          <a:avLst/>
          <a:gdLst/>
          <a:ahLst/>
          <a:cxnLst/>
          <a:rect l="0" t="0" r="0" b="0"/>
          <a:pathLst>
            <a:path>
              <a:moveTo>
                <a:pt x="0" y="0"/>
              </a:moveTo>
              <a:lnTo>
                <a:pt x="0" y="305116"/>
              </a:lnTo>
              <a:lnTo>
                <a:pt x="940792" y="305116"/>
              </a:lnTo>
              <a:lnTo>
                <a:pt x="940792" y="44773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8E2ED3-3089-4BC0-91CF-C9D0F53A783E}">
      <dsp:nvSpPr>
        <dsp:cNvPr id="0" name=""/>
        <dsp:cNvSpPr/>
      </dsp:nvSpPr>
      <dsp:spPr>
        <a:xfrm>
          <a:off x="1156096" y="2404217"/>
          <a:ext cx="940792" cy="447731"/>
        </a:xfrm>
        <a:custGeom>
          <a:avLst/>
          <a:gdLst/>
          <a:ahLst/>
          <a:cxnLst/>
          <a:rect l="0" t="0" r="0" b="0"/>
          <a:pathLst>
            <a:path>
              <a:moveTo>
                <a:pt x="940792" y="0"/>
              </a:moveTo>
              <a:lnTo>
                <a:pt x="940792" y="305116"/>
              </a:lnTo>
              <a:lnTo>
                <a:pt x="0" y="305116"/>
              </a:lnTo>
              <a:lnTo>
                <a:pt x="0" y="44773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CE571F-E72C-4215-82B7-AA2FB5D8CB62}">
      <dsp:nvSpPr>
        <dsp:cNvPr id="0" name=""/>
        <dsp:cNvSpPr/>
      </dsp:nvSpPr>
      <dsp:spPr>
        <a:xfrm>
          <a:off x="2096889" y="978917"/>
          <a:ext cx="1881584" cy="447731"/>
        </a:xfrm>
        <a:custGeom>
          <a:avLst/>
          <a:gdLst/>
          <a:ahLst/>
          <a:cxnLst/>
          <a:rect l="0" t="0" r="0" b="0"/>
          <a:pathLst>
            <a:path>
              <a:moveTo>
                <a:pt x="1881584" y="0"/>
              </a:moveTo>
              <a:lnTo>
                <a:pt x="1881584" y="305116"/>
              </a:lnTo>
              <a:lnTo>
                <a:pt x="0" y="305116"/>
              </a:lnTo>
              <a:lnTo>
                <a:pt x="0" y="447731"/>
              </a:lnTo>
            </a:path>
          </a:pathLst>
        </a:custGeom>
        <a:noFill/>
        <a:ln w="12700" cap="sq" cmpd="sng" algn="ctr">
          <a:solidFill>
            <a:schemeClr val="accent1"/>
          </a:solidFill>
          <a:prstDash val="solid"/>
          <a:miter lim="800000"/>
          <a:headEnd type="arrow"/>
          <a:tailEnd type="stealth"/>
        </a:ln>
        <a:effectLst/>
      </dsp:spPr>
      <dsp:style>
        <a:lnRef idx="2">
          <a:scrgbClr r="0" g="0" b="0"/>
        </a:lnRef>
        <a:fillRef idx="0">
          <a:scrgbClr r="0" g="0" b="0"/>
        </a:fillRef>
        <a:effectRef idx="0">
          <a:scrgbClr r="0" g="0" b="0"/>
        </a:effectRef>
        <a:fontRef idx="minor"/>
      </dsp:style>
    </dsp:sp>
    <dsp:sp modelId="{DA2E9620-9740-4A7F-82B9-01D52B201638}">
      <dsp:nvSpPr>
        <dsp:cNvPr id="0" name=""/>
        <dsp:cNvSpPr/>
      </dsp:nvSpPr>
      <dsp:spPr>
        <a:xfrm>
          <a:off x="3208734" y="1348"/>
          <a:ext cx="1539478" cy="977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98D21-07EA-4B3E-981F-7F8305D4E5CE}">
      <dsp:nvSpPr>
        <dsp:cNvPr id="0" name=""/>
        <dsp:cNvSpPr/>
      </dsp:nvSpPr>
      <dsp:spPr>
        <a:xfrm>
          <a:off x="3379787" y="163849"/>
          <a:ext cx="1539478" cy="9775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CEO</a:t>
          </a:r>
        </a:p>
      </dsp:txBody>
      <dsp:txXfrm>
        <a:off x="3408419" y="192481"/>
        <a:ext cx="1482214" cy="920304"/>
      </dsp:txXfrm>
    </dsp:sp>
    <dsp:sp modelId="{DDBFA15C-5A7A-4B0B-8CEE-3205B4119C3A}">
      <dsp:nvSpPr>
        <dsp:cNvPr id="0" name=""/>
        <dsp:cNvSpPr/>
      </dsp:nvSpPr>
      <dsp:spPr>
        <a:xfrm>
          <a:off x="1327150" y="1426648"/>
          <a:ext cx="1539478" cy="977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05A2F-154C-498F-97B1-FEFB97909F5D}">
      <dsp:nvSpPr>
        <dsp:cNvPr id="0" name=""/>
        <dsp:cNvSpPr/>
      </dsp:nvSpPr>
      <dsp:spPr>
        <a:xfrm>
          <a:off x="1498203" y="1589149"/>
          <a:ext cx="1539478" cy="9775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i="1" kern="1200" dirty="0"/>
            <a:t>Functional Manager</a:t>
          </a:r>
        </a:p>
      </dsp:txBody>
      <dsp:txXfrm>
        <a:off x="1526835" y="1617781"/>
        <a:ext cx="1482214" cy="920304"/>
      </dsp:txXfrm>
    </dsp:sp>
    <dsp:sp modelId="{E796A929-5BF3-461B-8AAF-DF86DDCE865D}">
      <dsp:nvSpPr>
        <dsp:cNvPr id="0" name=""/>
        <dsp:cNvSpPr/>
      </dsp:nvSpPr>
      <dsp:spPr>
        <a:xfrm>
          <a:off x="386357" y="2851949"/>
          <a:ext cx="1539478" cy="977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EAD55-0ED8-4D73-B46C-94C44FE67202}">
      <dsp:nvSpPr>
        <dsp:cNvPr id="0" name=""/>
        <dsp:cNvSpPr/>
      </dsp:nvSpPr>
      <dsp:spPr>
        <a:xfrm>
          <a:off x="557410" y="3014449"/>
          <a:ext cx="1539478" cy="9775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HR </a:t>
          </a:r>
        </a:p>
      </dsp:txBody>
      <dsp:txXfrm>
        <a:off x="586042" y="3043081"/>
        <a:ext cx="1482214" cy="920304"/>
      </dsp:txXfrm>
    </dsp:sp>
    <dsp:sp modelId="{8FD4F16C-AEAD-4CCD-8696-6BCAE76CBFD4}">
      <dsp:nvSpPr>
        <dsp:cNvPr id="0" name=""/>
        <dsp:cNvSpPr/>
      </dsp:nvSpPr>
      <dsp:spPr>
        <a:xfrm>
          <a:off x="2267942" y="2851949"/>
          <a:ext cx="1539478" cy="977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DFBBD6-8B04-4E33-9507-ACC43D8D3F90}">
      <dsp:nvSpPr>
        <dsp:cNvPr id="0" name=""/>
        <dsp:cNvSpPr/>
      </dsp:nvSpPr>
      <dsp:spPr>
        <a:xfrm>
          <a:off x="2438995" y="3014449"/>
          <a:ext cx="1539478" cy="9775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Finances</a:t>
          </a:r>
        </a:p>
      </dsp:txBody>
      <dsp:txXfrm>
        <a:off x="2467627" y="3043081"/>
        <a:ext cx="1482214" cy="920304"/>
      </dsp:txXfrm>
    </dsp:sp>
    <dsp:sp modelId="{098A4FDC-DD3D-4277-B3ED-514468E6D46D}">
      <dsp:nvSpPr>
        <dsp:cNvPr id="0" name=""/>
        <dsp:cNvSpPr/>
      </dsp:nvSpPr>
      <dsp:spPr>
        <a:xfrm>
          <a:off x="3349502" y="4226865"/>
          <a:ext cx="1539478" cy="977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6AC88B-257B-4C26-93B2-15C374860F39}">
      <dsp:nvSpPr>
        <dsp:cNvPr id="0" name=""/>
        <dsp:cNvSpPr/>
      </dsp:nvSpPr>
      <dsp:spPr>
        <a:xfrm>
          <a:off x="3520555" y="4389365"/>
          <a:ext cx="1539478" cy="9775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Business Managers</a:t>
          </a:r>
        </a:p>
      </dsp:txBody>
      <dsp:txXfrm>
        <a:off x="3549187" y="4417997"/>
        <a:ext cx="1482214" cy="920304"/>
      </dsp:txXfrm>
    </dsp:sp>
    <dsp:sp modelId="{E0107C40-B102-48EE-AA0A-9469650C83EA}">
      <dsp:nvSpPr>
        <dsp:cNvPr id="0" name=""/>
        <dsp:cNvSpPr/>
      </dsp:nvSpPr>
      <dsp:spPr>
        <a:xfrm>
          <a:off x="5090318" y="1426648"/>
          <a:ext cx="1539478" cy="977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305350-0ED4-4B24-B2FB-BF79BB6CD13A}">
      <dsp:nvSpPr>
        <dsp:cNvPr id="0" name=""/>
        <dsp:cNvSpPr/>
      </dsp:nvSpPr>
      <dsp:spPr>
        <a:xfrm>
          <a:off x="5261371" y="1589149"/>
          <a:ext cx="1539478" cy="9775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i="1" kern="1200" dirty="0"/>
            <a:t>Project Manager</a:t>
          </a:r>
        </a:p>
      </dsp:txBody>
      <dsp:txXfrm>
        <a:off x="5290003" y="1617781"/>
        <a:ext cx="1482214" cy="920304"/>
      </dsp:txXfrm>
    </dsp:sp>
    <dsp:sp modelId="{D3CABB6E-5BCB-4BAE-B4BF-9284A70B8A0B}">
      <dsp:nvSpPr>
        <dsp:cNvPr id="0" name=""/>
        <dsp:cNvSpPr/>
      </dsp:nvSpPr>
      <dsp:spPr>
        <a:xfrm>
          <a:off x="4149526" y="2851949"/>
          <a:ext cx="1539478" cy="977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E2ECD-F610-4F3D-93C0-9E2FEEC94FBD}">
      <dsp:nvSpPr>
        <dsp:cNvPr id="0" name=""/>
        <dsp:cNvSpPr/>
      </dsp:nvSpPr>
      <dsp:spPr>
        <a:xfrm>
          <a:off x="4320579" y="3014449"/>
          <a:ext cx="1539478" cy="9775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Marketing</a:t>
          </a:r>
        </a:p>
      </dsp:txBody>
      <dsp:txXfrm>
        <a:off x="4349211" y="3043081"/>
        <a:ext cx="1482214" cy="920304"/>
      </dsp:txXfrm>
    </dsp:sp>
    <dsp:sp modelId="{47FC5660-FC7D-4FF6-8521-ABEBB7DA4F64}">
      <dsp:nvSpPr>
        <dsp:cNvPr id="0" name=""/>
        <dsp:cNvSpPr/>
      </dsp:nvSpPr>
      <dsp:spPr>
        <a:xfrm>
          <a:off x="6031110" y="2851949"/>
          <a:ext cx="1539478" cy="9775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F0774C-5FC3-43A0-B27C-8067B39EE722}">
      <dsp:nvSpPr>
        <dsp:cNvPr id="0" name=""/>
        <dsp:cNvSpPr/>
      </dsp:nvSpPr>
      <dsp:spPr>
        <a:xfrm>
          <a:off x="6202164" y="3014449"/>
          <a:ext cx="1539478" cy="97756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Supply Chain</a:t>
          </a:r>
        </a:p>
      </dsp:txBody>
      <dsp:txXfrm>
        <a:off x="6230796" y="3043081"/>
        <a:ext cx="1482214" cy="920304"/>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EB018AA-DEA7-448F-AE2F-C3D13A0F02A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FB87A71-96EB-4108-95A3-855A4C3601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8647F05-0506-494A-8060-3F395B947DF9}" type="datetimeFigureOut">
              <a:rPr lang="en-US" smtClean="0"/>
              <a:t>8/8/26</a:t>
            </a:fld>
            <a:endParaRPr lang="en-US" dirty="0"/>
          </a:p>
        </p:txBody>
      </p:sp>
      <p:sp>
        <p:nvSpPr>
          <p:cNvPr id="4" name="Footer Placeholder 3">
            <a:extLst>
              <a:ext uri="{FF2B5EF4-FFF2-40B4-BE49-F238E27FC236}">
                <a16:creationId xmlns:a16="http://schemas.microsoft.com/office/drawing/2014/main" id="{9445591A-E83D-4F8A-B064-12B29D3154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7AF2308-535F-471C-9423-3467454C92F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661E857-36B8-43F1-9D87-FE508167BCE3}" type="slidenum">
              <a:rPr lang="en-US" smtClean="0"/>
              <a:t>‹#›</a:t>
            </a:fld>
            <a:endParaRPr lang="en-US" dirty="0"/>
          </a:p>
        </p:txBody>
      </p:sp>
    </p:spTree>
    <p:extLst>
      <p:ext uri="{BB962C8B-B14F-4D97-AF65-F5344CB8AC3E}">
        <p14:creationId xmlns:p14="http://schemas.microsoft.com/office/powerpoint/2010/main" val="14002314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C0A13-3F3D-45D4-B17C-1E0ACF36A6FB}" type="datetimeFigureOut">
              <a:rPr lang="en-US" smtClean="0"/>
              <a:t>8/8/26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FAAAB6-A2C6-4A85-A3A1-98EFBA61C967}" type="slidenum">
              <a:rPr lang="en-US" smtClean="0"/>
              <a:t>‹#›</a:t>
            </a:fld>
            <a:endParaRPr lang="en-US" dirty="0"/>
          </a:p>
        </p:txBody>
      </p:sp>
    </p:spTree>
    <p:extLst>
      <p:ext uri="{BB962C8B-B14F-4D97-AF65-F5344CB8AC3E}">
        <p14:creationId xmlns:p14="http://schemas.microsoft.com/office/powerpoint/2010/main" val="20767529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EAA36B1-75F6-458C-B388-8BC01E9857C8}" type="slidenum">
              <a:rPr lang="en-US" smtClean="0"/>
              <a:t>1</a:t>
            </a:fld>
            <a:endParaRPr lang="en-US" dirty="0"/>
          </a:p>
        </p:txBody>
      </p:sp>
    </p:spTree>
    <p:extLst>
      <p:ext uri="{BB962C8B-B14F-4D97-AF65-F5344CB8AC3E}">
        <p14:creationId xmlns:p14="http://schemas.microsoft.com/office/powerpoint/2010/main" val="270320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C5C50C9-5CB7-4938-BEDF-DD2FC7529FA9}"/>
              </a:ext>
            </a:extLst>
          </p:cNvPr>
          <p:cNvSpPr/>
          <p:nvPr userDrawn="1"/>
        </p:nvSpPr>
        <p:spPr>
          <a:xfrm>
            <a:off x="1528762" y="1473243"/>
            <a:ext cx="9144000" cy="3007447"/>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1801368" y="1664208"/>
            <a:ext cx="8586216" cy="2176272"/>
          </a:xfrm>
        </p:spPr>
        <p:txBody>
          <a:bodyPr anchor="ctr">
            <a:normAutofit/>
          </a:bodyPr>
          <a:lstStyle>
            <a:lvl1pPr algn="ctr">
              <a:defRPr sz="66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2487168" y="4142232"/>
            <a:ext cx="7223760" cy="685800"/>
          </a:xfrm>
          <a:solidFill>
            <a:schemeClr val="accent1"/>
          </a:solidFill>
        </p:spPr>
        <p:txBody>
          <a:bodyPr anchor="ctr">
            <a:normAutofit/>
          </a:bodyPr>
          <a:lstStyle>
            <a:lvl1pPr marL="0" indent="0" algn="ctr">
              <a:buNone/>
              <a:defRPr sz="2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2669640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pictur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5084064" y="1078992"/>
            <a:ext cx="6272784" cy="1536192"/>
          </a:xfrm>
        </p:spPr>
        <p:txBody>
          <a:bodyPr anchor="b">
            <a:normAutofit/>
          </a:bodyPr>
          <a:lstStyle>
            <a:lvl1pPr>
              <a:defRPr sz="5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5084064" y="3355848"/>
            <a:ext cx="6272784" cy="2825496"/>
          </a:xfrm>
        </p:spPr>
        <p:txBody>
          <a:bodyPr/>
          <a:lstStyle>
            <a:lvl1pPr>
              <a:buNone/>
              <a:defRPr sz="1800"/>
            </a:lvl1pPr>
          </a:lstStyle>
          <a:p>
            <a:pPr lvl="0"/>
            <a:r>
              <a:rPr lang="en-GB"/>
              <a:t>Click to edit Master text styles</a:t>
            </a:r>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a:xfrm>
            <a:off x="4041648" y="6356350"/>
            <a:ext cx="411480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
        <p:nvSpPr>
          <p:cNvPr id="7" name="Rectangle 6">
            <a:extLst>
              <a:ext uri="{FF2B5EF4-FFF2-40B4-BE49-F238E27FC236}">
                <a16:creationId xmlns:a16="http://schemas.microsoft.com/office/drawing/2014/main" id="{C3EEEC07-DA87-4415-8D6B-72E1B2686535}"/>
              </a:ext>
            </a:extLst>
          </p:cNvPr>
          <p:cNvSpPr/>
          <p:nvPr userDrawn="1"/>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3CC47E32-D289-4A1B-A3C7-A355CD5572E8}"/>
              </a:ext>
            </a:extLst>
          </p:cNvPr>
          <p:cNvSpPr/>
          <p:nvPr userDrawn="1"/>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p:nvPr>
        </p:nvSpPr>
        <p:spPr>
          <a:xfrm>
            <a:off x="457200" y="603504"/>
            <a:ext cx="4050792" cy="5577840"/>
          </a:xfrm>
        </p:spPr>
        <p:txBody>
          <a:bodyPr anchor="ctr"/>
          <a:lstStyle>
            <a:lvl1pPr algn="ctr">
              <a:buNone/>
              <a:defRPr/>
            </a:lvl1pPr>
          </a:lstStyle>
          <a:p>
            <a:r>
              <a:rPr lang="en-GB"/>
              <a:t>Click icon to add picture</a:t>
            </a:r>
            <a:endParaRPr lang="en-US" dirty="0"/>
          </a:p>
        </p:txBody>
      </p:sp>
    </p:spTree>
    <p:extLst>
      <p:ext uri="{BB962C8B-B14F-4D97-AF65-F5344CB8AC3E}">
        <p14:creationId xmlns:p14="http://schemas.microsoft.com/office/powerpoint/2010/main" val="3812587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612648" y="1078992"/>
            <a:ext cx="6272784" cy="1536192"/>
          </a:xfrm>
        </p:spPr>
        <p:txBody>
          <a:bodyPr anchor="b">
            <a:normAutofit/>
          </a:bodyPr>
          <a:lstStyle>
            <a:lvl1pPr>
              <a:defRPr sz="5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612648" y="3355848"/>
            <a:ext cx="6272784" cy="2825496"/>
          </a:xfrm>
        </p:spPr>
        <p:txBody>
          <a:bodyPr/>
          <a:lstStyle>
            <a:lvl1pPr marL="0" indent="0">
              <a:buNone/>
              <a:defRPr sz="1800"/>
            </a:lvl1pPr>
          </a:lstStyle>
          <a:p>
            <a:pPr lvl="0"/>
            <a:r>
              <a:rPr lang="en-GB"/>
              <a:t>Click to edit Master text styles</a:t>
            </a:r>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5605272" y="6356350"/>
            <a:ext cx="1280160" cy="365125"/>
          </a:xfrm>
        </p:spPr>
        <p:txBody>
          <a:bodyPr/>
          <a:lstStyle/>
          <a:p>
            <a:fld id="{A65A5C87-DF58-40C8-B092-1DE63DB4547E}" type="slidenum">
              <a:rPr lang="en-US" smtClean="0"/>
              <a:t>‹#›</a:t>
            </a:fld>
            <a:endParaRPr lang="en-US" dirty="0"/>
          </a:p>
        </p:txBody>
      </p:sp>
      <p:sp>
        <p:nvSpPr>
          <p:cNvPr id="7" name="Rectangle 6">
            <a:extLst>
              <a:ext uri="{FF2B5EF4-FFF2-40B4-BE49-F238E27FC236}">
                <a16:creationId xmlns:a16="http://schemas.microsoft.com/office/drawing/2014/main" id="{C3EEEC07-DA87-4415-8D6B-72E1B2686535}"/>
              </a:ext>
            </a:extLst>
          </p:cNvPr>
          <p:cNvSpPr/>
          <p:nvPr userDrawn="1"/>
        </p:nvSpPr>
        <p:spPr>
          <a:xfrm rot="5400000">
            <a:off x="850392" y="36576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p:nvPr>
        </p:nvSpPr>
        <p:spPr>
          <a:xfrm>
            <a:off x="7680960" y="4352544"/>
            <a:ext cx="4507992" cy="2505456"/>
          </a:xfrm>
        </p:spPr>
        <p:txBody>
          <a:bodyPr anchor="ctr"/>
          <a:lstStyle>
            <a:lvl1pPr algn="ctr">
              <a:buNone/>
              <a:defRPr/>
            </a:lvl1pPr>
          </a:lstStyle>
          <a:p>
            <a:r>
              <a:rPr lang="en-GB"/>
              <a:t>Click icon to add picture</a:t>
            </a:r>
            <a:endParaRPr lang="en-US" dirty="0"/>
          </a:p>
        </p:txBody>
      </p:sp>
      <p:sp>
        <p:nvSpPr>
          <p:cNvPr id="10" name="Picture Placeholder 14">
            <a:extLst>
              <a:ext uri="{FF2B5EF4-FFF2-40B4-BE49-F238E27FC236}">
                <a16:creationId xmlns:a16="http://schemas.microsoft.com/office/drawing/2014/main" id="{687A7A61-F904-44E0-837C-FB357932BC1E}"/>
              </a:ext>
            </a:extLst>
          </p:cNvPr>
          <p:cNvSpPr>
            <a:spLocks noGrp="1"/>
          </p:cNvSpPr>
          <p:nvPr>
            <p:ph type="pic" sz="quarter" idx="14"/>
          </p:nvPr>
        </p:nvSpPr>
        <p:spPr>
          <a:xfrm>
            <a:off x="7680960" y="0"/>
            <a:ext cx="4507992" cy="4123944"/>
          </a:xfrm>
        </p:spPr>
        <p:txBody>
          <a:bodyPr anchor="ctr"/>
          <a:lstStyle>
            <a:lvl1pPr algn="ctr">
              <a:buNone/>
              <a:defRPr/>
            </a:lvl1pPr>
          </a:lstStyle>
          <a:p>
            <a:r>
              <a:rPr lang="en-GB"/>
              <a:t>Click icon to add picture</a:t>
            </a:r>
            <a:endParaRPr lang="en-US" dirty="0"/>
          </a:p>
        </p:txBody>
      </p:sp>
      <p:sp>
        <p:nvSpPr>
          <p:cNvPr id="8" name="Rectangle 7">
            <a:extLst>
              <a:ext uri="{FF2B5EF4-FFF2-40B4-BE49-F238E27FC236}">
                <a16:creationId xmlns:a16="http://schemas.microsoft.com/office/drawing/2014/main" id="{EEFA3CC7-31ED-4E5A-87A6-AA1D8F4251FC}"/>
              </a:ext>
            </a:extLst>
          </p:cNvPr>
          <p:cNvSpPr/>
          <p:nvPr userDrawn="1"/>
        </p:nvSpPr>
        <p:spPr>
          <a:xfrm>
            <a:off x="621792"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178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541A812-4D3F-4D65-BA64-BA64E37F2C1D}"/>
              </a:ext>
            </a:extLst>
          </p:cNvPr>
          <p:cNvSpPr/>
          <p:nvPr userDrawn="1"/>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1078992" y="1938528"/>
            <a:ext cx="7013448" cy="2990088"/>
          </a:xfrm>
        </p:spPr>
        <p:txBody>
          <a:bodyPr anchor="ctr">
            <a:normAutofit/>
          </a:bodyPr>
          <a:lstStyle>
            <a:lvl1pPr>
              <a:defRPr sz="54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613648" y="1938528"/>
            <a:ext cx="2688336" cy="2990088"/>
          </a:xfrm>
          <a:solidFill>
            <a:schemeClr val="accent1"/>
          </a:solidFill>
        </p:spPr>
        <p:txBody>
          <a:bodyPr anchor="ctr">
            <a:normAutofit/>
          </a:bodyPr>
          <a:lstStyle>
            <a:lvl1pPr marL="0" indent="0">
              <a:buNone/>
              <a:defRPr sz="2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12" name="Rectangle 11">
            <a:extLst>
              <a:ext uri="{FF2B5EF4-FFF2-40B4-BE49-F238E27FC236}">
                <a16:creationId xmlns:a16="http://schemas.microsoft.com/office/drawing/2014/main" id="{5716BBE9-8A9C-450B-A235-677945C7ED44}"/>
              </a:ext>
            </a:extLst>
          </p:cNvPr>
          <p:cNvSpPr/>
          <p:nvPr userDrawn="1"/>
        </p:nvSpPr>
        <p:spPr>
          <a:xfrm>
            <a:off x="609084" y="2965074"/>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855E7BF-3629-4C02-98DF-CFC1C93CE036}"/>
              </a:ext>
            </a:extLst>
          </p:cNvPr>
          <p:cNvSpPr/>
          <p:nvPr userDrawn="1"/>
        </p:nvSpPr>
        <p:spPr>
          <a:xfrm rot="5400000">
            <a:off x="7360539" y="3424428"/>
            <a:ext cx="21031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3540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userDrawn="1"/>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3393869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ctr">
            <a:normAutofit/>
          </a:bodyPr>
          <a:lstStyle>
            <a:lvl1pPr algn="ctr">
              <a:defRPr sz="4800"/>
            </a:lvl1pPr>
          </a:lstStyle>
          <a:p>
            <a:r>
              <a:rPr lang="en-GB"/>
              <a:t>Click to edit Master title style</a:t>
            </a:r>
            <a:endParaRPr lang="en-US" dirty="0"/>
          </a:p>
        </p:txBody>
      </p:sp>
      <p:sp useBgFill="1">
        <p:nvSpPr>
          <p:cNvPr id="4" name="Rectangle 3">
            <a:extLst>
              <a:ext uri="{FF2B5EF4-FFF2-40B4-BE49-F238E27FC236}">
                <a16:creationId xmlns:a16="http://schemas.microsoft.com/office/drawing/2014/main" id="{673635DF-99E4-4A0C-A272-D9FF87695DE7}"/>
              </a:ext>
            </a:extLst>
          </p:cNvPr>
          <p:cNvSpPr/>
          <p:nvPr userDrawn="1"/>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5590C76F-6331-4485-AA5B-D61483481F68}"/>
              </a:ext>
            </a:extLst>
          </p:cNvPr>
          <p:cNvSpPr/>
          <p:nvPr userDrawn="1"/>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a:solidFill>
            <a:schemeClr val="accent1"/>
          </a:solidFill>
        </p:spPr>
        <p:txBody>
          <a:bodyPr anchor="ctr">
            <a:normAutofit/>
          </a:bodyPr>
          <a:lstStyle>
            <a:lvl1pPr marL="0" indent="0">
              <a:buNone/>
              <a:defRPr sz="20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10" name="Footer Placeholder 9">
            <a:extLst>
              <a:ext uri="{FF2B5EF4-FFF2-40B4-BE49-F238E27FC236}">
                <a16:creationId xmlns:a16="http://schemas.microsoft.com/office/drawing/2014/main" id="{20957ADB-410A-48BE-AA95-3A708314B02A}"/>
              </a:ext>
            </a:extLst>
          </p:cNvPr>
          <p:cNvSpPr>
            <a:spLocks noGrp="1"/>
          </p:cNvSpPr>
          <p:nvPr>
            <p:ph type="ftr" sz="quarter" idx="11"/>
          </p:nvPr>
        </p:nvSpPr>
        <p:spPr/>
        <p:txBody>
          <a:bodyPr/>
          <a:lstStyle/>
          <a:p>
            <a:r>
              <a:rPr lang="en-US" dirty="0"/>
              <a:t>Presentation Title</a:t>
            </a:r>
          </a:p>
        </p:txBody>
      </p:sp>
      <p:sp>
        <p:nvSpPr>
          <p:cNvPr id="11" name="Slide Number Placeholder 10">
            <a:extLst>
              <a:ext uri="{FF2B5EF4-FFF2-40B4-BE49-F238E27FC236}">
                <a16:creationId xmlns:a16="http://schemas.microsoft.com/office/drawing/2014/main" id="{5112591B-8032-4FDF-9B26-8F505642C5C2}"/>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4244522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2F4163-FF9F-453F-99BB-82B8FDB0A1F9}"/>
              </a:ext>
            </a:extLst>
          </p:cNvPr>
          <p:cNvSpPr/>
          <p:nvPr userDrawn="1"/>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hasCustomPrompt="1"/>
          </p:nvPr>
        </p:nvSpPr>
        <p:spPr>
          <a:xfrm>
            <a:off x="5422392" y="2798064"/>
            <a:ext cx="1463040" cy="1481328"/>
          </a:xfrm>
        </p:spPr>
        <p:txBody>
          <a:bodyPr anchor="ctr"/>
          <a:lstStyle>
            <a:lvl1pPr algn="ctr">
              <a:buNone/>
              <a:defRPr/>
            </a:lvl1pPr>
          </a:lstStyle>
          <a:p>
            <a:r>
              <a:rPr lang="en-US" dirty="0"/>
              <a:t>Picture</a:t>
            </a:r>
          </a:p>
        </p:txBody>
      </p:sp>
      <p:sp>
        <p:nvSpPr>
          <p:cNvPr id="10" name="Picture Placeholder 14">
            <a:extLst>
              <a:ext uri="{FF2B5EF4-FFF2-40B4-BE49-F238E27FC236}">
                <a16:creationId xmlns:a16="http://schemas.microsoft.com/office/drawing/2014/main" id="{687A7A61-F904-44E0-837C-FB357932BC1E}"/>
              </a:ext>
            </a:extLst>
          </p:cNvPr>
          <p:cNvSpPr>
            <a:spLocks noGrp="1"/>
          </p:cNvSpPr>
          <p:nvPr>
            <p:ph type="pic" sz="quarter" idx="14" hasCustomPrompt="1"/>
          </p:nvPr>
        </p:nvSpPr>
        <p:spPr>
          <a:xfrm>
            <a:off x="576072" y="2798064"/>
            <a:ext cx="1463040" cy="1481328"/>
          </a:xfrm>
        </p:spPr>
        <p:txBody>
          <a:bodyPr anchor="ctr"/>
          <a:lstStyle>
            <a:lvl1pPr algn="ctr">
              <a:buNone/>
              <a:defRPr/>
            </a:lvl1pPr>
          </a:lstStyle>
          <a:p>
            <a:r>
              <a:rPr lang="en-US" dirty="0"/>
              <a:t>Picture</a:t>
            </a:r>
          </a:p>
        </p:txBody>
      </p:sp>
      <p:sp>
        <p:nvSpPr>
          <p:cNvPr id="16" name="Picture Placeholder 14">
            <a:extLst>
              <a:ext uri="{FF2B5EF4-FFF2-40B4-BE49-F238E27FC236}">
                <a16:creationId xmlns:a16="http://schemas.microsoft.com/office/drawing/2014/main" id="{6B8374DB-2C54-426F-9768-7B838BE1F98D}"/>
              </a:ext>
            </a:extLst>
          </p:cNvPr>
          <p:cNvSpPr>
            <a:spLocks noGrp="1"/>
          </p:cNvSpPr>
          <p:nvPr>
            <p:ph type="pic" sz="quarter" idx="21" hasCustomPrompt="1"/>
          </p:nvPr>
        </p:nvSpPr>
        <p:spPr>
          <a:xfrm>
            <a:off x="7845552" y="2798064"/>
            <a:ext cx="1463040" cy="1481328"/>
          </a:xfrm>
        </p:spPr>
        <p:txBody>
          <a:bodyPr anchor="ctr"/>
          <a:lstStyle>
            <a:lvl1pPr algn="ctr">
              <a:buNone/>
              <a:defRPr/>
            </a:lvl1pPr>
          </a:lstStyle>
          <a:p>
            <a:r>
              <a:rPr lang="en-US" dirty="0"/>
              <a:t>Picture</a:t>
            </a:r>
          </a:p>
        </p:txBody>
      </p:sp>
      <p:sp>
        <p:nvSpPr>
          <p:cNvPr id="27" name="Rectangle 26">
            <a:extLst>
              <a:ext uri="{FF2B5EF4-FFF2-40B4-BE49-F238E27FC236}">
                <a16:creationId xmlns:a16="http://schemas.microsoft.com/office/drawing/2014/main" id="{76763C05-47FB-4725-A20D-066889246220}"/>
              </a:ext>
            </a:extLst>
          </p:cNvPr>
          <p:cNvSpPr/>
          <p:nvPr userDrawn="1"/>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Title 1">
            <a:extLst>
              <a:ext uri="{FF2B5EF4-FFF2-40B4-BE49-F238E27FC236}">
                <a16:creationId xmlns:a16="http://schemas.microsoft.com/office/drawing/2014/main" id="{9EDC39EC-C00D-4DE8-8828-E0E5AD579F19}"/>
              </a:ext>
            </a:extLst>
          </p:cNvPr>
          <p:cNvSpPr>
            <a:spLocks noGrp="1"/>
          </p:cNvSpPr>
          <p:nvPr>
            <p:ph type="title"/>
          </p:nvPr>
        </p:nvSpPr>
        <p:spPr>
          <a:xfrm>
            <a:off x="1115568" y="548640"/>
            <a:ext cx="10168128" cy="1179576"/>
          </a:xfrm>
        </p:spPr>
        <p:txBody>
          <a:bodyPr>
            <a:normAutofit/>
          </a:bodyPr>
          <a:lstStyle>
            <a:lvl1pPr>
              <a:defRPr sz="4000"/>
            </a:lvl1pPr>
          </a:lstStyle>
          <a:p>
            <a:r>
              <a:rPr lang="en-GB"/>
              <a:t>Click to edit Master title style</a:t>
            </a:r>
            <a:endParaRPr lang="en-US" dirty="0"/>
          </a:p>
        </p:txBody>
      </p:sp>
      <p:sp>
        <p:nvSpPr>
          <p:cNvPr id="32" name="Picture Placeholder 14">
            <a:extLst>
              <a:ext uri="{FF2B5EF4-FFF2-40B4-BE49-F238E27FC236}">
                <a16:creationId xmlns:a16="http://schemas.microsoft.com/office/drawing/2014/main" id="{AC393A50-B0FA-44B0-850A-6E748DECA20A}"/>
              </a:ext>
            </a:extLst>
          </p:cNvPr>
          <p:cNvSpPr>
            <a:spLocks noGrp="1"/>
          </p:cNvSpPr>
          <p:nvPr>
            <p:ph type="pic" sz="quarter" idx="28" hasCustomPrompt="1"/>
          </p:nvPr>
        </p:nvSpPr>
        <p:spPr>
          <a:xfrm>
            <a:off x="2999232" y="2798064"/>
            <a:ext cx="1463040" cy="1481328"/>
          </a:xfrm>
        </p:spPr>
        <p:txBody>
          <a:bodyPr anchor="ctr"/>
          <a:lstStyle>
            <a:lvl1pPr algn="ctr">
              <a:buNone/>
              <a:defRPr/>
            </a:lvl1pPr>
          </a:lstStyle>
          <a:p>
            <a:r>
              <a:rPr lang="en-US" dirty="0"/>
              <a:t>Picture</a:t>
            </a:r>
          </a:p>
        </p:txBody>
      </p:sp>
      <p:sp>
        <p:nvSpPr>
          <p:cNvPr id="33" name="Picture Placeholder 14">
            <a:extLst>
              <a:ext uri="{FF2B5EF4-FFF2-40B4-BE49-F238E27FC236}">
                <a16:creationId xmlns:a16="http://schemas.microsoft.com/office/drawing/2014/main" id="{C19D18E3-AE27-4902-A5E1-1E388C8CA886}"/>
              </a:ext>
            </a:extLst>
          </p:cNvPr>
          <p:cNvSpPr>
            <a:spLocks noGrp="1"/>
          </p:cNvSpPr>
          <p:nvPr>
            <p:ph type="pic" sz="quarter" idx="29" hasCustomPrompt="1"/>
          </p:nvPr>
        </p:nvSpPr>
        <p:spPr>
          <a:xfrm>
            <a:off x="10268712" y="2798064"/>
            <a:ext cx="1463040" cy="1481328"/>
          </a:xfrm>
        </p:spPr>
        <p:txBody>
          <a:bodyPr anchor="ctr"/>
          <a:lstStyle>
            <a:lvl1pPr algn="ctr">
              <a:buNone/>
              <a:defRPr/>
            </a:lvl1pPr>
          </a:lstStyle>
          <a:p>
            <a:r>
              <a:rPr lang="en-US" dirty="0"/>
              <a:t>Picture</a:t>
            </a:r>
          </a:p>
        </p:txBody>
      </p:sp>
      <p:sp>
        <p:nvSpPr>
          <p:cNvPr id="12" name="Footer Placeholder 11">
            <a:extLst>
              <a:ext uri="{FF2B5EF4-FFF2-40B4-BE49-F238E27FC236}">
                <a16:creationId xmlns:a16="http://schemas.microsoft.com/office/drawing/2014/main" id="{D0281C10-EAAA-4F45-8CC9-87F9F9116C21}"/>
              </a:ext>
            </a:extLst>
          </p:cNvPr>
          <p:cNvSpPr>
            <a:spLocks noGrp="1"/>
          </p:cNvSpPr>
          <p:nvPr>
            <p:ph type="ftr" sz="quarter" idx="33"/>
          </p:nvPr>
        </p:nvSpPr>
        <p:spPr/>
        <p:txBody>
          <a:bodyPr/>
          <a:lstStyle/>
          <a:p>
            <a:r>
              <a:rPr lang="en-US" dirty="0"/>
              <a:t>Presentation Title</a:t>
            </a:r>
          </a:p>
        </p:txBody>
      </p:sp>
      <p:sp>
        <p:nvSpPr>
          <p:cNvPr id="13" name="Slide Number Placeholder 12">
            <a:extLst>
              <a:ext uri="{FF2B5EF4-FFF2-40B4-BE49-F238E27FC236}">
                <a16:creationId xmlns:a16="http://schemas.microsoft.com/office/drawing/2014/main" id="{389175D6-43FD-42A2-8595-893FC3BFCDF6}"/>
              </a:ext>
            </a:extLst>
          </p:cNvPr>
          <p:cNvSpPr>
            <a:spLocks noGrp="1"/>
          </p:cNvSpPr>
          <p:nvPr>
            <p:ph type="sldNum" sz="quarter" idx="34"/>
          </p:nvPr>
        </p:nvSpPr>
        <p:spPr/>
        <p:txBody>
          <a:bodyPr/>
          <a:lstStyle/>
          <a:p>
            <a:fld id="{A65A5C87-DF58-40C8-B092-1DE63DB4547E}" type="slidenum">
              <a:rPr lang="en-US" smtClean="0"/>
              <a:t>‹#›</a:t>
            </a:fld>
            <a:endParaRPr lang="en-US" dirty="0"/>
          </a:p>
        </p:txBody>
      </p:sp>
      <p:sp>
        <p:nvSpPr>
          <p:cNvPr id="37" name="Text Placeholder 35">
            <a:extLst>
              <a:ext uri="{FF2B5EF4-FFF2-40B4-BE49-F238E27FC236}">
                <a16:creationId xmlns:a16="http://schemas.microsoft.com/office/drawing/2014/main" id="{28F74B10-F76D-4BBB-A284-01D5A0DF8BCB}"/>
              </a:ext>
            </a:extLst>
          </p:cNvPr>
          <p:cNvSpPr>
            <a:spLocks noGrp="1"/>
          </p:cNvSpPr>
          <p:nvPr>
            <p:ph type="body" sz="quarter" idx="36" hasCustomPrompt="1"/>
          </p:nvPr>
        </p:nvSpPr>
        <p:spPr>
          <a:xfrm>
            <a:off x="5431536"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
        <p:nvSpPr>
          <p:cNvPr id="38" name="Text Placeholder 35">
            <a:extLst>
              <a:ext uri="{FF2B5EF4-FFF2-40B4-BE49-F238E27FC236}">
                <a16:creationId xmlns:a16="http://schemas.microsoft.com/office/drawing/2014/main" id="{BD245DC2-6D7B-4AEE-B8EE-0D0E473AFFF5}"/>
              </a:ext>
            </a:extLst>
          </p:cNvPr>
          <p:cNvSpPr>
            <a:spLocks noGrp="1"/>
          </p:cNvSpPr>
          <p:nvPr>
            <p:ph type="body" sz="quarter" idx="37" hasCustomPrompt="1"/>
          </p:nvPr>
        </p:nvSpPr>
        <p:spPr>
          <a:xfrm>
            <a:off x="7845552"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
        <p:nvSpPr>
          <p:cNvPr id="39" name="Text Placeholder 35">
            <a:extLst>
              <a:ext uri="{FF2B5EF4-FFF2-40B4-BE49-F238E27FC236}">
                <a16:creationId xmlns:a16="http://schemas.microsoft.com/office/drawing/2014/main" id="{28069EAF-8C82-49CC-8A38-2ACAD26F7DE9}"/>
              </a:ext>
            </a:extLst>
          </p:cNvPr>
          <p:cNvSpPr>
            <a:spLocks noGrp="1"/>
          </p:cNvSpPr>
          <p:nvPr>
            <p:ph type="body" sz="quarter" idx="38" hasCustomPrompt="1"/>
          </p:nvPr>
        </p:nvSpPr>
        <p:spPr>
          <a:xfrm>
            <a:off x="10268712"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
        <p:nvSpPr>
          <p:cNvPr id="40" name="Text Placeholder 35">
            <a:extLst>
              <a:ext uri="{FF2B5EF4-FFF2-40B4-BE49-F238E27FC236}">
                <a16:creationId xmlns:a16="http://schemas.microsoft.com/office/drawing/2014/main" id="{DAA3B1CD-59B3-4B73-B91A-88CED1D8FDD6}"/>
              </a:ext>
            </a:extLst>
          </p:cNvPr>
          <p:cNvSpPr>
            <a:spLocks noGrp="1"/>
          </p:cNvSpPr>
          <p:nvPr>
            <p:ph type="body" sz="quarter" idx="39" hasCustomPrompt="1"/>
          </p:nvPr>
        </p:nvSpPr>
        <p:spPr>
          <a:xfrm>
            <a:off x="594360"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
        <p:nvSpPr>
          <p:cNvPr id="41" name="Text Placeholder 35">
            <a:extLst>
              <a:ext uri="{FF2B5EF4-FFF2-40B4-BE49-F238E27FC236}">
                <a16:creationId xmlns:a16="http://schemas.microsoft.com/office/drawing/2014/main" id="{C1FED6B0-DEB7-46E3-8038-FE6788AC24A9}"/>
              </a:ext>
            </a:extLst>
          </p:cNvPr>
          <p:cNvSpPr>
            <a:spLocks noGrp="1"/>
          </p:cNvSpPr>
          <p:nvPr>
            <p:ph type="body" sz="quarter" idx="35" hasCustomPrompt="1"/>
          </p:nvPr>
        </p:nvSpPr>
        <p:spPr>
          <a:xfrm>
            <a:off x="3008376" y="4489704"/>
            <a:ext cx="1462088" cy="649288"/>
          </a:xfrm>
        </p:spPr>
        <p:txBody>
          <a:bodyPr/>
          <a:lstStyle>
            <a:lvl1pPr marL="0" indent="0" algn="ctr">
              <a:lnSpc>
                <a:spcPct val="100000"/>
              </a:lnSpc>
              <a:spcBef>
                <a:spcPts val="0"/>
              </a:spcBef>
              <a:buNone/>
              <a:defRPr sz="2000"/>
            </a:lvl1pPr>
            <a:lvl2pPr marL="0" indent="0" algn="ctr">
              <a:lnSpc>
                <a:spcPct val="100000"/>
              </a:lnSpc>
              <a:spcBef>
                <a:spcPts val="0"/>
              </a:spcBef>
              <a:buNone/>
              <a:defRPr sz="1600"/>
            </a:lvl2pPr>
            <a:lvl3pPr>
              <a:defRPr sz="2000"/>
            </a:lvl3pPr>
            <a:lvl4pPr>
              <a:defRPr sz="2000"/>
            </a:lvl4pPr>
            <a:lvl5pPr>
              <a:defRPr sz="2000"/>
            </a:lvl5pPr>
          </a:lstStyle>
          <a:p>
            <a:pPr lvl="0"/>
            <a:r>
              <a:rPr lang="en-US" dirty="0"/>
              <a:t>Name</a:t>
            </a:r>
          </a:p>
          <a:p>
            <a:pPr lvl="1"/>
            <a:r>
              <a:rPr lang="en-US" dirty="0"/>
              <a:t>Title</a:t>
            </a:r>
          </a:p>
        </p:txBody>
      </p:sp>
    </p:spTree>
    <p:extLst>
      <p:ext uri="{BB962C8B-B14F-4D97-AF65-F5344CB8AC3E}">
        <p14:creationId xmlns:p14="http://schemas.microsoft.com/office/powerpoint/2010/main" val="431511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1606934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userDrawn="1"/>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576072" y="2372650"/>
            <a:ext cx="329184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576072" y="3203688"/>
            <a:ext cx="3291840" cy="2968512"/>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507992" y="2372650"/>
            <a:ext cx="329184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507992" y="3203687"/>
            <a:ext cx="3291840" cy="2968511"/>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smtClean="0"/>
              <a:t>‹#›</a:t>
            </a:fld>
            <a:endParaRPr lang="en-US" dirty="0"/>
          </a:p>
        </p:txBody>
      </p:sp>
      <p:sp>
        <p:nvSpPr>
          <p:cNvPr id="14" name="Text Placeholder 4">
            <a:extLst>
              <a:ext uri="{FF2B5EF4-FFF2-40B4-BE49-F238E27FC236}">
                <a16:creationId xmlns:a16="http://schemas.microsoft.com/office/drawing/2014/main" id="{CE04853A-B5A7-418B-B49F-E718136614E0}"/>
              </a:ext>
            </a:extLst>
          </p:cNvPr>
          <p:cNvSpPr>
            <a:spLocks noGrp="1"/>
          </p:cNvSpPr>
          <p:nvPr>
            <p:ph type="body" sz="quarter" idx="13"/>
          </p:nvPr>
        </p:nvSpPr>
        <p:spPr>
          <a:xfrm>
            <a:off x="8439912" y="2372650"/>
            <a:ext cx="329184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Content Placeholder 5">
            <a:extLst>
              <a:ext uri="{FF2B5EF4-FFF2-40B4-BE49-F238E27FC236}">
                <a16:creationId xmlns:a16="http://schemas.microsoft.com/office/drawing/2014/main" id="{D08E5547-BBB9-4D87-A012-6BC6B1330861}"/>
              </a:ext>
            </a:extLst>
          </p:cNvPr>
          <p:cNvSpPr>
            <a:spLocks noGrp="1"/>
          </p:cNvSpPr>
          <p:nvPr>
            <p:ph sz="quarter" idx="14"/>
          </p:nvPr>
        </p:nvSpPr>
        <p:spPr>
          <a:xfrm>
            <a:off x="8439912" y="3203687"/>
            <a:ext cx="3291840" cy="2968511"/>
          </a:xfrm>
        </p:spPr>
        <p:txBody>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2202261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with 3 pictures">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2CD68929-9BD1-4A1E-9C1E-5B980D986EC1}"/>
              </a:ext>
            </a:extLst>
          </p:cNvPr>
          <p:cNvSpPr/>
          <p:nvPr userDrawn="1"/>
        </p:nvSpPr>
        <p:spPr>
          <a:xfrm>
            <a:off x="409575" y="633619"/>
            <a:ext cx="492741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41248" y="978408"/>
            <a:ext cx="4059936" cy="1106424"/>
          </a:xfrm>
        </p:spPr>
        <p:txBody>
          <a:bodyPr anchor="ctr">
            <a:normAutofit/>
          </a:bodyPr>
          <a:lstStyle>
            <a:lvl1pPr>
              <a:defRPr sz="28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41248" y="2359152"/>
            <a:ext cx="4059936" cy="3429000"/>
          </a:xfrm>
        </p:spPr>
        <p:txBody>
          <a:bodyPr/>
          <a:lstStyle>
            <a:lvl1pPr marL="0" indent="0">
              <a:buNone/>
              <a:defRPr sz="1800"/>
            </a:lvl1pPr>
          </a:lstStyle>
          <a:p>
            <a:pPr lvl="0"/>
            <a:r>
              <a:rPr lang="en-GB"/>
              <a:t>Click to edit Master text styles</a:t>
            </a:r>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p:nvPr>
        </p:nvSpPr>
        <p:spPr>
          <a:xfrm>
            <a:off x="8961120" y="566928"/>
            <a:ext cx="2871216" cy="2340864"/>
          </a:xfrm>
        </p:spPr>
        <p:txBody>
          <a:bodyPr anchor="ctr"/>
          <a:lstStyle>
            <a:lvl1pPr algn="ctr">
              <a:buNone/>
              <a:defRPr/>
            </a:lvl1pPr>
          </a:lstStyle>
          <a:p>
            <a:r>
              <a:rPr lang="en-GB"/>
              <a:t>Click icon to add picture</a:t>
            </a:r>
            <a:endParaRPr lang="en-US" dirty="0"/>
          </a:p>
        </p:txBody>
      </p:sp>
      <p:sp>
        <p:nvSpPr>
          <p:cNvPr id="10" name="Picture Placeholder 14">
            <a:extLst>
              <a:ext uri="{FF2B5EF4-FFF2-40B4-BE49-F238E27FC236}">
                <a16:creationId xmlns:a16="http://schemas.microsoft.com/office/drawing/2014/main" id="{687A7A61-F904-44E0-837C-FB357932BC1E}"/>
              </a:ext>
            </a:extLst>
          </p:cNvPr>
          <p:cNvSpPr>
            <a:spLocks noGrp="1"/>
          </p:cNvSpPr>
          <p:nvPr>
            <p:ph type="pic" sz="quarter" idx="14"/>
          </p:nvPr>
        </p:nvSpPr>
        <p:spPr>
          <a:xfrm>
            <a:off x="5843016" y="566928"/>
            <a:ext cx="2871216" cy="2340864"/>
          </a:xfrm>
        </p:spPr>
        <p:txBody>
          <a:bodyPr anchor="ctr"/>
          <a:lstStyle>
            <a:lvl1pPr algn="ctr">
              <a:buNone/>
              <a:defRPr/>
            </a:lvl1pPr>
          </a:lstStyle>
          <a:p>
            <a:r>
              <a:rPr lang="en-GB"/>
              <a:t>Click icon to add picture</a:t>
            </a:r>
            <a:endParaRPr lang="en-US" dirty="0"/>
          </a:p>
        </p:txBody>
      </p:sp>
      <p:sp>
        <p:nvSpPr>
          <p:cNvPr id="5" name="Rectangle 4">
            <a:extLst>
              <a:ext uri="{FF2B5EF4-FFF2-40B4-BE49-F238E27FC236}">
                <a16:creationId xmlns:a16="http://schemas.microsoft.com/office/drawing/2014/main" id="{B3ED68CE-A00C-4DD9-8065-B0E3D033BC20}"/>
              </a:ext>
            </a:extLst>
          </p:cNvPr>
          <p:cNvSpPr/>
          <p:nvPr userDrawn="1"/>
        </p:nvSpPr>
        <p:spPr>
          <a:xfrm>
            <a:off x="345567" y="117043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B3EDCB6-603C-4A22-80E6-232A6202452A}"/>
              </a:ext>
            </a:extLst>
          </p:cNvPr>
          <p:cNvSpPr/>
          <p:nvPr userDrawn="1"/>
        </p:nvSpPr>
        <p:spPr>
          <a:xfrm>
            <a:off x="877459" y="2121408"/>
            <a:ext cx="395865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Picture Placeholder 14">
            <a:extLst>
              <a:ext uri="{FF2B5EF4-FFF2-40B4-BE49-F238E27FC236}">
                <a16:creationId xmlns:a16="http://schemas.microsoft.com/office/drawing/2014/main" id="{FBB9124E-D1EB-4540-B1E1-DF3CD388BB27}"/>
              </a:ext>
            </a:extLst>
          </p:cNvPr>
          <p:cNvSpPr>
            <a:spLocks noGrp="1"/>
          </p:cNvSpPr>
          <p:nvPr>
            <p:ph type="pic" sz="quarter" idx="17"/>
          </p:nvPr>
        </p:nvSpPr>
        <p:spPr>
          <a:xfrm>
            <a:off x="5843016" y="3108960"/>
            <a:ext cx="5989320" cy="3054096"/>
          </a:xfrm>
        </p:spPr>
        <p:txBody>
          <a:bodyPr anchor="ctr"/>
          <a:lstStyle>
            <a:lvl1pPr algn="ctr">
              <a:buNone/>
              <a:defRPr/>
            </a:lvl1pPr>
          </a:lstStyle>
          <a:p>
            <a:r>
              <a:rPr lang="en-GB"/>
              <a:t>Click icon to add picture</a:t>
            </a:r>
            <a:endParaRPr lang="en-US" dirty="0"/>
          </a:p>
        </p:txBody>
      </p:sp>
      <p:sp>
        <p:nvSpPr>
          <p:cNvPr id="19" name="Footer Placeholder 18">
            <a:extLst>
              <a:ext uri="{FF2B5EF4-FFF2-40B4-BE49-F238E27FC236}">
                <a16:creationId xmlns:a16="http://schemas.microsoft.com/office/drawing/2014/main" id="{69186A5E-A88B-4AD5-8730-E1679229BB98}"/>
              </a:ext>
            </a:extLst>
          </p:cNvPr>
          <p:cNvSpPr>
            <a:spLocks noGrp="1"/>
          </p:cNvSpPr>
          <p:nvPr>
            <p:ph type="ftr" sz="quarter" idx="19"/>
          </p:nvPr>
        </p:nvSpPr>
        <p:spPr/>
        <p:txBody>
          <a:bodyPr/>
          <a:lstStyle/>
          <a:p>
            <a:r>
              <a:rPr lang="en-US" dirty="0"/>
              <a:t>Presentation Title</a:t>
            </a:r>
          </a:p>
        </p:txBody>
      </p:sp>
      <p:sp>
        <p:nvSpPr>
          <p:cNvPr id="20" name="Slide Number Placeholder 19">
            <a:extLst>
              <a:ext uri="{FF2B5EF4-FFF2-40B4-BE49-F238E27FC236}">
                <a16:creationId xmlns:a16="http://schemas.microsoft.com/office/drawing/2014/main" id="{FDD4F609-6DE6-4637-A216-DB19D982FF19}"/>
              </a:ext>
            </a:extLst>
          </p:cNvPr>
          <p:cNvSpPr>
            <a:spLocks noGrp="1"/>
          </p:cNvSpPr>
          <p:nvPr>
            <p:ph type="sldNum" sz="quarter" idx="20"/>
          </p:nvPr>
        </p:nvSpPr>
        <p:spPr>
          <a:xfrm>
            <a:off x="8540496" y="6356350"/>
            <a:ext cx="2743200" cy="365125"/>
          </a:xfrm>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3527971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2CD68929-9BD1-4A1E-9C1E-5B980D986EC1}"/>
              </a:ext>
            </a:extLst>
          </p:cNvPr>
          <p:cNvSpPr/>
          <p:nvPr userDrawn="1"/>
        </p:nvSpPr>
        <p:spPr>
          <a:xfrm>
            <a:off x="7324344" y="630936"/>
            <a:ext cx="4517136"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7772400" y="978408"/>
            <a:ext cx="3721608" cy="1106424"/>
          </a:xfrm>
        </p:spPr>
        <p:txBody>
          <a:bodyPr anchor="ctr">
            <a:normAutofit/>
          </a:bodyPr>
          <a:lstStyle>
            <a:lvl1pPr>
              <a:defRPr sz="2800"/>
            </a:lvl1pPr>
          </a:lstStyle>
          <a:p>
            <a:r>
              <a:rPr lang="en-GB"/>
              <a:t>Click to edit Master title style</a:t>
            </a:r>
            <a:endParaRPr lang="en-US" dirty="0"/>
          </a:p>
        </p:txBody>
      </p:sp>
      <p:sp>
        <p:nvSpPr>
          <p:cNvPr id="15" name="Picture Placeholder 14">
            <a:extLst>
              <a:ext uri="{FF2B5EF4-FFF2-40B4-BE49-F238E27FC236}">
                <a16:creationId xmlns:a16="http://schemas.microsoft.com/office/drawing/2014/main" id="{D9F91D62-7A39-4697-A73D-908DBA590EFB}"/>
              </a:ext>
            </a:extLst>
          </p:cNvPr>
          <p:cNvSpPr>
            <a:spLocks noGrp="1"/>
          </p:cNvSpPr>
          <p:nvPr>
            <p:ph type="pic" sz="quarter" idx="13"/>
          </p:nvPr>
        </p:nvSpPr>
        <p:spPr>
          <a:xfrm>
            <a:off x="3767328" y="630936"/>
            <a:ext cx="3246120" cy="2688336"/>
          </a:xfrm>
        </p:spPr>
        <p:txBody>
          <a:bodyPr anchor="ctr"/>
          <a:lstStyle>
            <a:lvl1pPr algn="ctr">
              <a:buNone/>
              <a:defRPr/>
            </a:lvl1pPr>
          </a:lstStyle>
          <a:p>
            <a:r>
              <a:rPr lang="en-GB"/>
              <a:t>Click icon to add picture</a:t>
            </a:r>
            <a:endParaRPr lang="en-US" dirty="0"/>
          </a:p>
        </p:txBody>
      </p:sp>
      <p:sp>
        <p:nvSpPr>
          <p:cNvPr id="10" name="Picture Placeholder 14">
            <a:extLst>
              <a:ext uri="{FF2B5EF4-FFF2-40B4-BE49-F238E27FC236}">
                <a16:creationId xmlns:a16="http://schemas.microsoft.com/office/drawing/2014/main" id="{687A7A61-F904-44E0-837C-FB357932BC1E}"/>
              </a:ext>
            </a:extLst>
          </p:cNvPr>
          <p:cNvSpPr>
            <a:spLocks noGrp="1"/>
          </p:cNvSpPr>
          <p:nvPr>
            <p:ph type="pic" sz="quarter" idx="14"/>
          </p:nvPr>
        </p:nvSpPr>
        <p:spPr>
          <a:xfrm>
            <a:off x="411480" y="630936"/>
            <a:ext cx="3246120" cy="2688336"/>
          </a:xfrm>
        </p:spPr>
        <p:txBody>
          <a:bodyPr anchor="ctr"/>
          <a:lstStyle>
            <a:lvl1pPr algn="ctr">
              <a:buNone/>
              <a:defRPr/>
            </a:lvl1pPr>
          </a:lstStyle>
          <a:p>
            <a:r>
              <a:rPr lang="en-GB"/>
              <a:t>Click icon to add picture</a:t>
            </a:r>
            <a:endParaRPr lang="en-US" dirty="0"/>
          </a:p>
        </p:txBody>
      </p:sp>
      <p:sp>
        <p:nvSpPr>
          <p:cNvPr id="5" name="Rectangle 4">
            <a:extLst>
              <a:ext uri="{FF2B5EF4-FFF2-40B4-BE49-F238E27FC236}">
                <a16:creationId xmlns:a16="http://schemas.microsoft.com/office/drawing/2014/main" id="{B3ED68CE-A00C-4DD9-8065-B0E3D033BC20}"/>
              </a:ext>
            </a:extLst>
          </p:cNvPr>
          <p:cNvSpPr/>
          <p:nvPr userDrawn="1"/>
        </p:nvSpPr>
        <p:spPr>
          <a:xfrm>
            <a:off x="7260336" y="1179576"/>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Picture Placeholder 14">
            <a:extLst>
              <a:ext uri="{FF2B5EF4-FFF2-40B4-BE49-F238E27FC236}">
                <a16:creationId xmlns:a16="http://schemas.microsoft.com/office/drawing/2014/main" id="{FBB9124E-D1EB-4540-B1E1-DF3CD388BB27}"/>
              </a:ext>
            </a:extLst>
          </p:cNvPr>
          <p:cNvSpPr>
            <a:spLocks noGrp="1"/>
          </p:cNvSpPr>
          <p:nvPr>
            <p:ph type="pic" sz="quarter" idx="17"/>
          </p:nvPr>
        </p:nvSpPr>
        <p:spPr>
          <a:xfrm>
            <a:off x="411480" y="3438144"/>
            <a:ext cx="3246120" cy="2688336"/>
          </a:xfrm>
        </p:spPr>
        <p:txBody>
          <a:bodyPr anchor="ctr"/>
          <a:lstStyle>
            <a:lvl1pPr algn="ctr">
              <a:buNone/>
              <a:defRPr/>
            </a:lvl1pPr>
          </a:lstStyle>
          <a:p>
            <a:r>
              <a:rPr lang="en-GB"/>
              <a:t>Click icon to add picture</a:t>
            </a:r>
            <a:endParaRPr lang="en-US" dirty="0"/>
          </a:p>
        </p:txBody>
      </p:sp>
      <p:sp>
        <p:nvSpPr>
          <p:cNvPr id="19" name="Footer Placeholder 18">
            <a:extLst>
              <a:ext uri="{FF2B5EF4-FFF2-40B4-BE49-F238E27FC236}">
                <a16:creationId xmlns:a16="http://schemas.microsoft.com/office/drawing/2014/main" id="{69186A5E-A88B-4AD5-8730-E1679229BB98}"/>
              </a:ext>
            </a:extLst>
          </p:cNvPr>
          <p:cNvSpPr>
            <a:spLocks noGrp="1"/>
          </p:cNvSpPr>
          <p:nvPr>
            <p:ph type="ftr" sz="quarter" idx="19"/>
          </p:nvPr>
        </p:nvSpPr>
        <p:spPr/>
        <p:txBody>
          <a:bodyPr/>
          <a:lstStyle/>
          <a:p>
            <a:r>
              <a:rPr lang="en-US" dirty="0"/>
              <a:t>Presentation Title</a:t>
            </a:r>
          </a:p>
        </p:txBody>
      </p:sp>
      <p:sp>
        <p:nvSpPr>
          <p:cNvPr id="20" name="Slide Number Placeholder 19">
            <a:extLst>
              <a:ext uri="{FF2B5EF4-FFF2-40B4-BE49-F238E27FC236}">
                <a16:creationId xmlns:a16="http://schemas.microsoft.com/office/drawing/2014/main" id="{FDD4F609-6DE6-4637-A216-DB19D982FF19}"/>
              </a:ext>
            </a:extLst>
          </p:cNvPr>
          <p:cNvSpPr>
            <a:spLocks noGrp="1"/>
          </p:cNvSpPr>
          <p:nvPr>
            <p:ph type="sldNum" sz="quarter" idx="20"/>
          </p:nvPr>
        </p:nvSpPr>
        <p:spPr>
          <a:xfrm>
            <a:off x="8540496" y="6356350"/>
            <a:ext cx="2743200" cy="365125"/>
          </a:xfrm>
        </p:spPr>
        <p:txBody>
          <a:bodyPr/>
          <a:lstStyle/>
          <a:p>
            <a:fld id="{A65A5C87-DF58-40C8-B092-1DE63DB4547E}" type="slidenum">
              <a:rPr lang="en-US" smtClean="0"/>
              <a:t>‹#›</a:t>
            </a:fld>
            <a:endParaRPr lang="en-US" dirty="0"/>
          </a:p>
        </p:txBody>
      </p:sp>
      <p:sp>
        <p:nvSpPr>
          <p:cNvPr id="6" name="Rectangle 5">
            <a:extLst>
              <a:ext uri="{FF2B5EF4-FFF2-40B4-BE49-F238E27FC236}">
                <a16:creationId xmlns:a16="http://schemas.microsoft.com/office/drawing/2014/main" id="{525280B1-DD77-4ADB-A6FC-71309BCB66E1}"/>
              </a:ext>
            </a:extLst>
          </p:cNvPr>
          <p:cNvSpPr/>
          <p:nvPr userDrawn="1"/>
        </p:nvSpPr>
        <p:spPr>
          <a:xfrm>
            <a:off x="7792216" y="2185416"/>
            <a:ext cx="3683187"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Picture Placeholder 14">
            <a:extLst>
              <a:ext uri="{FF2B5EF4-FFF2-40B4-BE49-F238E27FC236}">
                <a16:creationId xmlns:a16="http://schemas.microsoft.com/office/drawing/2014/main" id="{6B8374DB-2C54-426F-9768-7B838BE1F98D}"/>
              </a:ext>
            </a:extLst>
          </p:cNvPr>
          <p:cNvSpPr>
            <a:spLocks noGrp="1"/>
          </p:cNvSpPr>
          <p:nvPr>
            <p:ph type="pic" sz="quarter" idx="21"/>
          </p:nvPr>
        </p:nvSpPr>
        <p:spPr>
          <a:xfrm>
            <a:off x="3767328" y="3438144"/>
            <a:ext cx="3246120" cy="2688336"/>
          </a:xfrm>
        </p:spPr>
        <p:txBody>
          <a:bodyPr anchor="ctr"/>
          <a:lstStyle>
            <a:lvl1pPr algn="ctr">
              <a:buNone/>
              <a:defRPr/>
            </a:lvl1pPr>
          </a:lstStyle>
          <a:p>
            <a:r>
              <a:rPr lang="en-GB"/>
              <a:t>Click icon to add picture</a:t>
            </a:r>
            <a:endParaRPr lang="en-US" dirty="0"/>
          </a:p>
        </p:txBody>
      </p:sp>
      <p:sp>
        <p:nvSpPr>
          <p:cNvPr id="8" name="Text Placeholder 7">
            <a:extLst>
              <a:ext uri="{FF2B5EF4-FFF2-40B4-BE49-F238E27FC236}">
                <a16:creationId xmlns:a16="http://schemas.microsoft.com/office/drawing/2014/main" id="{A0D33A8D-B0BB-4920-AAC4-6EE9952AA556}"/>
              </a:ext>
            </a:extLst>
          </p:cNvPr>
          <p:cNvSpPr>
            <a:spLocks noGrp="1"/>
          </p:cNvSpPr>
          <p:nvPr>
            <p:ph type="body" sz="quarter" idx="22"/>
          </p:nvPr>
        </p:nvSpPr>
        <p:spPr>
          <a:xfrm>
            <a:off x="7772400" y="3099816"/>
            <a:ext cx="3721100" cy="447675"/>
          </a:xfrm>
        </p:spPr>
        <p:txBody>
          <a:bodyPr/>
          <a:lstStyle>
            <a:lvl1pPr marL="0" indent="0">
              <a:buNone/>
              <a:defRPr sz="1600"/>
            </a:lvl1pPr>
          </a:lstStyle>
          <a:p>
            <a:pPr lvl="0"/>
            <a:r>
              <a:rPr lang="en-GB"/>
              <a:t>Click to edit Master text styles</a:t>
            </a:r>
          </a:p>
        </p:txBody>
      </p:sp>
      <p:sp>
        <p:nvSpPr>
          <p:cNvPr id="21" name="Text Placeholder 7">
            <a:extLst>
              <a:ext uri="{FF2B5EF4-FFF2-40B4-BE49-F238E27FC236}">
                <a16:creationId xmlns:a16="http://schemas.microsoft.com/office/drawing/2014/main" id="{FC2F80E1-DA5D-4EBA-BDBC-FFD24776ED07}"/>
              </a:ext>
            </a:extLst>
          </p:cNvPr>
          <p:cNvSpPr>
            <a:spLocks noGrp="1"/>
          </p:cNvSpPr>
          <p:nvPr>
            <p:ph type="body" sz="quarter" idx="23"/>
          </p:nvPr>
        </p:nvSpPr>
        <p:spPr>
          <a:xfrm>
            <a:off x="7772400" y="4215384"/>
            <a:ext cx="3721100" cy="447675"/>
          </a:xfrm>
        </p:spPr>
        <p:txBody>
          <a:bodyPr/>
          <a:lstStyle>
            <a:lvl1pPr marL="0" indent="0">
              <a:buNone/>
              <a:defRPr sz="1600"/>
            </a:lvl1pPr>
          </a:lstStyle>
          <a:p>
            <a:pPr lvl="0"/>
            <a:r>
              <a:rPr lang="en-GB"/>
              <a:t>Click to edit Master text styles</a:t>
            </a:r>
          </a:p>
        </p:txBody>
      </p:sp>
      <p:sp>
        <p:nvSpPr>
          <p:cNvPr id="22" name="Text Placeholder 7">
            <a:extLst>
              <a:ext uri="{FF2B5EF4-FFF2-40B4-BE49-F238E27FC236}">
                <a16:creationId xmlns:a16="http://schemas.microsoft.com/office/drawing/2014/main" id="{536A3E74-5D94-4FE5-A5F8-7DA032AD48AF}"/>
              </a:ext>
            </a:extLst>
          </p:cNvPr>
          <p:cNvSpPr>
            <a:spLocks noGrp="1"/>
          </p:cNvSpPr>
          <p:nvPr>
            <p:ph type="body" sz="quarter" idx="24"/>
          </p:nvPr>
        </p:nvSpPr>
        <p:spPr>
          <a:xfrm>
            <a:off x="7772400" y="5321808"/>
            <a:ext cx="3721100" cy="447675"/>
          </a:xfrm>
        </p:spPr>
        <p:txBody>
          <a:bodyPr/>
          <a:lstStyle>
            <a:lvl1pPr marL="0" indent="0">
              <a:buNone/>
              <a:defRPr sz="1600"/>
            </a:lvl1pPr>
          </a:lstStyle>
          <a:p>
            <a:pPr lvl="0"/>
            <a:r>
              <a:rPr lang="en-GB"/>
              <a:t>Click to edit Master text styles</a:t>
            </a:r>
          </a:p>
        </p:txBody>
      </p:sp>
      <p:sp>
        <p:nvSpPr>
          <p:cNvPr id="23" name="Picture Placeholder 14">
            <a:extLst>
              <a:ext uri="{FF2B5EF4-FFF2-40B4-BE49-F238E27FC236}">
                <a16:creationId xmlns:a16="http://schemas.microsoft.com/office/drawing/2014/main" id="{A36D2011-9E99-44AA-8612-4EEBAAA5D036}"/>
              </a:ext>
            </a:extLst>
          </p:cNvPr>
          <p:cNvSpPr>
            <a:spLocks noGrp="1"/>
          </p:cNvSpPr>
          <p:nvPr>
            <p:ph type="pic" sz="quarter" idx="25" hasCustomPrompt="1"/>
          </p:nvPr>
        </p:nvSpPr>
        <p:spPr>
          <a:xfrm>
            <a:off x="7772400" y="2532888"/>
            <a:ext cx="457200" cy="457200"/>
          </a:xfrm>
        </p:spPr>
        <p:txBody>
          <a:bodyPr anchor="ctr"/>
          <a:lstStyle>
            <a:lvl1pPr algn="ctr">
              <a:buNone/>
              <a:defRPr sz="900"/>
            </a:lvl1pPr>
          </a:lstStyle>
          <a:p>
            <a:r>
              <a:rPr lang="en-US" dirty="0"/>
              <a:t>Icon</a:t>
            </a:r>
          </a:p>
        </p:txBody>
      </p:sp>
      <p:sp>
        <p:nvSpPr>
          <p:cNvPr id="24" name="Picture Placeholder 14">
            <a:extLst>
              <a:ext uri="{FF2B5EF4-FFF2-40B4-BE49-F238E27FC236}">
                <a16:creationId xmlns:a16="http://schemas.microsoft.com/office/drawing/2014/main" id="{80B0958E-0709-4604-ADAF-A6137275F31B}"/>
              </a:ext>
            </a:extLst>
          </p:cNvPr>
          <p:cNvSpPr>
            <a:spLocks noGrp="1"/>
          </p:cNvSpPr>
          <p:nvPr>
            <p:ph type="pic" sz="quarter" idx="26" hasCustomPrompt="1"/>
          </p:nvPr>
        </p:nvSpPr>
        <p:spPr>
          <a:xfrm>
            <a:off x="7772400" y="3630168"/>
            <a:ext cx="457200" cy="457200"/>
          </a:xfrm>
        </p:spPr>
        <p:txBody>
          <a:bodyPr anchor="ctr"/>
          <a:lstStyle>
            <a:lvl1pPr algn="ctr">
              <a:buNone/>
              <a:defRPr sz="900"/>
            </a:lvl1pPr>
          </a:lstStyle>
          <a:p>
            <a:r>
              <a:rPr lang="en-US" dirty="0"/>
              <a:t>Icon</a:t>
            </a:r>
          </a:p>
        </p:txBody>
      </p:sp>
      <p:sp>
        <p:nvSpPr>
          <p:cNvPr id="25" name="Picture Placeholder 14">
            <a:extLst>
              <a:ext uri="{FF2B5EF4-FFF2-40B4-BE49-F238E27FC236}">
                <a16:creationId xmlns:a16="http://schemas.microsoft.com/office/drawing/2014/main" id="{F4A09204-1398-472F-B713-0AD49188773D}"/>
              </a:ext>
            </a:extLst>
          </p:cNvPr>
          <p:cNvSpPr>
            <a:spLocks noGrp="1"/>
          </p:cNvSpPr>
          <p:nvPr>
            <p:ph type="pic" sz="quarter" idx="27" hasCustomPrompt="1"/>
          </p:nvPr>
        </p:nvSpPr>
        <p:spPr>
          <a:xfrm>
            <a:off x="7772400" y="4754880"/>
            <a:ext cx="457200" cy="457200"/>
          </a:xfrm>
        </p:spPr>
        <p:txBody>
          <a:bodyPr anchor="ctr"/>
          <a:lstStyle>
            <a:lvl1pPr algn="ctr">
              <a:buNone/>
              <a:defRPr sz="900"/>
            </a:lvl1pPr>
          </a:lstStyle>
          <a:p>
            <a:r>
              <a:rPr lang="en-US" dirty="0"/>
              <a:t>Icon</a:t>
            </a:r>
          </a:p>
        </p:txBody>
      </p:sp>
    </p:spTree>
    <p:extLst>
      <p:ext uri="{BB962C8B-B14F-4D97-AF65-F5344CB8AC3E}">
        <p14:creationId xmlns:p14="http://schemas.microsoft.com/office/powerpoint/2010/main" val="3439343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userDrawn="1"/>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r>
              <a:rPr lang="en-US" dirty="0"/>
              <a:t>9/4/20XX</a:t>
            </a:r>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14009944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r>
              <a:rPr lang="en-US" dirty="0"/>
              <a:t>9/4/20XX</a:t>
            </a:r>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4060377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r>
              <a:rPr lang="en-US" dirty="0"/>
              <a:t>9/4/20XX</a:t>
            </a:r>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1777224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r>
              <a:rPr lang="en-US" dirty="0"/>
              <a:t>9/4/20XX</a:t>
            </a:r>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smtClean="0"/>
              <a:t>‹#›</a:t>
            </a:fld>
            <a:endParaRPr lang="en-US" dirty="0"/>
          </a:p>
        </p:txBody>
      </p:sp>
    </p:spTree>
    <p:extLst>
      <p:ext uri="{BB962C8B-B14F-4D97-AF65-F5344CB8AC3E}">
        <p14:creationId xmlns:p14="http://schemas.microsoft.com/office/powerpoint/2010/main" val="43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9/4/20XX</a:t>
            </a:r>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5A5C87-DF58-40C8-B092-1DE63DB4547E}" type="slidenum">
              <a:rPr lang="en-US" smtClean="0"/>
              <a:t>‹#›</a:t>
            </a:fld>
            <a:endParaRPr lang="en-US" dirty="0"/>
          </a:p>
        </p:txBody>
      </p:sp>
    </p:spTree>
    <p:extLst>
      <p:ext uri="{BB962C8B-B14F-4D97-AF65-F5344CB8AC3E}">
        <p14:creationId xmlns:p14="http://schemas.microsoft.com/office/powerpoint/2010/main" val="1785134420"/>
      </p:ext>
    </p:extLst>
  </p:cSld>
  <p:clrMap bg1="lt1" tx1="dk1" bg2="lt2" tx2="dk2" accent1="accent1" accent2="accent2" accent3="accent3" accent4="accent4" accent5="accent5" accent6="accent6" hlink="hlink" folHlink="folHlink"/>
  <p:sldLayoutIdLst>
    <p:sldLayoutId id="2147483721" r:id="rId1"/>
    <p:sldLayoutId id="2147483730" r:id="rId2"/>
    <p:sldLayoutId id="2147483731" r:id="rId3"/>
    <p:sldLayoutId id="2147483723" r:id="rId4"/>
    <p:sldLayoutId id="2147483722" r:id="rId5"/>
    <p:sldLayoutId id="2147483732" r:id="rId6"/>
    <p:sldLayoutId id="2147483736" r:id="rId7"/>
    <p:sldLayoutId id="2147483725" r:id="rId8"/>
    <p:sldLayoutId id="2147483733" r:id="rId9"/>
    <p:sldLayoutId id="2147483734" r:id="rId10"/>
    <p:sldLayoutId id="2147483735" r:id="rId11"/>
    <p:sldLayoutId id="2147483726" r:id="rId12"/>
    <p:sldLayoutId id="2147483727" r:id="rId13"/>
    <p:sldLayoutId id="2147483728" r:id="rId14"/>
    <p:sldLayoutId id="2147483729"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rawpixel.com/search/mcdonalds%20cafe?page=1&amp;path=_topics&amp;sort=curated"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commons.wikimedia.org/wiki/File:McDonald's_logo_Targ%C3%B3wek.JPG"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osintrobus/chapter/building-organizational-structures/" TargetMode="External"/><Relationship Id="rId2" Type="http://schemas.openxmlformats.org/officeDocument/2006/relationships/image" Target="../media/image3.png"/><Relationship Id="rId1" Type="http://schemas.openxmlformats.org/officeDocument/2006/relationships/slideLayout" Target="../slideLayouts/slideLayout3.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researchoutreach.org/articles/perfect-leader-selecting-next-ceo/" TargetMode="External"/><Relationship Id="rId2" Type="http://schemas.openxmlformats.org/officeDocument/2006/relationships/image" Target="../media/image4.jpg"/><Relationship Id="rId1" Type="http://schemas.openxmlformats.org/officeDocument/2006/relationships/slideLayout" Target="../slideLayouts/slideLayout3.xml"/><Relationship Id="rId6" Type="http://schemas.openxmlformats.org/officeDocument/2006/relationships/hyperlink" Target="https://creativecommons.org/licenses/by-nc-nd/3.0/" TargetMode="External"/><Relationship Id="rId5" Type="http://schemas.openxmlformats.org/officeDocument/2006/relationships/hyperlink" Target="https://www.the-top-twenty.com/de/die-top-20-groessten-restaurantketten/2/"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www.abruzzo24ore.tv/news/McDonald-s-ecco-i-Cibi-Sconsigliati-dai-Dipendenti/176681.htm" TargetMode="External"/><Relationship Id="rId2" Type="http://schemas.openxmlformats.org/officeDocument/2006/relationships/image" Target="../media/image6.jpg"/><Relationship Id="rId1" Type="http://schemas.openxmlformats.org/officeDocument/2006/relationships/slideLayout" Target="../slideLayouts/slideLayout3.xml"/><Relationship Id="rId6" Type="http://schemas.openxmlformats.org/officeDocument/2006/relationships/hyperlink" Target="https://creativecommons.org/licenses/by-nc-nd/3.0/" TargetMode="External"/><Relationship Id="rId5" Type="http://schemas.openxmlformats.org/officeDocument/2006/relationships/hyperlink" Target="https://www.prismnews.com/workplace/mcdonalds/guide-outlines-employee-eligibility-process-for-mcdonalds-archways-tuition-assistance" TargetMode="Externa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slideLayout" Target="../slideLayouts/slideLayout10.xml"/><Relationship Id="rId6" Type="http://schemas.openxmlformats.org/officeDocument/2006/relationships/hyperlink" Target="https://www.publicdomainpictures.net/view-image.php?image=52893" TargetMode="External"/><Relationship Id="rId5" Type="http://schemas.openxmlformats.org/officeDocument/2006/relationships/image" Target="../media/image11.jpg"/><Relationship Id="rId4" Type="http://schemas.openxmlformats.org/officeDocument/2006/relationships/hyperlink" Target="https://commons.wikimedia.org/wiki/File:McDonald's_SVG_logo.sv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93/icc/dtae038" TargetMode="External"/><Relationship Id="rId7" Type="http://schemas.openxmlformats.org/officeDocument/2006/relationships/hyperlink" Target="https://www.ijefm.co.in/v7i8/Doc/14.pdf" TargetMode="External"/><Relationship Id="rId2" Type="http://schemas.openxmlformats.org/officeDocument/2006/relationships/hyperlink" Target="https://link.springer.com/article/10.1007/s41469-023-00152-y" TargetMode="External"/><Relationship Id="rId1" Type="http://schemas.openxmlformats.org/officeDocument/2006/relationships/slideLayout" Target="../slideLayouts/slideLayout10.xml"/><Relationship Id="rId6" Type="http://schemas.openxmlformats.org/officeDocument/2006/relationships/hyperlink" Target="https://www.mcdonalds.com/gb/en-gb/help/faq/whats-the-structure-of-mcdonalds-and-how-each-department-in-the-organisation-interacts-works-together.html" TargetMode="External"/><Relationship Id="rId5" Type="http://schemas.openxmlformats.org/officeDocument/2006/relationships/hyperlink" Target="https://www.mcdonalds.com/gb/en-gb/help/faq/how-many-mcdonald-s-restaurants-are-there-in-the-u-k--and-the-world.html" TargetMode="External"/><Relationship Id="rId4" Type="http://schemas.openxmlformats.org/officeDocument/2006/relationships/hyperlink" Target="https://papers.ssrn.com/sol3/papers.cfm?abstract_id=4584643"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7206891-3C5D-AF4C-CEBC-1CCA6AABE66F}"/>
              </a:ext>
            </a:extLst>
          </p:cNvPr>
          <p:cNvPicPr>
            <a:picLocks noChangeAspect="1"/>
          </p:cNvPicPr>
          <p:nvPr/>
        </p:nvPicPr>
        <p:blipFill>
          <a:blip r:embed="rId3">
            <a:extLst>
              <a:ext uri="{837473B0-CC2E-450A-ABE3-18F120FF3D39}">
                <a1611:picAttrSrcUrl xmlns:a1611="http://schemas.microsoft.com/office/drawing/2016/11/main" r:id="rId4"/>
              </a:ext>
            </a:extLst>
          </a:blip>
          <a:srcRect t="11886" b="3845"/>
          <a:stretch>
            <a:fillRect/>
          </a:stretch>
        </p:blipFill>
        <p:spPr>
          <a:xfrm>
            <a:off x="20" y="10"/>
            <a:ext cx="12191981" cy="6857990"/>
          </a:xfrm>
          <a:prstGeom prst="rect">
            <a:avLst/>
          </a:prstGeom>
        </p:spPr>
      </p:pic>
      <p:sp>
        <p:nvSpPr>
          <p:cNvPr id="12" name="Rectangle 1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0D9D20-B4BB-42AA-8DDD-68CC9F1D95DB}"/>
              </a:ext>
            </a:extLst>
          </p:cNvPr>
          <p:cNvSpPr>
            <a:spLocks noGrp="1"/>
          </p:cNvSpPr>
          <p:nvPr>
            <p:ph type="ctrTitle"/>
          </p:nvPr>
        </p:nvSpPr>
        <p:spPr>
          <a:xfrm>
            <a:off x="404553" y="3091928"/>
            <a:ext cx="9078562" cy="2387600"/>
          </a:xfrm>
        </p:spPr>
        <p:txBody>
          <a:bodyPr>
            <a:normAutofit/>
          </a:bodyPr>
          <a:lstStyle/>
          <a:p>
            <a:pPr algn="l"/>
            <a:r>
              <a:rPr lang="en-US" sz="5600" b="1" dirty="0">
                <a:solidFill>
                  <a:schemeClr val="bg1"/>
                </a:solidFill>
              </a:rPr>
              <a:t>Organisational Structures of McDonald’s Ltd</a:t>
            </a:r>
          </a:p>
        </p:txBody>
      </p:sp>
      <p:sp>
        <p:nvSpPr>
          <p:cNvPr id="3" name="Subtitle 2">
            <a:extLst>
              <a:ext uri="{FF2B5EF4-FFF2-40B4-BE49-F238E27FC236}">
                <a16:creationId xmlns:a16="http://schemas.microsoft.com/office/drawing/2014/main" id="{ED9E8FDB-60EE-45AE-BB89-9A561A61C2AC}"/>
              </a:ext>
            </a:extLst>
          </p:cNvPr>
          <p:cNvSpPr>
            <a:spLocks noGrp="1"/>
          </p:cNvSpPr>
          <p:nvPr>
            <p:ph type="subTitle" idx="1"/>
          </p:nvPr>
        </p:nvSpPr>
        <p:spPr>
          <a:xfrm>
            <a:off x="404553" y="5551469"/>
            <a:ext cx="9078562" cy="592975"/>
          </a:xfrm>
        </p:spPr>
        <p:txBody>
          <a:bodyPr anchor="ctr">
            <a:normAutofit/>
          </a:bodyPr>
          <a:lstStyle/>
          <a:p>
            <a:pPr algn="l"/>
            <a:r>
              <a:rPr lang="en-US" dirty="0"/>
              <a:t>Alexandra Mihaela Alexe 251366</a:t>
            </a:r>
            <a:r>
              <a:rPr lang="en-GB" dirty="0"/>
              <a:t>4</a:t>
            </a:r>
            <a:endParaRPr lang="en-US" dirty="0"/>
          </a:p>
        </p:txBody>
      </p:sp>
    </p:spTree>
    <p:extLst>
      <p:ext uri="{BB962C8B-B14F-4D97-AF65-F5344CB8AC3E}">
        <p14:creationId xmlns:p14="http://schemas.microsoft.com/office/powerpoint/2010/main" val="183373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Rectangle 1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F4A85B-2AC6-4E29-B074-AB92F8FA9BB1}"/>
              </a:ext>
            </a:extLst>
          </p:cNvPr>
          <p:cNvSpPr>
            <a:spLocks noGrp="1"/>
          </p:cNvSpPr>
          <p:nvPr>
            <p:ph type="title"/>
          </p:nvPr>
        </p:nvSpPr>
        <p:spPr>
          <a:xfrm>
            <a:off x="411480" y="987552"/>
            <a:ext cx="4485861" cy="1088136"/>
          </a:xfrm>
        </p:spPr>
        <p:txBody>
          <a:bodyPr vert="horz" lIns="91440" tIns="45720" rIns="91440" bIns="45720" rtlCol="0" anchor="b">
            <a:normAutofit/>
          </a:bodyPr>
          <a:lstStyle/>
          <a:p>
            <a:r>
              <a:rPr lang="en-US" sz="4000" dirty="0"/>
              <a:t>Agenda</a:t>
            </a:r>
          </a:p>
        </p:txBody>
      </p:sp>
      <p:sp>
        <p:nvSpPr>
          <p:cNvPr id="24" name="Rectangle 2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32AB0EB-0819-41F4-99E9-C02FA0DAF66D}"/>
              </a:ext>
            </a:extLst>
          </p:cNvPr>
          <p:cNvSpPr>
            <a:spLocks noGrp="1"/>
          </p:cNvSpPr>
          <p:nvPr>
            <p:ph idx="1"/>
          </p:nvPr>
        </p:nvSpPr>
        <p:spPr>
          <a:xfrm>
            <a:off x="411479" y="2688336"/>
            <a:ext cx="4498848" cy="3584448"/>
          </a:xfrm>
        </p:spPr>
        <p:txBody>
          <a:bodyPr vert="horz" lIns="91440" tIns="45720" rIns="91440" bIns="45720" rtlCol="0" anchor="t">
            <a:normAutofit/>
          </a:bodyPr>
          <a:lstStyle/>
          <a:p>
            <a:pPr>
              <a:buFont typeface="Arial" panose="020B0604020202020204" pitchFamily="34" charset="0"/>
              <a:buChar char="•"/>
            </a:pPr>
            <a:r>
              <a:rPr lang="en-US" sz="2000" b="1" dirty="0"/>
              <a:t>Functional Structure</a:t>
            </a:r>
          </a:p>
          <a:p>
            <a:pPr>
              <a:buFont typeface="Arial" panose="020B0604020202020204" pitchFamily="34" charset="0"/>
              <a:buChar char="•"/>
            </a:pPr>
            <a:r>
              <a:rPr lang="en-US" sz="2000" b="1" dirty="0"/>
              <a:t>Divisional Structure</a:t>
            </a:r>
          </a:p>
          <a:p>
            <a:pPr>
              <a:buFont typeface="Arial" panose="020B0604020202020204" pitchFamily="34" charset="0"/>
              <a:buChar char="•"/>
            </a:pPr>
            <a:r>
              <a:rPr lang="en-US" sz="2000" b="1" dirty="0"/>
              <a:t>Matrix Structure </a:t>
            </a:r>
          </a:p>
          <a:p>
            <a:pPr>
              <a:buFont typeface="Arial" panose="020B0604020202020204" pitchFamily="34" charset="0"/>
              <a:buChar char="•"/>
            </a:pPr>
            <a:r>
              <a:rPr lang="en-US" sz="2000" b="1" dirty="0"/>
              <a:t>Conclusion</a:t>
            </a:r>
          </a:p>
          <a:p>
            <a:pPr>
              <a:buFont typeface="Arial" panose="020B0604020202020204" pitchFamily="34" charset="0"/>
              <a:buChar char="•"/>
            </a:pPr>
            <a:r>
              <a:rPr lang="en-US" sz="2000" b="1" dirty="0"/>
              <a:t>References</a:t>
            </a:r>
          </a:p>
          <a:p>
            <a:pPr>
              <a:buFont typeface="Arial" panose="020B0604020202020204" pitchFamily="34" charset="0"/>
              <a:buChar char="•"/>
            </a:pPr>
            <a:endParaRPr lang="en-US" sz="1700" dirty="0"/>
          </a:p>
        </p:txBody>
      </p:sp>
      <p:sp>
        <p:nvSpPr>
          <p:cNvPr id="5" name="Footer Placeholder 4">
            <a:extLst>
              <a:ext uri="{FF2B5EF4-FFF2-40B4-BE49-F238E27FC236}">
                <a16:creationId xmlns:a16="http://schemas.microsoft.com/office/drawing/2014/main" id="{3714E39E-D8A0-4428-97D8-FE545232279C}"/>
              </a:ext>
            </a:extLst>
          </p:cNvPr>
          <p:cNvSpPr>
            <a:spLocks noGrp="1"/>
          </p:cNvSpPr>
          <p:nvPr>
            <p:ph type="ftr" sz="quarter" idx="11"/>
          </p:nvPr>
        </p:nvSpPr>
        <p:spPr>
          <a:xfrm>
            <a:off x="1901952" y="6356350"/>
            <a:ext cx="3017520" cy="365125"/>
          </a:xfrm>
        </p:spPr>
        <p:txBody>
          <a:bodyPr vert="horz" lIns="91440" tIns="45720" rIns="91440" bIns="45720" rtlCol="0" anchor="ctr">
            <a:normAutofit fontScale="85000" lnSpcReduction="20000"/>
          </a:bodyPr>
          <a:lstStyle/>
          <a:p>
            <a:pPr algn="r">
              <a:spcAft>
                <a:spcPts val="600"/>
              </a:spcAft>
            </a:pPr>
            <a:r>
              <a:rPr lang="en-US" b="1" dirty="0">
                <a:solidFill>
                  <a:schemeClr val="bg1"/>
                </a:solidFill>
              </a:rPr>
              <a:t>Organisational Structures of McDonald’s </a:t>
            </a:r>
            <a:r>
              <a:rPr lang="en-US" dirty="0">
                <a:solidFill>
                  <a:schemeClr val="bg1"/>
                </a:solidFill>
              </a:rPr>
              <a:t>t</a:t>
            </a:r>
            <a:r>
              <a:rPr lang="en-US" dirty="0">
                <a:solidFill>
                  <a:schemeClr val="tx1"/>
                </a:solidFill>
              </a:rPr>
              <a:t>Organisational Structures of McDonald’s Ltd</a:t>
            </a:r>
            <a:endParaRPr lang="en-US" kern="1200" dirty="0">
              <a:solidFill>
                <a:schemeClr val="tx1">
                  <a:tint val="75000"/>
                </a:schemeClr>
              </a:solidFill>
              <a:latin typeface="+mn-lt"/>
              <a:ea typeface="+mn-ea"/>
              <a:cs typeface="+mn-cs"/>
            </a:endParaRPr>
          </a:p>
        </p:txBody>
      </p:sp>
      <p:pic>
        <p:nvPicPr>
          <p:cNvPr id="11" name="Picture Placeholder 10">
            <a:extLst>
              <a:ext uri="{FF2B5EF4-FFF2-40B4-BE49-F238E27FC236}">
                <a16:creationId xmlns:a16="http://schemas.microsoft.com/office/drawing/2014/main" id="{41749033-B92E-4E63-82DE-801849DA2B1E}"/>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15628" r="17368"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6" name="Slide Number Placeholder 5">
            <a:extLst>
              <a:ext uri="{FF2B5EF4-FFF2-40B4-BE49-F238E27FC236}">
                <a16:creationId xmlns:a16="http://schemas.microsoft.com/office/drawing/2014/main" id="{B49FA539-2DA6-4197-AA13-56E0C33955F2}"/>
              </a:ext>
            </a:extLst>
          </p:cNvPr>
          <p:cNvSpPr>
            <a:spLocks noGrp="1"/>
          </p:cNvSpPr>
          <p:nvPr>
            <p:ph type="sldNum" sz="quarter" idx="12"/>
          </p:nvPr>
        </p:nvSpPr>
        <p:spPr>
          <a:xfrm>
            <a:off x="9037321" y="6356350"/>
            <a:ext cx="2743200" cy="365125"/>
          </a:xfrm>
        </p:spPr>
        <p:txBody>
          <a:bodyPr vert="horz" lIns="91440" tIns="45720" rIns="91440" bIns="45720" rtlCol="0" anchor="ctr">
            <a:normAutofit/>
          </a:bodyPr>
          <a:lstStyle/>
          <a:p>
            <a:pPr>
              <a:spcAft>
                <a:spcPts val="600"/>
              </a:spcAft>
            </a:pPr>
            <a:fld id="{A65A5C87-DF58-40C8-B092-1DE63DB4547E}" type="slidenum">
              <a:rPr lang="en-US">
                <a:solidFill>
                  <a:srgbClr val="FFFFFF"/>
                </a:solidFill>
              </a:rPr>
              <a:pPr>
                <a:spcAft>
                  <a:spcPts val="600"/>
                </a:spcAft>
              </a:pPr>
              <a:t>2</a:t>
            </a:fld>
            <a:endParaRPr lang="en-US">
              <a:solidFill>
                <a:srgbClr val="FFFFFF"/>
              </a:solidFill>
            </a:endParaRPr>
          </a:p>
        </p:txBody>
      </p:sp>
      <p:sp>
        <p:nvSpPr>
          <p:cNvPr id="4" name="TextBox 3">
            <a:extLst>
              <a:ext uri="{FF2B5EF4-FFF2-40B4-BE49-F238E27FC236}">
                <a16:creationId xmlns:a16="http://schemas.microsoft.com/office/drawing/2014/main" id="{EB92FF5C-6763-B031-68D7-DB7407219CDC}"/>
              </a:ext>
            </a:extLst>
          </p:cNvPr>
          <p:cNvSpPr txBox="1"/>
          <p:nvPr/>
        </p:nvSpPr>
        <p:spPr>
          <a:xfrm>
            <a:off x="9585197" y="6657945"/>
            <a:ext cx="260680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ommons.wikimedia.org/wiki/File:McDonald's_logo_Targ%C3%B3wek.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41678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6" name="Rectangle 75">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0" name="Rectangle 7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2" name="Freeform: Shape 8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4" name="Freeform: Shape 8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9501C14-7F4D-4D43-AB31-14E1B4AA1C63}"/>
              </a:ext>
            </a:extLst>
          </p:cNvPr>
          <p:cNvSpPr>
            <a:spLocks noGrp="1"/>
          </p:cNvSpPr>
          <p:nvPr>
            <p:ph type="title"/>
          </p:nvPr>
        </p:nvSpPr>
        <p:spPr>
          <a:xfrm>
            <a:off x="136735" y="787352"/>
            <a:ext cx="3836175" cy="1612948"/>
          </a:xfrm>
        </p:spPr>
        <p:txBody>
          <a:bodyPr vert="horz" lIns="91440" tIns="45720" rIns="91440" bIns="45720" rtlCol="0" anchor="ctr">
            <a:normAutofit/>
          </a:bodyPr>
          <a:lstStyle/>
          <a:p>
            <a:r>
              <a:rPr lang="en-US" sz="2900" b="1" dirty="0"/>
              <a:t>Organisational Structure and </a:t>
            </a:r>
            <a:r>
              <a:rPr lang="en-US" sz="2900" b="1" dirty="0" err="1"/>
              <a:t>Organisation</a:t>
            </a:r>
            <a:r>
              <a:rPr lang="en-US" sz="2900" b="1" dirty="0"/>
              <a:t> Chart</a:t>
            </a:r>
          </a:p>
        </p:txBody>
      </p:sp>
      <p:sp>
        <p:nvSpPr>
          <p:cNvPr id="86" name="Rectangle 8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8" name="Rectangle 8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4141C1E-7FB9-4FD0-9195-B9ADFD18ADC1}"/>
              </a:ext>
            </a:extLst>
          </p:cNvPr>
          <p:cNvSpPr>
            <a:spLocks noGrp="1"/>
          </p:cNvSpPr>
          <p:nvPr>
            <p:ph idx="1"/>
          </p:nvPr>
        </p:nvSpPr>
        <p:spPr>
          <a:xfrm>
            <a:off x="371094" y="2718054"/>
            <a:ext cx="3438906" cy="3207258"/>
          </a:xfrm>
        </p:spPr>
        <p:txBody>
          <a:bodyPr vert="horz" lIns="91440" tIns="45720" rIns="91440" bIns="45720" rtlCol="0" anchor="t">
            <a:normAutofit/>
          </a:bodyPr>
          <a:lstStyle/>
          <a:p>
            <a:pPr marL="285750" indent="-228600">
              <a:lnSpc>
                <a:spcPct val="100000"/>
              </a:lnSpc>
              <a:buFont typeface="Arial" panose="020B0604020202020204" pitchFamily="34" charset="0"/>
              <a:buChar char="•"/>
            </a:pPr>
            <a:r>
              <a:rPr lang="en-US" sz="1400" dirty="0"/>
              <a:t>According to Gutterman (2023), </a:t>
            </a:r>
            <a:r>
              <a:rPr lang="en-US" sz="1400" dirty="0" err="1"/>
              <a:t>organisational</a:t>
            </a:r>
            <a:r>
              <a:rPr lang="en-US" sz="1400" dirty="0"/>
              <a:t> structure is a system that outlines how power, accountability and authority are distributed in an </a:t>
            </a:r>
            <a:r>
              <a:rPr lang="en-US" sz="1400" dirty="0" err="1"/>
              <a:t>organisation</a:t>
            </a:r>
            <a:r>
              <a:rPr lang="en-US" sz="1400" dirty="0"/>
              <a:t>. </a:t>
            </a:r>
          </a:p>
          <a:p>
            <a:pPr marL="285750" indent="-228600">
              <a:lnSpc>
                <a:spcPct val="100000"/>
              </a:lnSpc>
              <a:buFont typeface="Arial" panose="020B0604020202020204" pitchFamily="34" charset="0"/>
              <a:buChar char="•"/>
            </a:pPr>
            <a:r>
              <a:rPr lang="en-US" sz="1400" dirty="0"/>
              <a:t>The </a:t>
            </a:r>
            <a:r>
              <a:rPr lang="en-US" sz="1400" dirty="0" err="1"/>
              <a:t>organisational</a:t>
            </a:r>
            <a:r>
              <a:rPr lang="en-US" sz="1400" dirty="0"/>
              <a:t> chart is a visual representation of the </a:t>
            </a:r>
            <a:r>
              <a:rPr lang="en-US" sz="1400" dirty="0" err="1"/>
              <a:t>organisation’s</a:t>
            </a:r>
            <a:r>
              <a:rPr lang="en-US" sz="1400" dirty="0"/>
              <a:t> internal structure, and it provides an understanding of the relationship between different departments within that specific </a:t>
            </a:r>
            <a:r>
              <a:rPr lang="en-US" sz="1400" dirty="0" err="1"/>
              <a:t>organisation</a:t>
            </a:r>
            <a:r>
              <a:rPr lang="en-US" sz="1400" dirty="0"/>
              <a:t> (Albert 2023). </a:t>
            </a:r>
          </a:p>
        </p:txBody>
      </p:sp>
      <p:pic>
        <p:nvPicPr>
          <p:cNvPr id="27" name="Picture Placeholder 26">
            <a:extLst>
              <a:ext uri="{FF2B5EF4-FFF2-40B4-BE49-F238E27FC236}">
                <a16:creationId xmlns:a16="http://schemas.microsoft.com/office/drawing/2014/main" id="{778123A3-1887-4297-BB48-CD597C4677B3}"/>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965" t="-2494" r="-2483" b="-2496"/>
          <a:stretch>
            <a:fillRect/>
          </a:stretch>
        </p:blipFill>
        <p:spPr>
          <a:xfrm>
            <a:off x="4901184" y="1617619"/>
            <a:ext cx="6922008" cy="3723345"/>
          </a:xfrm>
          <a:prstGeom prst="rect">
            <a:avLst/>
          </a:prstGeom>
        </p:spPr>
      </p:pic>
      <p:sp>
        <p:nvSpPr>
          <p:cNvPr id="4" name="Slide Number Placeholder 3">
            <a:extLst>
              <a:ext uri="{FF2B5EF4-FFF2-40B4-BE49-F238E27FC236}">
                <a16:creationId xmlns:a16="http://schemas.microsoft.com/office/drawing/2014/main" id="{30C59246-61F9-4344-994B-CAC75B954C24}"/>
              </a:ext>
            </a:extLst>
          </p:cNvPr>
          <p:cNvSpPr>
            <a:spLocks noGrp="1"/>
          </p:cNvSpPr>
          <p:nvPr>
            <p:ph type="sldNum" sz="quarter" idx="12"/>
          </p:nvPr>
        </p:nvSpPr>
        <p:spPr>
          <a:xfrm>
            <a:off x="9695688" y="6356350"/>
            <a:ext cx="2121408" cy="365125"/>
          </a:xfrm>
        </p:spPr>
        <p:txBody>
          <a:bodyPr vert="horz" lIns="91440" tIns="45720" rIns="91440" bIns="45720" rtlCol="0" anchor="ctr">
            <a:normAutofit/>
          </a:bodyPr>
          <a:lstStyle/>
          <a:p>
            <a:pPr>
              <a:spcAft>
                <a:spcPts val="600"/>
              </a:spcAft>
            </a:pPr>
            <a:fld id="{A65A5C87-DF58-40C8-B092-1DE63DB4547E}" type="slidenum">
              <a:rPr lang="en-US">
                <a:solidFill>
                  <a:schemeClr val="tx2">
                    <a:lumMod val="50000"/>
                    <a:lumOff val="50000"/>
                  </a:schemeClr>
                </a:solidFill>
              </a:rPr>
              <a:pPr>
                <a:spcAft>
                  <a:spcPts val="600"/>
                </a:spcAft>
              </a:pPr>
              <a:t>3</a:t>
            </a:fld>
            <a:endParaRPr lang="en-US">
              <a:solidFill>
                <a:schemeClr val="tx2">
                  <a:lumMod val="50000"/>
                  <a:lumOff val="50000"/>
                </a:schemeClr>
              </a:solidFill>
            </a:endParaRPr>
          </a:p>
        </p:txBody>
      </p:sp>
      <p:sp>
        <p:nvSpPr>
          <p:cNvPr id="6" name="TextBox 5">
            <a:extLst>
              <a:ext uri="{FF2B5EF4-FFF2-40B4-BE49-F238E27FC236}">
                <a16:creationId xmlns:a16="http://schemas.microsoft.com/office/drawing/2014/main" id="{BEC9146E-1EAE-B602-65A0-A8F0B31BD67D}"/>
              </a:ext>
            </a:extLst>
          </p:cNvPr>
          <p:cNvSpPr txBox="1"/>
          <p:nvPr/>
        </p:nvSpPr>
        <p:spPr>
          <a:xfrm>
            <a:off x="9359056" y="5140909"/>
            <a:ext cx="246413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courses.lumenlearning.com/suny-osintrobus/chapter/building-organizational-structures/">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dirty="0">
              <a:solidFill>
                <a:srgbClr val="FFFFFF"/>
              </a:solidFill>
            </a:endParaRPr>
          </a:p>
        </p:txBody>
      </p:sp>
    </p:spTree>
    <p:extLst>
      <p:ext uri="{BB962C8B-B14F-4D97-AF65-F5344CB8AC3E}">
        <p14:creationId xmlns:p14="http://schemas.microsoft.com/office/powerpoint/2010/main" val="1471384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1712FB-35CB-7DC3-31DF-AF2CAC6DFB4A}"/>
            </a:ext>
          </a:extLst>
        </p:cNvPr>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9" name="Rectangle 48">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3" name="Rectangle 5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Placeholder 17">
            <a:extLst>
              <a:ext uri="{FF2B5EF4-FFF2-40B4-BE49-F238E27FC236}">
                <a16:creationId xmlns:a16="http://schemas.microsoft.com/office/drawing/2014/main" id="{DAAA21EB-B470-CC7E-0A06-EECC059772EE}"/>
              </a:ext>
            </a:extLst>
          </p:cNvPr>
          <p:cNvPicPr>
            <a:picLocks noGrp="1" noChangeAspect="1"/>
          </p:cNvPicPr>
          <p:nvPr>
            <p:ph type="pic" sz="quarter" idx="14"/>
          </p:nvPr>
        </p:nvPicPr>
        <p:blipFill>
          <a:blip r:embed="rId2">
            <a:extLst>
              <a:ext uri="{837473B0-CC2E-450A-ABE3-18F120FF3D39}">
                <a1611:picAttrSrcUrl xmlns:a1611="http://schemas.microsoft.com/office/drawing/2016/11/main" r:id="rId3"/>
              </a:ext>
            </a:extLst>
          </a:blip>
          <a:srcRect t="10785" r="-2" b="20241"/>
          <a:stretch>
            <a:fillRect/>
          </a:stretch>
        </p:blipFill>
        <p:spPr>
          <a:xfrm>
            <a:off x="4883024" y="64013"/>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27" name="Picture Placeholder 26">
            <a:extLst>
              <a:ext uri="{FF2B5EF4-FFF2-40B4-BE49-F238E27FC236}">
                <a16:creationId xmlns:a16="http://schemas.microsoft.com/office/drawing/2014/main" id="{36EA9F0C-C59C-2C2A-835D-07CB255394B8}"/>
              </a:ext>
            </a:extLst>
          </p:cNvPr>
          <p:cNvPicPr>
            <a:picLocks noGrp="1" noChangeAspect="1"/>
          </p:cNvPicPr>
          <p:nvPr>
            <p:ph type="pic" sz="quarter" idx="13"/>
          </p:nvPr>
        </p:nvPicPr>
        <p:blipFill>
          <a:blip r:embed="rId4">
            <a:extLst>
              <a:ext uri="{837473B0-CC2E-450A-ABE3-18F120FF3D39}">
                <a1611:picAttrSrcUrl xmlns:a1611="http://schemas.microsoft.com/office/drawing/2016/11/main" r:id="rId5"/>
              </a:ext>
            </a:extLst>
          </a:blip>
          <a:srcRect t="13180" r="-2" b="17846"/>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55" name="Freeform: Shape 5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7" name="Freeform: Shape 5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B07022-41F5-AAE9-ACF1-8EA0559F4E3D}"/>
              </a:ext>
            </a:extLst>
          </p:cNvPr>
          <p:cNvSpPr>
            <a:spLocks noGrp="1"/>
          </p:cNvSpPr>
          <p:nvPr>
            <p:ph type="title"/>
          </p:nvPr>
        </p:nvSpPr>
        <p:spPr>
          <a:xfrm>
            <a:off x="438913" y="859536"/>
            <a:ext cx="4832802" cy="1243584"/>
          </a:xfrm>
        </p:spPr>
        <p:txBody>
          <a:bodyPr vert="horz" lIns="91440" tIns="45720" rIns="91440" bIns="45720" rtlCol="0" anchor="ctr">
            <a:normAutofit/>
          </a:bodyPr>
          <a:lstStyle/>
          <a:p>
            <a:r>
              <a:rPr lang="en-US" sz="2900" b="1" dirty="0"/>
              <a:t>The Functional Structure of McDonald’s Ltd</a:t>
            </a:r>
          </a:p>
        </p:txBody>
      </p:sp>
      <p:sp>
        <p:nvSpPr>
          <p:cNvPr id="59" name="Rectangle 5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F41F9B-EDDB-148E-E9CD-70CFBCBA4D40}"/>
              </a:ext>
            </a:extLst>
          </p:cNvPr>
          <p:cNvSpPr>
            <a:spLocks noGrp="1"/>
          </p:cNvSpPr>
          <p:nvPr>
            <p:ph idx="1"/>
          </p:nvPr>
        </p:nvSpPr>
        <p:spPr>
          <a:xfrm>
            <a:off x="438912" y="2512611"/>
            <a:ext cx="4832803" cy="3664351"/>
          </a:xfrm>
        </p:spPr>
        <p:txBody>
          <a:bodyPr vert="horz" lIns="91440" tIns="45720" rIns="91440" bIns="45720" rtlCol="0">
            <a:normAutofit/>
          </a:bodyPr>
          <a:lstStyle/>
          <a:p>
            <a:pPr marL="285750" indent="-228600">
              <a:lnSpc>
                <a:spcPct val="100000"/>
              </a:lnSpc>
              <a:buFont typeface="Arial" panose="020B0604020202020204" pitchFamily="34" charset="0"/>
              <a:buChar char="•"/>
            </a:pPr>
            <a:r>
              <a:rPr lang="en-US" dirty="0"/>
              <a:t>Structured as departments depending on employee expertise, skills or the business function (</a:t>
            </a:r>
            <a:r>
              <a:rPr lang="en-US" dirty="0" err="1"/>
              <a:t>Jerab</a:t>
            </a:r>
            <a:r>
              <a:rPr lang="en-US" dirty="0"/>
              <a:t> and Mabrouk, 2023). </a:t>
            </a:r>
          </a:p>
          <a:p>
            <a:pPr marL="285750" indent="-228600">
              <a:lnSpc>
                <a:spcPct val="100000"/>
              </a:lnSpc>
              <a:buFont typeface="Arial" panose="020B0604020202020204" pitchFamily="34" charset="0"/>
              <a:buChar char="•"/>
            </a:pPr>
            <a:r>
              <a:rPr lang="en-US" dirty="0"/>
              <a:t>McDonald’s </a:t>
            </a:r>
            <a:r>
              <a:rPr lang="en-US" dirty="0" err="1"/>
              <a:t>Ltd’s</a:t>
            </a:r>
            <a:r>
              <a:rPr lang="en-US" dirty="0"/>
              <a:t> functional structure includes: UK executive team, national operations and regional managers, and the main departments within McDonald’s Ltd are corporate affairs, marketing, human resources, national operations, regional managers, finance, information, and strategic planning (McDonald’s, 2018a). </a:t>
            </a:r>
          </a:p>
        </p:txBody>
      </p:sp>
      <p:sp>
        <p:nvSpPr>
          <p:cNvPr id="4" name="Slide Number Placeholder 3">
            <a:extLst>
              <a:ext uri="{FF2B5EF4-FFF2-40B4-BE49-F238E27FC236}">
                <a16:creationId xmlns:a16="http://schemas.microsoft.com/office/drawing/2014/main" id="{88DC5751-D8E2-B185-9617-7DDC6510AA7C}"/>
              </a:ext>
            </a:extLst>
          </p:cNvPr>
          <p:cNvSpPr>
            <a:spLocks noGrp="1"/>
          </p:cNvSpPr>
          <p:nvPr>
            <p:ph type="sldNum" sz="quarter" idx="12"/>
          </p:nvPr>
        </p:nvSpPr>
        <p:spPr>
          <a:xfrm>
            <a:off x="9009888" y="6356350"/>
            <a:ext cx="2743200" cy="365125"/>
          </a:xfrm>
        </p:spPr>
        <p:txBody>
          <a:bodyPr vert="horz" lIns="91440" tIns="45720" rIns="91440" bIns="45720" rtlCol="0" anchor="ctr">
            <a:normAutofit/>
          </a:bodyPr>
          <a:lstStyle/>
          <a:p>
            <a:pPr>
              <a:spcAft>
                <a:spcPts val="600"/>
              </a:spcAft>
            </a:pPr>
            <a:fld id="{A65A5C87-DF58-40C8-B092-1DE63DB4547E}" type="slidenum">
              <a:rPr lang="en-US">
                <a:solidFill>
                  <a:schemeClr val="bg1"/>
                </a:solidFill>
              </a:rPr>
              <a:pPr>
                <a:spcAft>
                  <a:spcPts val="600"/>
                </a:spcAft>
              </a:pPr>
              <a:t>4</a:t>
            </a:fld>
            <a:endParaRPr lang="en-US">
              <a:solidFill>
                <a:schemeClr val="bg1"/>
              </a:solidFill>
            </a:endParaRPr>
          </a:p>
        </p:txBody>
      </p:sp>
      <p:sp>
        <p:nvSpPr>
          <p:cNvPr id="6" name="TextBox 5">
            <a:extLst>
              <a:ext uri="{FF2B5EF4-FFF2-40B4-BE49-F238E27FC236}">
                <a16:creationId xmlns:a16="http://schemas.microsoft.com/office/drawing/2014/main" id="{36CA2229-96A7-1B10-DFE8-A4930A8F3F3D}"/>
              </a:ext>
            </a:extLst>
          </p:cNvPr>
          <p:cNvSpPr txBox="1"/>
          <p:nvPr/>
        </p:nvSpPr>
        <p:spPr>
          <a:xfrm>
            <a:off x="9400851" y="6657945"/>
            <a:ext cx="2791149"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researchoutreach.org/articles/perfect-leader-selecting-next-ceo/">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021186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1B0549EF-E3A5-48D7-9134-A4E08C0EF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1" name="Rectangle 100">
            <a:extLst>
              <a:ext uri="{FF2B5EF4-FFF2-40B4-BE49-F238E27FC236}">
                <a16:creationId xmlns:a16="http://schemas.microsoft.com/office/drawing/2014/main" id="{216DD803-634F-4EF2-A1E7-B1911DEE9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438860"/>
            <a:ext cx="11167447" cy="575276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3" name="Rectangle 102">
            <a:extLst>
              <a:ext uri="{FF2B5EF4-FFF2-40B4-BE49-F238E27FC236}">
                <a16:creationId xmlns:a16="http://schemas.microsoft.com/office/drawing/2014/main" id="{A77B63F8-D1F3-4D40-B2D4-779BAE82BE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58398" y="-4818940"/>
            <a:ext cx="167069" cy="10515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ooter Placeholder 4">
            <a:extLst>
              <a:ext uri="{FF2B5EF4-FFF2-40B4-BE49-F238E27FC236}">
                <a16:creationId xmlns:a16="http://schemas.microsoft.com/office/drawing/2014/main" id="{D65C8300-CD8E-4F35-9B79-C5DE7AD9DCD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chemeClr val="tx1">
                    <a:tint val="75000"/>
                  </a:schemeClr>
                </a:solidFill>
                <a:latin typeface="+mn-lt"/>
                <a:ea typeface="+mn-ea"/>
                <a:cs typeface="+mn-cs"/>
              </a:rPr>
              <a:t>Organisational Structures of McDonald’s Ltd</a:t>
            </a:r>
          </a:p>
        </p:txBody>
      </p:sp>
      <p:sp>
        <p:nvSpPr>
          <p:cNvPr id="10" name="Slide Number Placeholder 5">
            <a:extLst>
              <a:ext uri="{FF2B5EF4-FFF2-40B4-BE49-F238E27FC236}">
                <a16:creationId xmlns:a16="http://schemas.microsoft.com/office/drawing/2014/main" id="{4E797B30-1740-4A68-A40B-1D255EBC2F1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5</a:t>
            </a:fld>
            <a:endParaRPr lang="en-US"/>
          </a:p>
        </p:txBody>
      </p:sp>
      <p:sp>
        <p:nvSpPr>
          <p:cNvPr id="2" name="Title 1">
            <a:extLst>
              <a:ext uri="{FF2B5EF4-FFF2-40B4-BE49-F238E27FC236}">
                <a16:creationId xmlns:a16="http://schemas.microsoft.com/office/drawing/2014/main" id="{A5E209E4-B947-4446-AD42-C1B3A0C1F583}"/>
              </a:ext>
            </a:extLst>
          </p:cNvPr>
          <p:cNvSpPr>
            <a:spLocks noGrp="1"/>
          </p:cNvSpPr>
          <p:nvPr>
            <p:ph type="title"/>
          </p:nvPr>
        </p:nvSpPr>
        <p:spPr>
          <a:xfrm>
            <a:off x="1903615" y="310343"/>
            <a:ext cx="8384770" cy="868823"/>
          </a:xfrm>
        </p:spPr>
        <p:txBody>
          <a:bodyPr vert="horz" lIns="91440" tIns="45720" rIns="91440" bIns="45720" rtlCol="0" anchor="ctr">
            <a:normAutofit/>
          </a:bodyPr>
          <a:lstStyle/>
          <a:p>
            <a:pPr algn="ctr"/>
            <a:r>
              <a:rPr lang="en-US" sz="2900" dirty="0"/>
              <a:t>Functional Structure of McDonald’s Ltd. </a:t>
            </a:r>
          </a:p>
        </p:txBody>
      </p:sp>
      <p:graphicFrame>
        <p:nvGraphicFramePr>
          <p:cNvPr id="24" name="Diagram 23">
            <a:extLst>
              <a:ext uri="{FF2B5EF4-FFF2-40B4-BE49-F238E27FC236}">
                <a16:creationId xmlns:a16="http://schemas.microsoft.com/office/drawing/2014/main" id="{C99422CB-B498-9F97-31B2-AF9D8E24F61C}"/>
              </a:ext>
            </a:extLst>
          </p:cNvPr>
          <p:cNvGraphicFramePr/>
          <p:nvPr>
            <p:extLst>
              <p:ext uri="{D42A27DB-BD31-4B8C-83A1-F6EECF244321}">
                <p14:modId xmlns:p14="http://schemas.microsoft.com/office/powerpoint/2010/main" val="857574925"/>
              </p:ext>
            </p:extLst>
          </p:nvPr>
        </p:nvGraphicFramePr>
        <p:xfrm>
          <a:off x="1263457" y="552615"/>
          <a:ext cx="9756949" cy="57527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2742899"/>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8B6F-FEA8-D667-26FD-D58F53932947}"/>
            </a:ext>
          </a:extLst>
        </p:cNvPr>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9" name="Rectangle 48">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Rectangle 50">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3" name="Rectangle 5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Placeholder 26">
            <a:extLst>
              <a:ext uri="{FF2B5EF4-FFF2-40B4-BE49-F238E27FC236}">
                <a16:creationId xmlns:a16="http://schemas.microsoft.com/office/drawing/2014/main" id="{D4275932-279D-2544-3B89-1C5F7AA60324}"/>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9804" r="9804"/>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18" name="Picture Placeholder 17">
            <a:extLst>
              <a:ext uri="{FF2B5EF4-FFF2-40B4-BE49-F238E27FC236}">
                <a16:creationId xmlns:a16="http://schemas.microsoft.com/office/drawing/2014/main" id="{39384171-5436-C2CA-7F0C-C104936C8420}"/>
              </a:ext>
            </a:extLst>
          </p:cNvPr>
          <p:cNvPicPr>
            <a:picLocks noGrp="1" noChangeAspect="1"/>
          </p:cNvPicPr>
          <p:nvPr>
            <p:ph type="pic" sz="quarter" idx="14"/>
          </p:nvPr>
        </p:nvPicPr>
        <p:blipFill>
          <a:blip r:embed="rId4">
            <a:extLst>
              <a:ext uri="{837473B0-CC2E-450A-ABE3-18F120FF3D39}">
                <a1611:picAttrSrcUrl xmlns:a1611="http://schemas.microsoft.com/office/drawing/2016/11/main" r:id="rId5"/>
              </a:ext>
            </a:extLst>
          </a:blip>
          <a:srcRect t="15471" b="1547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55" name="Freeform: Shape 5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7" name="Freeform: Shape 5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6B77FA-CD34-90A2-AF31-099387E12D52}"/>
              </a:ext>
            </a:extLst>
          </p:cNvPr>
          <p:cNvSpPr>
            <a:spLocks noGrp="1"/>
          </p:cNvSpPr>
          <p:nvPr>
            <p:ph type="title"/>
          </p:nvPr>
        </p:nvSpPr>
        <p:spPr>
          <a:xfrm>
            <a:off x="438913" y="859536"/>
            <a:ext cx="4832802" cy="1243584"/>
          </a:xfrm>
        </p:spPr>
        <p:txBody>
          <a:bodyPr vert="horz" lIns="91440" tIns="45720" rIns="91440" bIns="45720" rtlCol="0" anchor="ctr">
            <a:normAutofit/>
          </a:bodyPr>
          <a:lstStyle/>
          <a:p>
            <a:r>
              <a:rPr lang="en-US" sz="3100" b="1" dirty="0"/>
              <a:t>The Divisional Structure of McDonald’s Ltd</a:t>
            </a:r>
          </a:p>
        </p:txBody>
      </p:sp>
      <p:sp>
        <p:nvSpPr>
          <p:cNvPr id="59" name="Rectangle 5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4A79DB4-9826-C29E-52CB-D4B40571DB2F}"/>
              </a:ext>
            </a:extLst>
          </p:cNvPr>
          <p:cNvSpPr>
            <a:spLocks noGrp="1"/>
          </p:cNvSpPr>
          <p:nvPr>
            <p:ph idx="1"/>
          </p:nvPr>
        </p:nvSpPr>
        <p:spPr>
          <a:xfrm>
            <a:off x="438912" y="2512611"/>
            <a:ext cx="4832803" cy="3664351"/>
          </a:xfrm>
        </p:spPr>
        <p:txBody>
          <a:bodyPr vert="horz" lIns="91440" tIns="45720" rIns="91440" bIns="45720" rtlCol="0">
            <a:normAutofit/>
          </a:bodyPr>
          <a:lstStyle/>
          <a:p>
            <a:pPr marL="285750" indent="-228600">
              <a:buFont typeface="Arial" panose="020B0604020202020204" pitchFamily="34" charset="0"/>
              <a:buChar char="•"/>
            </a:pPr>
            <a:r>
              <a:rPr lang="en-US" dirty="0"/>
              <a:t>Formed of independent departments which control the products, markets and regions (Eriksson and Ortega, 2024).</a:t>
            </a:r>
          </a:p>
          <a:p>
            <a:pPr marL="285750" indent="-228600">
              <a:buFont typeface="Arial" panose="020B0604020202020204" pitchFamily="34" charset="0"/>
              <a:buChar char="•"/>
            </a:pPr>
            <a:r>
              <a:rPr lang="en-US" dirty="0"/>
              <a:t>McDonald’s Ltd. Divisional structure is formed by store managers/business managers who oversee assistant managers and departments such as: Kitchen, HR and Guest Service. </a:t>
            </a:r>
          </a:p>
          <a:p>
            <a:pPr marL="285750" indent="-228600">
              <a:buFont typeface="Arial" panose="020B0604020202020204" pitchFamily="34" charset="0"/>
              <a:buChar char="•"/>
            </a:pPr>
            <a:endParaRPr lang="en-US" dirty="0"/>
          </a:p>
        </p:txBody>
      </p:sp>
      <p:sp>
        <p:nvSpPr>
          <p:cNvPr id="4" name="Slide Number Placeholder 3">
            <a:extLst>
              <a:ext uri="{FF2B5EF4-FFF2-40B4-BE49-F238E27FC236}">
                <a16:creationId xmlns:a16="http://schemas.microsoft.com/office/drawing/2014/main" id="{ADF45C0A-D19F-88D4-BB30-913DCC0EB946}"/>
              </a:ext>
            </a:extLst>
          </p:cNvPr>
          <p:cNvSpPr>
            <a:spLocks noGrp="1"/>
          </p:cNvSpPr>
          <p:nvPr>
            <p:ph type="sldNum" sz="quarter" idx="12"/>
          </p:nvPr>
        </p:nvSpPr>
        <p:spPr>
          <a:xfrm>
            <a:off x="9009888" y="6356350"/>
            <a:ext cx="2743200" cy="365125"/>
          </a:xfrm>
        </p:spPr>
        <p:txBody>
          <a:bodyPr vert="horz" lIns="91440" tIns="45720" rIns="91440" bIns="45720" rtlCol="0" anchor="ctr">
            <a:normAutofit/>
          </a:bodyPr>
          <a:lstStyle/>
          <a:p>
            <a:pPr>
              <a:spcAft>
                <a:spcPts val="600"/>
              </a:spcAft>
            </a:pPr>
            <a:fld id="{A65A5C87-DF58-40C8-B092-1DE63DB4547E}" type="slidenum">
              <a:rPr lang="en-US">
                <a:solidFill>
                  <a:schemeClr val="bg1"/>
                </a:solidFill>
              </a:rPr>
              <a:pPr>
                <a:spcAft>
                  <a:spcPts val="600"/>
                </a:spcAft>
              </a:pPr>
              <a:t>6</a:t>
            </a:fld>
            <a:endParaRPr lang="en-US">
              <a:solidFill>
                <a:schemeClr val="bg1"/>
              </a:solidFill>
            </a:endParaRPr>
          </a:p>
        </p:txBody>
      </p:sp>
      <p:sp>
        <p:nvSpPr>
          <p:cNvPr id="6" name="TextBox 5">
            <a:extLst>
              <a:ext uri="{FF2B5EF4-FFF2-40B4-BE49-F238E27FC236}">
                <a16:creationId xmlns:a16="http://schemas.microsoft.com/office/drawing/2014/main" id="{5513DAE8-F223-9A10-5B6F-FCDED1115047}"/>
              </a:ext>
            </a:extLst>
          </p:cNvPr>
          <p:cNvSpPr txBox="1"/>
          <p:nvPr/>
        </p:nvSpPr>
        <p:spPr>
          <a:xfrm>
            <a:off x="6339968" y="3313584"/>
            <a:ext cx="7308975" cy="230832"/>
          </a:xfrm>
          <a:prstGeom prst="rect">
            <a:avLst/>
          </a:prstGeom>
          <a:noFill/>
        </p:spPr>
        <p:txBody>
          <a:bodyPr wrap="square" rtlCol="0">
            <a:spAutoFit/>
          </a:bodyPr>
          <a:lstStyle/>
          <a:p>
            <a:r>
              <a:rPr lang="en-US" sz="900" dirty="0">
                <a:hlinkClick r:id="rId3" tooltip="https://www.abruzzo24ore.tv/news/McDonald-s-ecco-i-Cibi-Sconsigliati-dai-Dipendenti/176681.htm"/>
              </a:rPr>
              <a:t>This Photo</a:t>
            </a:r>
            <a:r>
              <a:rPr lang="en-US" sz="900" dirty="0"/>
              <a:t> by Unknown Author is licensed under </a:t>
            </a:r>
            <a:r>
              <a:rPr lang="en-US" sz="900" dirty="0">
                <a:hlinkClick r:id="rId6" tooltip="https://creativecommons.org/licenses/by-nc-nd/3.0/"/>
              </a:rPr>
              <a:t>CC BY-NC-ND</a:t>
            </a:r>
            <a:endParaRPr lang="en-US" sz="900" dirty="0"/>
          </a:p>
        </p:txBody>
      </p:sp>
    </p:spTree>
    <p:extLst>
      <p:ext uri="{BB962C8B-B14F-4D97-AF65-F5344CB8AC3E}">
        <p14:creationId xmlns:p14="http://schemas.microsoft.com/office/powerpoint/2010/main" val="1445332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A50CE2-E8DA-9139-5F21-0D8F9D6A4DB8}"/>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69E6EFEE-6516-482C-B143-F97F9BF89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3DF0D2C0-CD0C-470C-8851-D8B2CC417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8766" y="3248002"/>
            <a:ext cx="5688917"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ooter Placeholder 4">
            <a:extLst>
              <a:ext uri="{FF2B5EF4-FFF2-40B4-BE49-F238E27FC236}">
                <a16:creationId xmlns:a16="http://schemas.microsoft.com/office/drawing/2014/main" id="{B8E15313-DF53-331E-BC16-B7AAD0AA1A63}"/>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dirty="0">
                <a:solidFill>
                  <a:schemeClr val="tx1">
                    <a:tint val="75000"/>
                  </a:schemeClr>
                </a:solidFill>
                <a:latin typeface="+mn-lt"/>
                <a:ea typeface="+mn-ea"/>
                <a:cs typeface="+mn-cs"/>
              </a:rPr>
              <a:t>Organisational Structures of McDonald’s Ltd.</a:t>
            </a:r>
          </a:p>
        </p:txBody>
      </p:sp>
      <p:sp>
        <p:nvSpPr>
          <p:cNvPr id="10" name="Slide Number Placeholder 5">
            <a:extLst>
              <a:ext uri="{FF2B5EF4-FFF2-40B4-BE49-F238E27FC236}">
                <a16:creationId xmlns:a16="http://schemas.microsoft.com/office/drawing/2014/main" id="{B30A9775-25C5-ED0B-A600-BDFF82B69F4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7</a:t>
            </a:fld>
            <a:endParaRPr lang="en-US"/>
          </a:p>
        </p:txBody>
      </p:sp>
      <p:sp>
        <p:nvSpPr>
          <p:cNvPr id="2" name="Title 1">
            <a:extLst>
              <a:ext uri="{FF2B5EF4-FFF2-40B4-BE49-F238E27FC236}">
                <a16:creationId xmlns:a16="http://schemas.microsoft.com/office/drawing/2014/main" id="{11DC3C8C-3C57-477E-A3AB-52A773AB9344}"/>
              </a:ext>
            </a:extLst>
          </p:cNvPr>
          <p:cNvSpPr>
            <a:spLocks noGrp="1"/>
          </p:cNvSpPr>
          <p:nvPr>
            <p:ph type="title"/>
          </p:nvPr>
        </p:nvSpPr>
        <p:spPr>
          <a:xfrm>
            <a:off x="901690" y="405575"/>
            <a:ext cx="6430414" cy="1371600"/>
          </a:xfrm>
        </p:spPr>
        <p:txBody>
          <a:bodyPr vert="horz" lIns="91440" tIns="45720" rIns="91440" bIns="45720" rtlCol="0" anchor="ctr">
            <a:normAutofit/>
          </a:bodyPr>
          <a:lstStyle/>
          <a:p>
            <a:pPr algn="ctr"/>
            <a:r>
              <a:rPr lang="en-US" sz="2900" dirty="0"/>
              <a:t>Functional Structure of McDonald’s Ltd. </a:t>
            </a:r>
          </a:p>
        </p:txBody>
      </p:sp>
      <p:graphicFrame>
        <p:nvGraphicFramePr>
          <p:cNvPr id="11" name="Diagram 10">
            <a:extLst>
              <a:ext uri="{FF2B5EF4-FFF2-40B4-BE49-F238E27FC236}">
                <a16:creationId xmlns:a16="http://schemas.microsoft.com/office/drawing/2014/main" id="{B02C4435-9428-F0E1-7121-89A020C00CC5}"/>
              </a:ext>
            </a:extLst>
          </p:cNvPr>
          <p:cNvGraphicFramePr/>
          <p:nvPr>
            <p:extLst>
              <p:ext uri="{D42A27DB-BD31-4B8C-83A1-F6EECF244321}">
                <p14:modId xmlns:p14="http://schemas.microsoft.com/office/powerpoint/2010/main" val="1117841539"/>
              </p:ext>
            </p:extLst>
          </p:nvPr>
        </p:nvGraphicFramePr>
        <p:xfrm>
          <a:off x="1284462" y="1777175"/>
          <a:ext cx="10069337" cy="4944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292416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217DEA-2B41-02B9-2385-363CDD5A8C01}"/>
            </a:ext>
          </a:extLst>
        </p:cNvPr>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8" name="Rectangle 6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0" name="Rectangle 6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2" name="Rectangle 71">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Freeform: Shape 73">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6" name="Freeform: Shape 75">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76CB54-9B63-6777-37BB-DFA34F8B5F92}"/>
              </a:ext>
            </a:extLst>
          </p:cNvPr>
          <p:cNvSpPr>
            <a:spLocks noGrp="1"/>
          </p:cNvSpPr>
          <p:nvPr>
            <p:ph type="title"/>
          </p:nvPr>
        </p:nvSpPr>
        <p:spPr>
          <a:xfrm>
            <a:off x="371094" y="1161288"/>
            <a:ext cx="3438144" cy="1239012"/>
          </a:xfrm>
        </p:spPr>
        <p:txBody>
          <a:bodyPr vert="horz" lIns="91440" tIns="45720" rIns="91440" bIns="45720" rtlCol="0" anchor="ctr">
            <a:noAutofit/>
          </a:bodyPr>
          <a:lstStyle/>
          <a:p>
            <a:r>
              <a:rPr lang="en-US" sz="2900" b="1" dirty="0"/>
              <a:t>The Matrix Structure of McDonald’s Ltd</a:t>
            </a:r>
          </a:p>
        </p:txBody>
      </p:sp>
      <p:sp>
        <p:nvSpPr>
          <p:cNvPr id="78" name="Rectangle 77">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77401A-8167-7A99-42A9-84EA4D158872}"/>
              </a:ext>
            </a:extLst>
          </p:cNvPr>
          <p:cNvSpPr>
            <a:spLocks noGrp="1"/>
          </p:cNvSpPr>
          <p:nvPr>
            <p:ph idx="1"/>
          </p:nvPr>
        </p:nvSpPr>
        <p:spPr>
          <a:xfrm>
            <a:off x="371094" y="2718054"/>
            <a:ext cx="3438906" cy="3207258"/>
          </a:xfrm>
        </p:spPr>
        <p:txBody>
          <a:bodyPr vert="horz" lIns="91440" tIns="45720" rIns="91440" bIns="45720" rtlCol="0" anchor="t">
            <a:normAutofit/>
          </a:bodyPr>
          <a:lstStyle/>
          <a:p>
            <a:pPr marL="285750" indent="-228600">
              <a:buFont typeface="Arial" panose="020B0604020202020204" pitchFamily="34" charset="0"/>
              <a:buChar char="•"/>
            </a:pPr>
            <a:r>
              <a:rPr lang="en-US" sz="1700"/>
              <a:t>In the Matrix Structure, employees report to two or more managers, including a functional manager and a project manager. </a:t>
            </a:r>
          </a:p>
          <a:p>
            <a:pPr marL="285750" indent="-228600">
              <a:buFont typeface="Arial" panose="020B0604020202020204" pitchFamily="34" charset="0"/>
              <a:buChar char="•"/>
            </a:pPr>
            <a:r>
              <a:rPr lang="en-US" sz="1700"/>
              <a:t>McDonald’s Ltd. Matrix structure applies due to 1100 restaurants out of 1300 being franchises (McDonald’s, 2018b).  </a:t>
            </a:r>
          </a:p>
        </p:txBody>
      </p:sp>
      <p:pic>
        <p:nvPicPr>
          <p:cNvPr id="18" name="Picture Placeholder 17">
            <a:extLst>
              <a:ext uri="{FF2B5EF4-FFF2-40B4-BE49-F238E27FC236}">
                <a16:creationId xmlns:a16="http://schemas.microsoft.com/office/drawing/2014/main" id="{E358629B-F0F7-40DE-F4ED-89F77C31C871}"/>
              </a:ext>
            </a:extLst>
          </p:cNvPr>
          <p:cNvPicPr>
            <a:picLocks noGrp="1" noChangeAspect="1"/>
          </p:cNvPicPr>
          <p:nvPr>
            <p:ph type="pic" sz="quarter" idx="14"/>
          </p:nvPr>
        </p:nvPicPr>
        <p:blipFill>
          <a:blip r:embed="rId2"/>
          <a:srcRect l="2874" r="2874"/>
          <a:stretch>
            <a:fillRect/>
          </a:stretch>
        </p:blipFill>
        <p:spPr>
          <a:xfrm>
            <a:off x="4920790" y="841248"/>
            <a:ext cx="6882795" cy="5276088"/>
          </a:xfrm>
          <a:prstGeom prst="rect">
            <a:avLst/>
          </a:prstGeom>
        </p:spPr>
      </p:pic>
      <p:sp>
        <p:nvSpPr>
          <p:cNvPr id="4" name="Slide Number Placeholder 3">
            <a:extLst>
              <a:ext uri="{FF2B5EF4-FFF2-40B4-BE49-F238E27FC236}">
                <a16:creationId xmlns:a16="http://schemas.microsoft.com/office/drawing/2014/main" id="{74C584EE-CCF3-0512-2CB4-B7E6081DDEBC}"/>
              </a:ext>
            </a:extLst>
          </p:cNvPr>
          <p:cNvSpPr>
            <a:spLocks noGrp="1"/>
          </p:cNvSpPr>
          <p:nvPr>
            <p:ph type="sldNum" sz="quarter" idx="12"/>
          </p:nvPr>
        </p:nvSpPr>
        <p:spPr>
          <a:xfrm>
            <a:off x="9695688" y="6356350"/>
            <a:ext cx="2121408" cy="365125"/>
          </a:xfrm>
        </p:spPr>
        <p:txBody>
          <a:bodyPr vert="horz" lIns="91440" tIns="45720" rIns="91440" bIns="45720" rtlCol="0" anchor="ctr">
            <a:normAutofit/>
          </a:bodyPr>
          <a:lstStyle/>
          <a:p>
            <a:pPr>
              <a:spcAft>
                <a:spcPts val="600"/>
              </a:spcAft>
            </a:pPr>
            <a:fld id="{A65A5C87-DF58-40C8-B092-1DE63DB4547E}" type="slidenum">
              <a:rPr lang="en-US">
                <a:solidFill>
                  <a:schemeClr val="tx2">
                    <a:lumMod val="50000"/>
                    <a:lumOff val="50000"/>
                  </a:schemeClr>
                </a:solidFill>
              </a:rPr>
              <a:pPr>
                <a:spcAft>
                  <a:spcPts val="600"/>
                </a:spcAft>
              </a:pPr>
              <a:t>8</a:t>
            </a:fld>
            <a:endParaRPr lang="en-US">
              <a:solidFill>
                <a:schemeClr val="tx2">
                  <a:lumMod val="50000"/>
                  <a:lumOff val="50000"/>
                </a:schemeClr>
              </a:solidFill>
            </a:endParaRPr>
          </a:p>
        </p:txBody>
      </p:sp>
    </p:spTree>
    <p:extLst>
      <p:ext uri="{BB962C8B-B14F-4D97-AF65-F5344CB8AC3E}">
        <p14:creationId xmlns:p14="http://schemas.microsoft.com/office/powerpoint/2010/main" val="16075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2AFD35-0428-8B44-43E3-69DD1654B57A}"/>
            </a:ext>
          </a:extLst>
        </p:cNvPr>
        <p:cNvGrpSpPr/>
        <p:nvPr/>
      </p:nvGrpSpPr>
      <p:grpSpPr>
        <a:xfrm>
          <a:off x="0" y="0"/>
          <a:ext cx="0" cy="0"/>
          <a:chOff x="0" y="0"/>
          <a:chExt cx="0" cy="0"/>
        </a:xfrm>
      </p:grpSpPr>
      <p:sp useBgFill="1">
        <p:nvSpPr>
          <p:cNvPr id="114" name="Rectangle 113">
            <a:extLst>
              <a:ext uri="{FF2B5EF4-FFF2-40B4-BE49-F238E27FC236}">
                <a16:creationId xmlns:a16="http://schemas.microsoft.com/office/drawing/2014/main" id="{9B2C1FD3-8B31-9CB9-7C8D-D8A1BADE6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115">
            <a:extLst>
              <a:ext uri="{FF2B5EF4-FFF2-40B4-BE49-F238E27FC236}">
                <a16:creationId xmlns:a16="http://schemas.microsoft.com/office/drawing/2014/main" id="{3670F4A1-BBB1-2682-ABB0-06B297BE2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8766" y="3248002"/>
            <a:ext cx="5688917"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Slide Number Placeholder 5">
            <a:extLst>
              <a:ext uri="{FF2B5EF4-FFF2-40B4-BE49-F238E27FC236}">
                <a16:creationId xmlns:a16="http://schemas.microsoft.com/office/drawing/2014/main" id="{0806FE21-CF5C-B157-5A96-1B80B0BB321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9</a:t>
            </a:fld>
            <a:endParaRPr lang="en-US"/>
          </a:p>
        </p:txBody>
      </p:sp>
      <p:sp>
        <p:nvSpPr>
          <p:cNvPr id="2" name="Title 1">
            <a:extLst>
              <a:ext uri="{FF2B5EF4-FFF2-40B4-BE49-F238E27FC236}">
                <a16:creationId xmlns:a16="http://schemas.microsoft.com/office/drawing/2014/main" id="{E781D245-5C9B-0DF7-5872-4E20B55FF69F}"/>
              </a:ext>
            </a:extLst>
          </p:cNvPr>
          <p:cNvSpPr>
            <a:spLocks noGrp="1"/>
          </p:cNvSpPr>
          <p:nvPr>
            <p:ph type="title"/>
          </p:nvPr>
        </p:nvSpPr>
        <p:spPr>
          <a:xfrm>
            <a:off x="901690" y="405575"/>
            <a:ext cx="6430414" cy="1371600"/>
          </a:xfrm>
        </p:spPr>
        <p:txBody>
          <a:bodyPr vert="horz" lIns="91440" tIns="45720" rIns="91440" bIns="45720" rtlCol="0" anchor="ctr">
            <a:normAutofit/>
          </a:bodyPr>
          <a:lstStyle/>
          <a:p>
            <a:pPr algn="ctr"/>
            <a:r>
              <a:rPr lang="en-US" sz="2900" dirty="0"/>
              <a:t>Functional Structure of McDonald’s Ltd. </a:t>
            </a:r>
          </a:p>
        </p:txBody>
      </p:sp>
      <p:graphicFrame>
        <p:nvGraphicFramePr>
          <p:cNvPr id="4" name="Diagram 3">
            <a:extLst>
              <a:ext uri="{FF2B5EF4-FFF2-40B4-BE49-F238E27FC236}">
                <a16:creationId xmlns:a16="http://schemas.microsoft.com/office/drawing/2014/main" id="{FC158DA3-98A7-F089-7809-7009D9C2E59B}"/>
              </a:ext>
            </a:extLst>
          </p:cNvPr>
          <p:cNvGraphicFramePr/>
          <p:nvPr>
            <p:extLst>
              <p:ext uri="{D42A27DB-BD31-4B8C-83A1-F6EECF244321}">
                <p14:modId xmlns:p14="http://schemas.microsoft.com/office/powerpoint/2010/main" val="1448467680"/>
              </p:ext>
            </p:extLst>
          </p:nvPr>
        </p:nvGraphicFramePr>
        <p:xfrm>
          <a:off x="3653154" y="115191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5" name="Straight Arrow Connector 14">
            <a:extLst>
              <a:ext uri="{FF2B5EF4-FFF2-40B4-BE49-F238E27FC236}">
                <a16:creationId xmlns:a16="http://schemas.microsoft.com/office/drawing/2014/main" id="{DB518BFD-E15A-FF1D-86D2-8A3A94B52419}"/>
              </a:ext>
            </a:extLst>
          </p:cNvPr>
          <p:cNvCxnSpPr/>
          <p:nvPr/>
        </p:nvCxnSpPr>
        <p:spPr>
          <a:xfrm flipH="1" flipV="1">
            <a:off x="5172075" y="5172075"/>
            <a:ext cx="1828800" cy="7524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6607129-05F3-D305-D0D9-7AAE1CD4A94F}"/>
              </a:ext>
            </a:extLst>
          </p:cNvPr>
          <p:cNvCxnSpPr/>
          <p:nvPr/>
        </p:nvCxnSpPr>
        <p:spPr>
          <a:xfrm flipH="1" flipV="1">
            <a:off x="7000875" y="5172075"/>
            <a:ext cx="331229" cy="219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A18AD51-9B34-1A91-741F-E10F32A5912B}"/>
              </a:ext>
            </a:extLst>
          </p:cNvPr>
          <p:cNvCxnSpPr/>
          <p:nvPr/>
        </p:nvCxnSpPr>
        <p:spPr>
          <a:xfrm flipV="1">
            <a:off x="8248650" y="5172075"/>
            <a:ext cx="247650" cy="219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C0215D3B-2187-FFD6-9F8D-869FC7DE59A5}"/>
              </a:ext>
            </a:extLst>
          </p:cNvPr>
          <p:cNvCxnSpPr/>
          <p:nvPr/>
        </p:nvCxnSpPr>
        <p:spPr>
          <a:xfrm flipV="1">
            <a:off x="8705850" y="5172075"/>
            <a:ext cx="1838325" cy="10160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3DD8B1F-712D-D9E1-FA50-B68AB05C0BB3}"/>
              </a:ext>
            </a:extLst>
          </p:cNvPr>
          <p:cNvCxnSpPr/>
          <p:nvPr/>
        </p:nvCxnSpPr>
        <p:spPr>
          <a:xfrm>
            <a:off x="6657975" y="3219450"/>
            <a:ext cx="2047875"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965046"/>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555912-CDB0-7D05-FA76-C6A5983DF638}"/>
            </a:ext>
          </a:extLst>
        </p:cNvPr>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5" name="Rectangle 44">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7" name="Rectangle 46">
            <a:extLst>
              <a:ext uri="{FF2B5EF4-FFF2-40B4-BE49-F238E27FC236}">
                <a16:creationId xmlns:a16="http://schemas.microsoft.com/office/drawing/2014/main" id="{26FF42C2-EA15-4154-B242-E98E88CED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47">
            <a:extLst>
              <a:ext uri="{FF2B5EF4-FFF2-40B4-BE49-F238E27FC236}">
                <a16:creationId xmlns:a16="http://schemas.microsoft.com/office/drawing/2014/main" id="{D79DE9F7-28C4-4856-BA57-D696E124C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92741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52E8F8-4403-BA15-2729-074C44E945BD}"/>
              </a:ext>
            </a:extLst>
          </p:cNvPr>
          <p:cNvSpPr>
            <a:spLocks noGrp="1"/>
          </p:cNvSpPr>
          <p:nvPr>
            <p:ph type="title"/>
          </p:nvPr>
        </p:nvSpPr>
        <p:spPr>
          <a:xfrm>
            <a:off x="838199" y="978408"/>
            <a:ext cx="4056530" cy="1106424"/>
          </a:xfrm>
        </p:spPr>
        <p:txBody>
          <a:bodyPr vert="horz" lIns="91440" tIns="45720" rIns="91440" bIns="45720" rtlCol="0" anchor="ctr">
            <a:normAutofit/>
          </a:bodyPr>
          <a:lstStyle/>
          <a:p>
            <a:r>
              <a:rPr lang="en-US" sz="2900" dirty="0"/>
              <a:t>Conclusion</a:t>
            </a:r>
          </a:p>
        </p:txBody>
      </p:sp>
      <p:sp>
        <p:nvSpPr>
          <p:cNvPr id="49" name="Rectangle 48">
            <a:extLst>
              <a:ext uri="{FF2B5EF4-FFF2-40B4-BE49-F238E27FC236}">
                <a16:creationId xmlns:a16="http://schemas.microsoft.com/office/drawing/2014/main" id="{E1F9ED9C-121B-44C6-A308-5824769C4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Rectangle 49">
            <a:extLst>
              <a:ext uri="{FF2B5EF4-FFF2-40B4-BE49-F238E27FC236}">
                <a16:creationId xmlns:a16="http://schemas.microsoft.com/office/drawing/2014/main" id="{4A5F8185-F27B-4E99-A06C-007336FE3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95865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1BA966-EFC2-940D-B2F1-111121863195}"/>
              </a:ext>
            </a:extLst>
          </p:cNvPr>
          <p:cNvSpPr>
            <a:spLocks noGrp="1"/>
          </p:cNvSpPr>
          <p:nvPr>
            <p:ph idx="1"/>
          </p:nvPr>
        </p:nvSpPr>
        <p:spPr>
          <a:xfrm>
            <a:off x="838199" y="2359152"/>
            <a:ext cx="4056530" cy="3429000"/>
          </a:xfrm>
        </p:spPr>
        <p:txBody>
          <a:bodyPr vert="horz" lIns="91440" tIns="45720" rIns="91440" bIns="45720" rtlCol="0">
            <a:normAutofit/>
          </a:bodyPr>
          <a:lstStyle/>
          <a:p>
            <a:pPr marL="285750" indent="-228600">
              <a:lnSpc>
                <a:spcPct val="100000"/>
              </a:lnSpc>
              <a:buFont typeface="Arial" panose="020B0604020202020204" pitchFamily="34" charset="0"/>
              <a:buChar char="•"/>
            </a:pPr>
            <a:r>
              <a:rPr lang="en-US" sz="1400"/>
              <a:t>McDonald’s Ltd. combines functional, divisional and matrix organisational structures. </a:t>
            </a:r>
          </a:p>
          <a:p>
            <a:pPr marL="285750" indent="-228600">
              <a:lnSpc>
                <a:spcPct val="100000"/>
              </a:lnSpc>
              <a:buFont typeface="Arial" panose="020B0604020202020204" pitchFamily="34" charset="0"/>
              <a:buChar char="•"/>
            </a:pPr>
            <a:r>
              <a:rPr lang="en-US" sz="1400"/>
              <a:t>The functional structure has clearly organised departments.</a:t>
            </a:r>
          </a:p>
          <a:p>
            <a:pPr marL="285750" indent="-228600">
              <a:lnSpc>
                <a:spcPct val="100000"/>
              </a:lnSpc>
              <a:buFont typeface="Arial" panose="020B0604020202020204" pitchFamily="34" charset="0"/>
              <a:buChar char="•"/>
            </a:pPr>
            <a:r>
              <a:rPr lang="en-US" sz="1400"/>
              <a:t>The Divisional structure allows franchises to operate independently.</a:t>
            </a:r>
          </a:p>
          <a:p>
            <a:pPr marL="285750" indent="-228600">
              <a:lnSpc>
                <a:spcPct val="100000"/>
              </a:lnSpc>
              <a:buFont typeface="Arial" panose="020B0604020202020204" pitchFamily="34" charset="0"/>
              <a:buChar char="•"/>
            </a:pPr>
            <a:r>
              <a:rPr lang="en-US" sz="1400"/>
              <a:t>The Matrix Structure provides collaboration and innovation. </a:t>
            </a:r>
          </a:p>
          <a:p>
            <a:pPr marL="285750" indent="-228600">
              <a:lnSpc>
                <a:spcPct val="100000"/>
              </a:lnSpc>
              <a:buFont typeface="Arial" panose="020B0604020202020204" pitchFamily="34" charset="0"/>
              <a:buChar char="•"/>
            </a:pPr>
            <a:r>
              <a:rPr lang="en-US" sz="1400"/>
              <a:t>This approach enables McDonald’s Ltd. to maintain control, adapt easily to customer needs, and ensure its success in the hospitality industry. </a:t>
            </a:r>
          </a:p>
        </p:txBody>
      </p:sp>
      <p:pic>
        <p:nvPicPr>
          <p:cNvPr id="23" name="Picture Placeholder 22" descr="Group of people with solid fill">
            <a:extLst>
              <a:ext uri="{FF2B5EF4-FFF2-40B4-BE49-F238E27FC236}">
                <a16:creationId xmlns:a16="http://schemas.microsoft.com/office/drawing/2014/main" id="{6D33CBB9-CC1A-19E3-4A89-12EEE90E06AB}"/>
              </a:ext>
            </a:extLst>
          </p:cNvPr>
          <p:cNvPicPr>
            <a:picLocks noGrp="1" noChangeAspect="1"/>
          </p:cNvPicPr>
          <p:nvPr>
            <p:ph type="pic" sz="quarter" idx="17"/>
          </p:nvPr>
        </p:nvPicPr>
        <p:blipFill>
          <a:blip>
            <a:extLst>
              <a:ext uri="{96DAC541-7B7A-43D3-8B79-37D633B846F1}">
                <asvg:svgBlip xmlns:asvg="http://schemas.microsoft.com/office/drawing/2016/SVG/main" r:embed="rId2"/>
              </a:ext>
            </a:extLst>
          </a:blip>
          <a:srcRect l="-29879" t="2286" r="-29879" b="2286"/>
          <a:stretch>
            <a:fillRect/>
          </a:stretch>
        </p:blipFill>
        <p:spPr>
          <a:xfrm>
            <a:off x="5548337" y="847641"/>
            <a:ext cx="2873668" cy="1716523"/>
          </a:xfrm>
          <a:prstGeom prst="rect">
            <a:avLst/>
          </a:prstGeom>
        </p:spPr>
      </p:pic>
      <p:pic>
        <p:nvPicPr>
          <p:cNvPr id="21" name="Picture Placeholder 20">
            <a:extLst>
              <a:ext uri="{FF2B5EF4-FFF2-40B4-BE49-F238E27FC236}">
                <a16:creationId xmlns:a16="http://schemas.microsoft.com/office/drawing/2014/main" id="{84E5B92D-2CA6-0927-752A-274CD33E3C6F}"/>
              </a:ext>
            </a:extLst>
          </p:cNvPr>
          <p:cNvPicPr>
            <a:picLocks noGrp="1" noChangeAspect="1"/>
          </p:cNvPicPr>
          <p:nvPr>
            <p:ph type="pic" sz="quarter" idx="13"/>
          </p:nvPr>
        </p:nvPicPr>
        <p:blipFill>
          <a:blip>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rcRect t="1687" b="1687"/>
          <a:stretch>
            <a:fillRect/>
          </a:stretch>
        </p:blipFill>
        <p:spPr>
          <a:xfrm>
            <a:off x="8699311" y="321983"/>
            <a:ext cx="2475879" cy="2338914"/>
          </a:xfrm>
          <a:prstGeom prst="rect">
            <a:avLst/>
          </a:prstGeom>
        </p:spPr>
      </p:pic>
      <p:pic>
        <p:nvPicPr>
          <p:cNvPr id="19" name="Picture Placeholder 18">
            <a:extLst>
              <a:ext uri="{FF2B5EF4-FFF2-40B4-BE49-F238E27FC236}">
                <a16:creationId xmlns:a16="http://schemas.microsoft.com/office/drawing/2014/main" id="{7E7468C0-57F7-C900-6128-95FF93551935}"/>
              </a:ext>
            </a:extLst>
          </p:cNvPr>
          <p:cNvPicPr>
            <a:picLocks noGrp="1" noChangeAspect="1"/>
          </p:cNvPicPr>
          <p:nvPr>
            <p:ph type="pic" sz="quarter" idx="14"/>
          </p:nvPr>
        </p:nvPicPr>
        <p:blipFill>
          <a:blip r:embed="rId5">
            <a:extLst>
              <a:ext uri="{837473B0-CC2E-450A-ABE3-18F120FF3D39}">
                <a1611:picAttrSrcUrl xmlns:a1611="http://schemas.microsoft.com/office/drawing/2016/11/main" r:id="rId6"/>
              </a:ext>
            </a:extLst>
          </a:blip>
          <a:srcRect t="2799" b="2799"/>
          <a:stretch/>
        </p:blipFill>
        <p:spPr>
          <a:xfrm>
            <a:off x="6966489" y="3109523"/>
            <a:ext cx="3749760" cy="3057143"/>
          </a:xfrm>
          <a:prstGeom prst="rect">
            <a:avLst/>
          </a:prstGeom>
        </p:spPr>
      </p:pic>
      <p:sp>
        <p:nvSpPr>
          <p:cNvPr id="9" name="Slide Number Placeholder 8">
            <a:extLst>
              <a:ext uri="{FF2B5EF4-FFF2-40B4-BE49-F238E27FC236}">
                <a16:creationId xmlns:a16="http://schemas.microsoft.com/office/drawing/2014/main" id="{C8F5A81F-150D-4DEC-0360-35F68508CB44}"/>
              </a:ext>
            </a:extLst>
          </p:cNvPr>
          <p:cNvSpPr>
            <a:spLocks noGrp="1"/>
          </p:cNvSpPr>
          <p:nvPr>
            <p:ph type="sldNum" sz="quarter" idx="20"/>
          </p:nvPr>
        </p:nvSpPr>
        <p:spPr>
          <a:xfrm>
            <a:off x="8540496" y="6356350"/>
            <a:ext cx="274320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10</a:t>
            </a:fld>
            <a:endParaRPr lang="en-US"/>
          </a:p>
        </p:txBody>
      </p:sp>
    </p:spTree>
    <p:extLst>
      <p:ext uri="{BB962C8B-B14F-4D97-AF65-F5344CB8AC3E}">
        <p14:creationId xmlns:p14="http://schemas.microsoft.com/office/powerpoint/2010/main" val="3815896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DD4251-FBFE-DB5A-7FBC-B8136EAD0EC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Rectangle 19">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21">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C98E8A-E23A-895B-3C8C-7687ABBDAC45}"/>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2900" dirty="0"/>
              <a:t>Reference List</a:t>
            </a:r>
          </a:p>
        </p:txBody>
      </p:sp>
      <p:sp>
        <p:nvSpPr>
          <p:cNvPr id="26" name="Rectangle 2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5AB2314-5AD8-763D-99A3-859572D5B5C3}"/>
              </a:ext>
            </a:extLst>
          </p:cNvPr>
          <p:cNvSpPr>
            <a:spLocks noGrp="1"/>
          </p:cNvSpPr>
          <p:nvPr>
            <p:ph idx="1"/>
          </p:nvPr>
        </p:nvSpPr>
        <p:spPr>
          <a:xfrm>
            <a:off x="5143501" y="136525"/>
            <a:ext cx="6207252" cy="5788787"/>
          </a:xfrm>
        </p:spPr>
        <p:txBody>
          <a:bodyPr vert="horz" lIns="91440" tIns="45720" rIns="91440" bIns="45720" rtlCol="0" anchor="ctr">
            <a:normAutofit fontScale="62500" lnSpcReduction="20000"/>
          </a:bodyPr>
          <a:lstStyle/>
          <a:p>
            <a:pPr marL="342900" indent="-342900">
              <a:buFont typeface="+mj-lt"/>
              <a:buAutoNum type="arabicPeriod"/>
            </a:pPr>
            <a:r>
              <a:rPr lang="en-US" dirty="0"/>
              <a:t>Albert, D.M. (2023). What do you mean by organizational structure? Acknowledging and harmonizing differences and commonalities in three prominent perspectives. </a:t>
            </a:r>
            <a:r>
              <a:rPr lang="en-US" i="1" dirty="0"/>
              <a:t>Journal of Organization Design</a:t>
            </a:r>
            <a:r>
              <a:rPr lang="en-US" dirty="0"/>
              <a:t>, [online] 13(1), pp.1–11. doi:10.1007/s41469-023-00152-y. Available at: </a:t>
            </a:r>
            <a:r>
              <a:rPr lang="en-US" dirty="0">
                <a:hlinkClick r:id="rId2"/>
              </a:rPr>
              <a:t>https://link.springer.com/article/10.1007/s41469-023-00152-y</a:t>
            </a:r>
            <a:r>
              <a:rPr lang="en-US" dirty="0"/>
              <a:t> [Accessed 23 Jul. 2026].</a:t>
            </a:r>
          </a:p>
          <a:p>
            <a:pPr marL="342900" indent="-342900">
              <a:buFont typeface="+mj-lt"/>
              <a:buAutoNum type="arabicPeriod"/>
            </a:pPr>
            <a:r>
              <a:rPr lang="en-US" dirty="0"/>
              <a:t>Eriksson, T. and Ortega, J. (2024). Organizational structure and high-performance work practices. </a:t>
            </a:r>
            <a:r>
              <a:rPr lang="en-US" i="1" dirty="0"/>
              <a:t>Industrial and Corporate Change</a:t>
            </a:r>
            <a:r>
              <a:rPr lang="en-US" dirty="0"/>
              <a:t>, [online] 34(3). doi:10.1093/</a:t>
            </a:r>
            <a:r>
              <a:rPr lang="en-US" dirty="0" err="1"/>
              <a:t>icc</a:t>
            </a:r>
            <a:r>
              <a:rPr lang="en-US" dirty="0"/>
              <a:t>/dtae038. Accessed at: </a:t>
            </a:r>
          </a:p>
          <a:p>
            <a:pPr marL="342900" indent="-342900">
              <a:buFont typeface="+mj-lt"/>
              <a:buAutoNum type="arabicPeriod"/>
            </a:pPr>
            <a:r>
              <a:rPr lang="en-US" dirty="0"/>
              <a:t>Gutterman, A.S. (2023). </a:t>
            </a:r>
            <a:r>
              <a:rPr lang="en-US" i="1" dirty="0"/>
              <a:t>Organizational structure</a:t>
            </a:r>
            <a:r>
              <a:rPr lang="en-US" dirty="0"/>
              <a:t>. [online] </a:t>
            </a:r>
            <a:r>
              <a:rPr lang="en-US" i="1" dirty="0"/>
              <a:t>Social Science Research Network</a:t>
            </a:r>
            <a:r>
              <a:rPr lang="en-US" dirty="0"/>
              <a:t>. Rochester, NY: SSRN Electronic Journal. Available at: </a:t>
            </a:r>
            <a:r>
              <a:rPr lang="en-US" dirty="0">
                <a:hlinkClick r:id="rId3"/>
              </a:rPr>
              <a:t>https://doi.org/10.1093/icc/dtae038</a:t>
            </a:r>
            <a:r>
              <a:rPr lang="en-US" dirty="0"/>
              <a:t> [Accessed 30 Jul. 2026].</a:t>
            </a:r>
          </a:p>
          <a:p>
            <a:pPr marL="342900" indent="-342900">
              <a:buFont typeface="+mj-lt"/>
              <a:buAutoNum type="arabicPeriod"/>
            </a:pPr>
            <a:r>
              <a:rPr lang="en-US" dirty="0" err="1"/>
              <a:t>Jerab</a:t>
            </a:r>
            <a:r>
              <a:rPr lang="en-US" dirty="0"/>
              <a:t>, D.A. and Mabrouk, T. (2023). </a:t>
            </a:r>
            <a:r>
              <a:rPr lang="en-US" i="1" dirty="0"/>
              <a:t>The evolving landscape of organizational structures: a contemporary analysis</a:t>
            </a:r>
            <a:r>
              <a:rPr lang="en-US" dirty="0"/>
              <a:t>. [online] </a:t>
            </a:r>
            <a:r>
              <a:rPr lang="en-US" i="1" dirty="0"/>
              <a:t>Social Science Research Network</a:t>
            </a:r>
            <a:r>
              <a:rPr lang="en-US" dirty="0"/>
              <a:t>. Rochester, NY. doi:10.2139/ssrn.4584643. Available at: </a:t>
            </a:r>
            <a:r>
              <a:rPr lang="en-US" dirty="0">
                <a:hlinkClick r:id="rId4"/>
              </a:rPr>
              <a:t>https://papers.ssrn.com/sol3/papers.cfm?abstract_id=4584643</a:t>
            </a:r>
            <a:r>
              <a:rPr lang="en-US" dirty="0"/>
              <a:t> [Accessed 21 Jul. 2026].</a:t>
            </a:r>
          </a:p>
          <a:p>
            <a:pPr marL="342900" indent="-342900">
              <a:buFont typeface="+mj-lt"/>
              <a:buAutoNum type="arabicPeriod"/>
            </a:pPr>
            <a:r>
              <a:rPr lang="en-US" dirty="0"/>
              <a:t>McDonald’s (2018a). </a:t>
            </a:r>
            <a:r>
              <a:rPr lang="en-US" i="1" dirty="0"/>
              <a:t>How many McDonald’s restaurants are there in the </a:t>
            </a:r>
            <a:r>
              <a:rPr lang="en-US" i="1" dirty="0" err="1"/>
              <a:t>u.k.</a:t>
            </a:r>
            <a:r>
              <a:rPr lang="en-US" i="1" dirty="0"/>
              <a:t> and the world?</a:t>
            </a:r>
            <a:r>
              <a:rPr lang="en-US" dirty="0"/>
              <a:t> [online] </a:t>
            </a:r>
            <a:r>
              <a:rPr lang="en-US" i="1" dirty="0"/>
              <a:t>www.mcdonalds.com</a:t>
            </a:r>
            <a:r>
              <a:rPr lang="en-US" dirty="0"/>
              <a:t>. Available at: </a:t>
            </a:r>
            <a:r>
              <a:rPr lang="en-US" dirty="0">
                <a:hlinkClick r:id="rId5"/>
              </a:rPr>
              <a:t>https://www.mcdonalds.com/gb/en-gb/help/faq/how-many-mcdonald-s-restaurants-are-there-in-the-u-k--and-the-world.html</a:t>
            </a:r>
            <a:r>
              <a:rPr lang="en-US" dirty="0"/>
              <a:t> [Accessed 2 Aug. 2026].</a:t>
            </a:r>
          </a:p>
          <a:p>
            <a:pPr marL="342900" indent="-342900">
              <a:buFont typeface="+mj-lt"/>
              <a:buAutoNum type="arabicPeriod"/>
            </a:pPr>
            <a:r>
              <a:rPr lang="en-US" dirty="0"/>
              <a:t>McDonald’s (2018b). </a:t>
            </a:r>
            <a:r>
              <a:rPr lang="en-US" i="1" dirty="0"/>
              <a:t>What’s the structure of McDonald’s and how each department in the </a:t>
            </a:r>
            <a:r>
              <a:rPr lang="en-US" i="1" dirty="0" err="1"/>
              <a:t>organisation</a:t>
            </a:r>
            <a:r>
              <a:rPr lang="en-US" i="1" dirty="0"/>
              <a:t> interacts/works together?</a:t>
            </a:r>
            <a:r>
              <a:rPr lang="en-US" dirty="0"/>
              <a:t> [online] </a:t>
            </a:r>
            <a:r>
              <a:rPr lang="en-US" i="1" dirty="0"/>
              <a:t>www.mcdonalds.com</a:t>
            </a:r>
            <a:r>
              <a:rPr lang="en-US" dirty="0"/>
              <a:t>. McDonald’s. Available at: </a:t>
            </a:r>
            <a:r>
              <a:rPr lang="en-US" dirty="0">
                <a:hlinkClick r:id="rId6"/>
              </a:rPr>
              <a:t>https://www.mcdonalds.com/gb/en-gb/help/faq/whats-the-structure-of-mcdonalds-and-how-each-department-in-the-organisation-interacts-works-together.html</a:t>
            </a:r>
            <a:r>
              <a:rPr lang="en-US" dirty="0"/>
              <a:t> [Accessed 1 Aug. 2026].</a:t>
            </a:r>
          </a:p>
          <a:p>
            <a:pPr marL="342900" indent="-342900">
              <a:buFont typeface="+mj-lt"/>
              <a:buAutoNum type="arabicPeriod"/>
            </a:pPr>
            <a:r>
              <a:rPr lang="en-US" dirty="0"/>
              <a:t>Mwami, C., </a:t>
            </a:r>
            <a:r>
              <a:rPr lang="en-US" dirty="0" err="1"/>
              <a:t>Hapompwe</a:t>
            </a:r>
            <a:r>
              <a:rPr lang="en-US" dirty="0"/>
              <a:t>, C., Mustapha, R.O.M., Ahmed, N.B. and Shehu, M. (2024). Studies management and finance economics, of journal examining the business growth challenges and prospects of small and medium enterprises (SMEs): A case study of Garden Township Metal Fabricators, Lusaka. </a:t>
            </a:r>
            <a:r>
              <a:rPr lang="en-US" i="1" dirty="0"/>
              <a:t>Journal of Economics, Finance and Management Studies</a:t>
            </a:r>
            <a:r>
              <a:rPr lang="en-US" dirty="0"/>
              <a:t>, [online] 7(10). doi:10.47191/</a:t>
            </a:r>
            <a:r>
              <a:rPr lang="en-US" dirty="0" err="1"/>
              <a:t>jefms</a:t>
            </a:r>
            <a:r>
              <a:rPr lang="en-US" dirty="0"/>
              <a:t>/v7. Available at: </a:t>
            </a:r>
            <a:r>
              <a:rPr lang="en-US" dirty="0">
                <a:hlinkClick r:id="rId7"/>
              </a:rPr>
              <a:t>https://www.ijefm.co.in/v7i8/Doc/14.pdf</a:t>
            </a:r>
            <a:r>
              <a:rPr lang="en-US" dirty="0"/>
              <a:t> [Accessed 3 Aug. 2026]. </a:t>
            </a:r>
          </a:p>
        </p:txBody>
      </p:sp>
      <p:sp>
        <p:nvSpPr>
          <p:cNvPr id="9" name="Slide Number Placeholder 8">
            <a:extLst>
              <a:ext uri="{FF2B5EF4-FFF2-40B4-BE49-F238E27FC236}">
                <a16:creationId xmlns:a16="http://schemas.microsoft.com/office/drawing/2014/main" id="{BB1A7E6B-9165-4A7E-0E72-E53BAA7910DC}"/>
              </a:ext>
            </a:extLst>
          </p:cNvPr>
          <p:cNvSpPr>
            <a:spLocks noGrp="1"/>
          </p:cNvSpPr>
          <p:nvPr>
            <p:ph type="sldNum" sz="quarter" idx="20"/>
          </p:nvPr>
        </p:nvSpPr>
        <p:spPr>
          <a:xfrm>
            <a:off x="10351362" y="6356350"/>
            <a:ext cx="1002437"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11</a:t>
            </a:fld>
            <a:endParaRPr lang="en-US"/>
          </a:p>
        </p:txBody>
      </p:sp>
      <p:sp>
        <p:nvSpPr>
          <p:cNvPr id="12" name="Footer Placeholder 4">
            <a:extLst>
              <a:ext uri="{FF2B5EF4-FFF2-40B4-BE49-F238E27FC236}">
                <a16:creationId xmlns:a16="http://schemas.microsoft.com/office/drawing/2014/main" id="{1FCFDB2E-8E6C-5947-C200-D7C2EA13E3CD}"/>
              </a:ext>
            </a:extLst>
          </p:cNvPr>
          <p:cNvSpPr txBox="1">
            <a:spLocks/>
          </p:cNvSpPr>
          <p:nvPr/>
        </p:nvSpPr>
        <p:spPr>
          <a:xfrm>
            <a:off x="4390645" y="6404737"/>
            <a:ext cx="4114800" cy="365125"/>
          </a:xfrm>
          <a:prstGeom prst="rect">
            <a:avLst/>
          </a:prstGeom>
        </p:spPr>
        <p:txBody>
          <a:bodyPr vert="horz" lIns="91440" tIns="45720" rIns="91440" bIns="45720" rtlCol="0" anchor="ctr">
            <a:normAutofit fontScale="850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US" dirty="0">
                <a:solidFill>
                  <a:schemeClr val="tx1">
                    <a:tint val="75000"/>
                  </a:schemeClr>
                </a:solidFill>
              </a:rPr>
              <a:t>Organisational Structures of McDonald’s Ltd.</a:t>
            </a:r>
          </a:p>
        </p:txBody>
      </p:sp>
    </p:spTree>
    <p:extLst>
      <p:ext uri="{BB962C8B-B14F-4D97-AF65-F5344CB8AC3E}">
        <p14:creationId xmlns:p14="http://schemas.microsoft.com/office/powerpoint/2010/main" val="2470003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D95F006D-ED1F-7878-88D3-BA954B34F9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92E3A-DB80-46C8-A227-EE0F7E87D747}"/>
              </a:ext>
            </a:extLst>
          </p:cNvPr>
          <p:cNvSpPr>
            <a:spLocks noGrp="1"/>
          </p:cNvSpPr>
          <p:nvPr>
            <p:ph type="title"/>
          </p:nvPr>
        </p:nvSpPr>
        <p:spPr>
          <a:xfrm>
            <a:off x="692246" y="991723"/>
            <a:ext cx="10681878" cy="3174690"/>
          </a:xfrm>
        </p:spPr>
        <p:txBody>
          <a:bodyPr vert="horz" lIns="91440" tIns="45720" rIns="91440" bIns="45720" rtlCol="0" anchor="b">
            <a:normAutofit/>
          </a:bodyPr>
          <a:lstStyle/>
          <a:p>
            <a:r>
              <a:rPr lang="en-US" sz="7200"/>
              <a:t>Thank you</a:t>
            </a:r>
          </a:p>
        </p:txBody>
      </p:sp>
      <p:sp>
        <p:nvSpPr>
          <p:cNvPr id="20" name="Freeform: Shape 18">
            <a:extLst>
              <a:ext uri="{FF2B5EF4-FFF2-40B4-BE49-F238E27FC236}">
                <a16:creationId xmlns:a16="http://schemas.microsoft.com/office/drawing/2014/main" id="{555078FD-0108-1F48-31ED-337DD654F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17877" y="4501201"/>
            <a:ext cx="10556246" cy="18288"/>
          </a:xfrm>
          <a:custGeom>
            <a:avLst/>
            <a:gdLst>
              <a:gd name="connsiteX0" fmla="*/ 0 w 10556246"/>
              <a:gd name="connsiteY0" fmla="*/ 18288 h 18288"/>
              <a:gd name="connsiteX1" fmla="*/ 10556246 w 10556246"/>
              <a:gd name="connsiteY1" fmla="*/ 18288 h 18288"/>
              <a:gd name="connsiteX2" fmla="*/ 10556246 w 10556246"/>
              <a:gd name="connsiteY2" fmla="*/ 0 h 18288"/>
              <a:gd name="connsiteX3" fmla="*/ 0 w 10556246"/>
              <a:gd name="connsiteY3" fmla="*/ 0 h 18288"/>
            </a:gdLst>
            <a:ahLst/>
            <a:cxnLst>
              <a:cxn ang="0">
                <a:pos x="connsiteX0" y="connsiteY0"/>
              </a:cxn>
              <a:cxn ang="0">
                <a:pos x="connsiteX1" y="connsiteY1"/>
              </a:cxn>
              <a:cxn ang="0">
                <a:pos x="connsiteX2" y="connsiteY2"/>
              </a:cxn>
              <a:cxn ang="0">
                <a:pos x="connsiteX3" y="connsiteY3"/>
              </a:cxn>
            </a:cxnLst>
            <a:rect l="l" t="t" r="r" b="b"/>
            <a:pathLst>
              <a:path w="10556246" h="18288">
                <a:moveTo>
                  <a:pt x="0" y="18288"/>
                </a:moveTo>
                <a:lnTo>
                  <a:pt x="10556246" y="18288"/>
                </a:lnTo>
                <a:lnTo>
                  <a:pt x="10556246" y="0"/>
                </a:lnTo>
                <a:lnTo>
                  <a:pt x="0" y="0"/>
                </a:lnTo>
                <a:close/>
              </a:path>
            </a:pathLst>
          </a:cu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Slide Number Placeholder 7">
            <a:extLst>
              <a:ext uri="{FF2B5EF4-FFF2-40B4-BE49-F238E27FC236}">
                <a16:creationId xmlns:a16="http://schemas.microsoft.com/office/drawing/2014/main" id="{A3BB8335-F249-4F37-8C3F-A672116EB876}"/>
              </a:ext>
            </a:extLst>
          </p:cNvPr>
          <p:cNvSpPr>
            <a:spLocks noGrp="1"/>
          </p:cNvSpPr>
          <p:nvPr>
            <p:ph type="sldNum" sz="quarter" idx="20"/>
          </p:nvPr>
        </p:nvSpPr>
        <p:spPr>
          <a:xfrm>
            <a:off x="8870149" y="6356350"/>
            <a:ext cx="2743200" cy="365125"/>
          </a:xfrm>
        </p:spPr>
        <p:txBody>
          <a:bodyPr vert="horz" lIns="91440" tIns="45720" rIns="91440" bIns="45720" rtlCol="0" anchor="ctr">
            <a:normAutofit/>
          </a:bodyPr>
          <a:lstStyle/>
          <a:p>
            <a:pPr>
              <a:spcAft>
                <a:spcPts val="600"/>
              </a:spcAft>
            </a:pPr>
            <a:fld id="{A65A5C87-DF58-40C8-B092-1DE63DB4547E}" type="slidenum">
              <a:rPr lang="en-US" smtClean="0"/>
              <a:pPr>
                <a:spcAft>
                  <a:spcPts val="600"/>
                </a:spcAft>
              </a:pPr>
              <a:t>12</a:t>
            </a:fld>
            <a:endParaRPr lang="en-US"/>
          </a:p>
        </p:txBody>
      </p:sp>
      <p:sp>
        <p:nvSpPr>
          <p:cNvPr id="24" name="Freeform: Shape 20">
            <a:extLst>
              <a:ext uri="{FF2B5EF4-FFF2-40B4-BE49-F238E27FC236}">
                <a16:creationId xmlns:a16="http://schemas.microsoft.com/office/drawing/2014/main" id="{0F06FC24-1271-EF82-C58D-1DB7482ED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104909" y="3180836"/>
            <a:ext cx="54864" cy="2628927"/>
          </a:xfrm>
          <a:custGeom>
            <a:avLst/>
            <a:gdLst>
              <a:gd name="connsiteX0" fmla="*/ 0 w 54864"/>
              <a:gd name="connsiteY0" fmla="*/ 2628927 h 2628927"/>
              <a:gd name="connsiteX1" fmla="*/ 0 w 54864"/>
              <a:gd name="connsiteY1" fmla="*/ 0 h 2628927"/>
              <a:gd name="connsiteX2" fmla="*/ 54864 w 54864"/>
              <a:gd name="connsiteY2" fmla="*/ 0 h 2628927"/>
              <a:gd name="connsiteX3" fmla="*/ 54864 w 54864"/>
              <a:gd name="connsiteY3" fmla="*/ 2628927 h 2628927"/>
            </a:gdLst>
            <a:ahLst/>
            <a:cxnLst>
              <a:cxn ang="0">
                <a:pos x="connsiteX0" y="connsiteY0"/>
              </a:cxn>
              <a:cxn ang="0">
                <a:pos x="connsiteX1" y="connsiteY1"/>
              </a:cxn>
              <a:cxn ang="0">
                <a:pos x="connsiteX2" y="connsiteY2"/>
              </a:cxn>
              <a:cxn ang="0">
                <a:pos x="connsiteX3" y="connsiteY3"/>
              </a:cxn>
            </a:cxnLst>
            <a:rect l="l" t="t" r="r" b="b"/>
            <a:pathLst>
              <a:path w="54864" h="2628927">
                <a:moveTo>
                  <a:pt x="0" y="2628927"/>
                </a:moveTo>
                <a:lnTo>
                  <a:pt x="0" y="0"/>
                </a:lnTo>
                <a:lnTo>
                  <a:pt x="54864" y="0"/>
                </a:lnTo>
                <a:lnTo>
                  <a:pt x="54864" y="262892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752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76E753-224D-4F59-B5D9-8E63A3939282}">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946BFB7C-9A3E-4164-A178-9979043533C1}">
  <ds:schemaRefs>
    <ds:schemaRef ds:uri="http://schemas.microsoft.com/sharepoint/v3/contenttype/forms"/>
  </ds:schemaRefs>
</ds:datastoreItem>
</file>

<file path=customXml/itemProps3.xml><?xml version="1.0" encoding="utf-8"?>
<ds:datastoreItem xmlns:ds="http://schemas.openxmlformats.org/officeDocument/2006/customXml" ds:itemID="{ACC7AC8A-5632-4554-AD14-38A3611D4460}">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AccentBox presentation</Template>
  <TotalTime>0</TotalTime>
  <Words>946</Words>
  <Application>Microsoft Office PowerPoint</Application>
  <PresentationFormat>Ecran lat</PresentationFormat>
  <Paragraphs>78</Paragraphs>
  <Slides>12</Slides>
  <Notes>1</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AccentBoxVTI</vt:lpstr>
      <vt:lpstr>Organisational Structures of McDonald’s Ltd</vt:lpstr>
      <vt:lpstr>Agenda</vt:lpstr>
      <vt:lpstr>Organisational Structure and Organisation Chart</vt:lpstr>
      <vt:lpstr>The Functional Structure of McDonald’s Ltd</vt:lpstr>
      <vt:lpstr>Functional Structure of McDonald’s Ltd. </vt:lpstr>
      <vt:lpstr>The Divisional Structure of McDonald’s Ltd</vt:lpstr>
      <vt:lpstr>Functional Structure of McDonald’s Ltd. </vt:lpstr>
      <vt:lpstr>The Matrix Structure of McDonald’s Ltd</vt:lpstr>
      <vt:lpstr>Functional Structure of McDonald’s Ltd. </vt:lpstr>
      <vt:lpstr>Conclusion</vt:lpstr>
      <vt:lpstr>Reference List</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Structures of McDonald’s Ltd</dc:title>
  <dc:creator/>
  <cp:lastModifiedBy>Alexandra-Mihaela Alexe (2513664)</cp:lastModifiedBy>
  <cp:revision>3</cp:revision>
  <dcterms:created xsi:type="dcterms:W3CDTF">2026-08-03T09:43:53Z</dcterms:created>
  <dcterms:modified xsi:type="dcterms:W3CDTF">2026-08-08T18:17:17Z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