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9" r:id="rId4"/>
    <p:sldId id="260" r:id="rId5"/>
    <p:sldId id="258" r:id="rId6"/>
    <p:sldId id="262" r:id="rId7"/>
    <p:sldId id="261" r:id="rId8"/>
    <p:sldId id="264" r:id="rId9"/>
    <p:sldId id="265" r:id="rId10"/>
    <p:sldId id="266" r:id="rId11"/>
    <p:sldId id="267" r:id="rId12"/>
    <p:sldId id="268" r:id="rId13"/>
    <p:sldId id="272" r:id="rId14"/>
    <p:sldId id="271" r:id="rId15"/>
    <p:sldId id="270" r:id="rId16"/>
    <p:sldId id="27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662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/>
    <p:restoredTop sz="94637"/>
  </p:normalViewPr>
  <p:slideViewPr>
    <p:cSldViewPr snapToGrid="0">
      <p:cViewPr>
        <p:scale>
          <a:sx n="74" d="100"/>
          <a:sy n="74" d="100"/>
        </p:scale>
        <p:origin x="560" y="5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74F63F-7A9F-6A4C-A135-E4EC6D0F5E54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727CE98-7881-9C41-8705-8C9FC66F213F}">
      <dgm:prSet phldrT="[Text]"/>
      <dgm:spPr>
        <a:solidFill>
          <a:srgbClr val="0070C0"/>
        </a:solidFill>
      </dgm:spPr>
      <dgm:t>
        <a:bodyPr/>
        <a:lstStyle/>
        <a:p>
          <a:pPr algn="ctr">
            <a:buNone/>
          </a:pPr>
          <a:r>
            <a:rPr lang="en-GB" dirty="0"/>
            <a:t>Drive </a:t>
          </a:r>
        </a:p>
      </dgm:t>
    </dgm:pt>
    <dgm:pt modelId="{9DAEF159-5071-F943-8042-2C2A167190DB}" type="parTrans" cxnId="{A90B792B-7D80-0840-B51B-F61A07779BAE}">
      <dgm:prSet/>
      <dgm:spPr/>
      <dgm:t>
        <a:bodyPr/>
        <a:lstStyle/>
        <a:p>
          <a:pPr algn="ctr"/>
          <a:endParaRPr lang="en-GB"/>
        </a:p>
      </dgm:t>
    </dgm:pt>
    <dgm:pt modelId="{7D69865D-1CDA-9E4B-AF59-9824E785489C}" type="sibTrans" cxnId="{A90B792B-7D80-0840-B51B-F61A07779BAE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47270B72-584D-8D44-9DE2-E8FF2FF8B85C}">
      <dgm:prSet phldrT="[Text]"/>
      <dgm:spPr>
        <a:solidFill>
          <a:srgbClr val="00B050"/>
        </a:solidFill>
      </dgm:spPr>
      <dgm:t>
        <a:bodyPr/>
        <a:lstStyle/>
        <a:p>
          <a:pPr algn="ctr">
            <a:buNone/>
          </a:pPr>
          <a:r>
            <a:rPr lang="en-GB" dirty="0"/>
            <a:t>Soothing </a:t>
          </a:r>
        </a:p>
      </dgm:t>
    </dgm:pt>
    <dgm:pt modelId="{8FE6FB34-60DA-D742-BA36-905C2B8354A2}" type="parTrans" cxnId="{00178EA4-BC13-4941-940B-5BFD163F6714}">
      <dgm:prSet/>
      <dgm:spPr/>
      <dgm:t>
        <a:bodyPr/>
        <a:lstStyle/>
        <a:p>
          <a:pPr algn="ctr"/>
          <a:endParaRPr lang="en-GB"/>
        </a:p>
      </dgm:t>
    </dgm:pt>
    <dgm:pt modelId="{83B155C0-97DF-D147-A06C-66140753D4E3}" type="sibTrans" cxnId="{00178EA4-BC13-4941-940B-5BFD163F6714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3CFAB9A7-D375-5B44-AA30-243C4A28F3BA}">
      <dgm:prSet phldrT="[Text]"/>
      <dgm:spPr>
        <a:solidFill>
          <a:srgbClr val="0070C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Motivation and resource seeking </a:t>
          </a:r>
        </a:p>
      </dgm:t>
    </dgm:pt>
    <dgm:pt modelId="{8EAD34F2-A042-4B42-ADAD-EA1CFBA36D65}" type="par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09918050-FD70-4841-B5B4-30923C657447}" type="sib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18004BA9-33D0-034D-A31C-26F3EA9B9AFD}">
      <dgm:prSet phldrT="[Text]"/>
      <dgm:spPr>
        <a:solidFill>
          <a:srgbClr val="00B05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Affiliating and reassuring </a:t>
          </a:r>
        </a:p>
      </dgm:t>
    </dgm:pt>
    <dgm:pt modelId="{375712FF-543D-A24E-802E-B8DB9004F048}" type="par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01249F12-CDC1-AA49-9493-3D164415F8BB}" type="sib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EA453F17-34D5-934C-A67E-4D1C9DE47EE8}">
      <dgm:prSet phldrT="[Text]"/>
      <dgm:spPr>
        <a:solidFill>
          <a:srgbClr val="FF0000"/>
        </a:solidFill>
      </dgm:spPr>
      <dgm:t>
        <a:bodyPr/>
        <a:lstStyle/>
        <a:p>
          <a:pPr algn="ctr">
            <a:buNone/>
          </a:pPr>
          <a:r>
            <a:rPr lang="en-GB" dirty="0"/>
            <a:t>Threat </a:t>
          </a:r>
        </a:p>
      </dgm:t>
    </dgm:pt>
    <dgm:pt modelId="{92748CFC-E736-A948-B7FD-56D77321AAA5}" type="parTrans" cxnId="{F4A5E5CD-FDEC-B547-A5A1-D4ACB2A07BB1}">
      <dgm:prSet/>
      <dgm:spPr/>
      <dgm:t>
        <a:bodyPr/>
        <a:lstStyle/>
        <a:p>
          <a:pPr algn="ctr"/>
          <a:endParaRPr lang="en-GB"/>
        </a:p>
      </dgm:t>
    </dgm:pt>
    <dgm:pt modelId="{506DF7A7-C51A-DA4E-9171-D353D9BDB3D9}" type="sibTrans" cxnId="{F4A5E5CD-FDEC-B547-A5A1-D4ACB2A07BB1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698A1608-79FF-DD41-8964-936B5AFA6BD1}">
      <dgm:prSet phldrT="[Text]"/>
      <dgm:spPr>
        <a:solidFill>
          <a:srgbClr val="FF000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Threat detection and protection</a:t>
          </a:r>
        </a:p>
      </dgm:t>
    </dgm:pt>
    <dgm:pt modelId="{767909E3-6501-B848-956C-80CC5F167FA3}" type="par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EFEB9DCD-6A37-544D-B426-92139DCF47D4}" type="sib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40E32703-9D97-8241-9168-C38ED204AC34}" type="pres">
      <dgm:prSet presAssocID="{0174F63F-7A9F-6A4C-A135-E4EC6D0F5E54}" presName="cycle" presStyleCnt="0">
        <dgm:presLayoutVars>
          <dgm:dir/>
          <dgm:resizeHandles val="exact"/>
        </dgm:presLayoutVars>
      </dgm:prSet>
      <dgm:spPr/>
    </dgm:pt>
    <dgm:pt modelId="{A0CC0F5D-A2E5-454F-BBB2-52FFB0550D3D}" type="pres">
      <dgm:prSet presAssocID="{B727CE98-7881-9C41-8705-8C9FC66F213F}" presName="node" presStyleLbl="node1" presStyleIdx="0" presStyleCnt="3">
        <dgm:presLayoutVars>
          <dgm:bulletEnabled val="1"/>
        </dgm:presLayoutVars>
      </dgm:prSet>
      <dgm:spPr/>
    </dgm:pt>
    <dgm:pt modelId="{63A2CF3C-5095-CE4D-9E4A-2FCBEABB1378}" type="pres">
      <dgm:prSet presAssocID="{7D69865D-1CDA-9E4B-AF59-9824E785489C}" presName="sibTrans" presStyleLbl="sibTrans2D1" presStyleIdx="0" presStyleCnt="3"/>
      <dgm:spPr/>
    </dgm:pt>
    <dgm:pt modelId="{25663256-67C1-E747-ADC2-EF3D46E8A8FD}" type="pres">
      <dgm:prSet presAssocID="{7D69865D-1CDA-9E4B-AF59-9824E785489C}" presName="connectorText" presStyleLbl="sibTrans2D1" presStyleIdx="0" presStyleCnt="3"/>
      <dgm:spPr/>
    </dgm:pt>
    <dgm:pt modelId="{F56253D7-61FF-4441-BDC8-252A34FB713C}" type="pres">
      <dgm:prSet presAssocID="{47270B72-584D-8D44-9DE2-E8FF2FF8B85C}" presName="node" presStyleLbl="node1" presStyleIdx="1" presStyleCnt="3">
        <dgm:presLayoutVars>
          <dgm:bulletEnabled val="1"/>
        </dgm:presLayoutVars>
      </dgm:prSet>
      <dgm:spPr/>
    </dgm:pt>
    <dgm:pt modelId="{4AF64EA5-4A77-9847-B8C0-FD9F0CEB0E4E}" type="pres">
      <dgm:prSet presAssocID="{83B155C0-97DF-D147-A06C-66140753D4E3}" presName="sibTrans" presStyleLbl="sibTrans2D1" presStyleIdx="1" presStyleCnt="3"/>
      <dgm:spPr/>
    </dgm:pt>
    <dgm:pt modelId="{568A1E87-D683-4148-9A73-6385AAD154F3}" type="pres">
      <dgm:prSet presAssocID="{83B155C0-97DF-D147-A06C-66140753D4E3}" presName="connectorText" presStyleLbl="sibTrans2D1" presStyleIdx="1" presStyleCnt="3"/>
      <dgm:spPr/>
    </dgm:pt>
    <dgm:pt modelId="{5A2AE117-0C6C-7D4D-90C0-F07C6BE3F7E6}" type="pres">
      <dgm:prSet presAssocID="{EA453F17-34D5-934C-A67E-4D1C9DE47EE8}" presName="node" presStyleLbl="node1" presStyleIdx="2" presStyleCnt="3">
        <dgm:presLayoutVars>
          <dgm:bulletEnabled val="1"/>
        </dgm:presLayoutVars>
      </dgm:prSet>
      <dgm:spPr/>
    </dgm:pt>
    <dgm:pt modelId="{D6D5D5DF-8720-074A-A3D5-C1E66ED2A617}" type="pres">
      <dgm:prSet presAssocID="{506DF7A7-C51A-DA4E-9171-D353D9BDB3D9}" presName="sibTrans" presStyleLbl="sibTrans2D1" presStyleIdx="2" presStyleCnt="3"/>
      <dgm:spPr/>
    </dgm:pt>
    <dgm:pt modelId="{4066B83E-C349-F646-BC0B-6CBF34506192}" type="pres">
      <dgm:prSet presAssocID="{506DF7A7-C51A-DA4E-9171-D353D9BDB3D9}" presName="connectorText" presStyleLbl="sibTrans2D1" presStyleIdx="2" presStyleCnt="3"/>
      <dgm:spPr/>
    </dgm:pt>
  </dgm:ptLst>
  <dgm:cxnLst>
    <dgm:cxn modelId="{8D7C4709-0B0D-2344-AD52-EAE19D80FDC7}" type="presOf" srcId="{18004BA9-33D0-034D-A31C-26F3EA9B9AFD}" destId="{F56253D7-61FF-4441-BDC8-252A34FB713C}" srcOrd="0" destOrd="1" presId="urn:microsoft.com/office/officeart/2005/8/layout/cycle2"/>
    <dgm:cxn modelId="{8B1B9125-8804-B040-9EA1-975280E5293D}" type="presOf" srcId="{3CFAB9A7-D375-5B44-AA30-243C4A28F3BA}" destId="{A0CC0F5D-A2E5-454F-BBB2-52FFB0550D3D}" srcOrd="0" destOrd="1" presId="urn:microsoft.com/office/officeart/2005/8/layout/cycle2"/>
    <dgm:cxn modelId="{A90B792B-7D80-0840-B51B-F61A07779BAE}" srcId="{0174F63F-7A9F-6A4C-A135-E4EC6D0F5E54}" destId="{B727CE98-7881-9C41-8705-8C9FC66F213F}" srcOrd="0" destOrd="0" parTransId="{9DAEF159-5071-F943-8042-2C2A167190DB}" sibTransId="{7D69865D-1CDA-9E4B-AF59-9824E785489C}"/>
    <dgm:cxn modelId="{CC077E35-D4F7-7E4B-9DF9-F48E8B29E247}" type="presOf" srcId="{83B155C0-97DF-D147-A06C-66140753D4E3}" destId="{568A1E87-D683-4148-9A73-6385AAD154F3}" srcOrd="1" destOrd="0" presId="urn:microsoft.com/office/officeart/2005/8/layout/cycle2"/>
    <dgm:cxn modelId="{99AE0F3A-FD1D-D249-A642-C7B522207793}" type="presOf" srcId="{7D69865D-1CDA-9E4B-AF59-9824E785489C}" destId="{63A2CF3C-5095-CE4D-9E4A-2FCBEABB1378}" srcOrd="0" destOrd="0" presId="urn:microsoft.com/office/officeart/2005/8/layout/cycle2"/>
    <dgm:cxn modelId="{D9DE2E3D-9BC6-B948-B44C-6049F28C63FB}" srcId="{EA453F17-34D5-934C-A67E-4D1C9DE47EE8}" destId="{698A1608-79FF-DD41-8964-936B5AFA6BD1}" srcOrd="0" destOrd="0" parTransId="{767909E3-6501-B848-956C-80CC5F167FA3}" sibTransId="{EFEB9DCD-6A37-544D-B426-92139DCF47D4}"/>
    <dgm:cxn modelId="{904CE03F-F591-5147-9AA8-E1587AF63D0A}" type="presOf" srcId="{B727CE98-7881-9C41-8705-8C9FC66F213F}" destId="{A0CC0F5D-A2E5-454F-BBB2-52FFB0550D3D}" srcOrd="0" destOrd="0" presId="urn:microsoft.com/office/officeart/2005/8/layout/cycle2"/>
    <dgm:cxn modelId="{2AD5384B-277E-2F4E-9FDA-B29A5981870E}" srcId="{B727CE98-7881-9C41-8705-8C9FC66F213F}" destId="{3CFAB9A7-D375-5B44-AA30-243C4A28F3BA}" srcOrd="0" destOrd="0" parTransId="{8EAD34F2-A042-4B42-ADAD-EA1CFBA36D65}" sibTransId="{09918050-FD70-4841-B5B4-30923C657447}"/>
    <dgm:cxn modelId="{08F6DD52-C94C-1847-822E-AA2944AFF145}" srcId="{47270B72-584D-8D44-9DE2-E8FF2FF8B85C}" destId="{18004BA9-33D0-034D-A31C-26F3EA9B9AFD}" srcOrd="0" destOrd="0" parTransId="{375712FF-543D-A24E-802E-B8DB9004F048}" sibTransId="{01249F12-CDC1-AA49-9493-3D164415F8BB}"/>
    <dgm:cxn modelId="{9C0D375D-6D31-DE4B-A8EF-20D93B7C909C}" type="presOf" srcId="{47270B72-584D-8D44-9DE2-E8FF2FF8B85C}" destId="{F56253D7-61FF-4441-BDC8-252A34FB713C}" srcOrd="0" destOrd="0" presId="urn:microsoft.com/office/officeart/2005/8/layout/cycle2"/>
    <dgm:cxn modelId="{EC317F66-67BB-774D-A807-01AC7D19A288}" type="presOf" srcId="{506DF7A7-C51A-DA4E-9171-D353D9BDB3D9}" destId="{D6D5D5DF-8720-074A-A3D5-C1E66ED2A617}" srcOrd="0" destOrd="0" presId="urn:microsoft.com/office/officeart/2005/8/layout/cycle2"/>
    <dgm:cxn modelId="{BC71C87F-91FD-684C-83A3-2A203B278D31}" type="presOf" srcId="{506DF7A7-C51A-DA4E-9171-D353D9BDB3D9}" destId="{4066B83E-C349-F646-BC0B-6CBF34506192}" srcOrd="1" destOrd="0" presId="urn:microsoft.com/office/officeart/2005/8/layout/cycle2"/>
    <dgm:cxn modelId="{5594419C-CA1D-F142-97B3-A8227D375054}" type="presOf" srcId="{EA453F17-34D5-934C-A67E-4D1C9DE47EE8}" destId="{5A2AE117-0C6C-7D4D-90C0-F07C6BE3F7E6}" srcOrd="0" destOrd="0" presId="urn:microsoft.com/office/officeart/2005/8/layout/cycle2"/>
    <dgm:cxn modelId="{B7AAF09C-EEF8-8A45-8136-E99CD82CEA7C}" type="presOf" srcId="{7D69865D-1CDA-9E4B-AF59-9824E785489C}" destId="{25663256-67C1-E747-ADC2-EF3D46E8A8FD}" srcOrd="1" destOrd="0" presId="urn:microsoft.com/office/officeart/2005/8/layout/cycle2"/>
    <dgm:cxn modelId="{00178EA4-BC13-4941-940B-5BFD163F6714}" srcId="{0174F63F-7A9F-6A4C-A135-E4EC6D0F5E54}" destId="{47270B72-584D-8D44-9DE2-E8FF2FF8B85C}" srcOrd="1" destOrd="0" parTransId="{8FE6FB34-60DA-D742-BA36-905C2B8354A2}" sibTransId="{83B155C0-97DF-D147-A06C-66140753D4E3}"/>
    <dgm:cxn modelId="{F4A5E5CD-FDEC-B547-A5A1-D4ACB2A07BB1}" srcId="{0174F63F-7A9F-6A4C-A135-E4EC6D0F5E54}" destId="{EA453F17-34D5-934C-A67E-4D1C9DE47EE8}" srcOrd="2" destOrd="0" parTransId="{92748CFC-E736-A948-B7FD-56D77321AAA5}" sibTransId="{506DF7A7-C51A-DA4E-9171-D353D9BDB3D9}"/>
    <dgm:cxn modelId="{0F6539D3-246D-C54D-B085-D27C7D55752B}" type="presOf" srcId="{0174F63F-7A9F-6A4C-A135-E4EC6D0F5E54}" destId="{40E32703-9D97-8241-9168-C38ED204AC34}" srcOrd="0" destOrd="0" presId="urn:microsoft.com/office/officeart/2005/8/layout/cycle2"/>
    <dgm:cxn modelId="{742289DB-A1A3-574F-A270-B18A49BA8AD5}" type="presOf" srcId="{698A1608-79FF-DD41-8964-936B5AFA6BD1}" destId="{5A2AE117-0C6C-7D4D-90C0-F07C6BE3F7E6}" srcOrd="0" destOrd="1" presId="urn:microsoft.com/office/officeart/2005/8/layout/cycle2"/>
    <dgm:cxn modelId="{E84EF9F5-2746-FA4F-8A4F-EB00C6E3BC55}" type="presOf" srcId="{83B155C0-97DF-D147-A06C-66140753D4E3}" destId="{4AF64EA5-4A77-9847-B8C0-FD9F0CEB0E4E}" srcOrd="0" destOrd="0" presId="urn:microsoft.com/office/officeart/2005/8/layout/cycle2"/>
    <dgm:cxn modelId="{CAFD6297-58AE-E546-8DF3-F3CC32C551FE}" type="presParOf" srcId="{40E32703-9D97-8241-9168-C38ED204AC34}" destId="{A0CC0F5D-A2E5-454F-BBB2-52FFB0550D3D}" srcOrd="0" destOrd="0" presId="urn:microsoft.com/office/officeart/2005/8/layout/cycle2"/>
    <dgm:cxn modelId="{9BFCAFAF-F215-BC4D-A72E-4CA962B47E85}" type="presParOf" srcId="{40E32703-9D97-8241-9168-C38ED204AC34}" destId="{63A2CF3C-5095-CE4D-9E4A-2FCBEABB1378}" srcOrd="1" destOrd="0" presId="urn:microsoft.com/office/officeart/2005/8/layout/cycle2"/>
    <dgm:cxn modelId="{35F6AFA8-21C9-1541-ACB5-21C5BEA45E5A}" type="presParOf" srcId="{63A2CF3C-5095-CE4D-9E4A-2FCBEABB1378}" destId="{25663256-67C1-E747-ADC2-EF3D46E8A8FD}" srcOrd="0" destOrd="0" presId="urn:microsoft.com/office/officeart/2005/8/layout/cycle2"/>
    <dgm:cxn modelId="{6D2B3D99-384B-4E4D-B42E-B0F8B3D25909}" type="presParOf" srcId="{40E32703-9D97-8241-9168-C38ED204AC34}" destId="{F56253D7-61FF-4441-BDC8-252A34FB713C}" srcOrd="2" destOrd="0" presId="urn:microsoft.com/office/officeart/2005/8/layout/cycle2"/>
    <dgm:cxn modelId="{3557D35E-9439-234C-BB96-15AEE988A1C3}" type="presParOf" srcId="{40E32703-9D97-8241-9168-C38ED204AC34}" destId="{4AF64EA5-4A77-9847-B8C0-FD9F0CEB0E4E}" srcOrd="3" destOrd="0" presId="urn:microsoft.com/office/officeart/2005/8/layout/cycle2"/>
    <dgm:cxn modelId="{4D96C2E7-E635-2E48-9F11-B89D65E08B7D}" type="presParOf" srcId="{4AF64EA5-4A77-9847-B8C0-FD9F0CEB0E4E}" destId="{568A1E87-D683-4148-9A73-6385AAD154F3}" srcOrd="0" destOrd="0" presId="urn:microsoft.com/office/officeart/2005/8/layout/cycle2"/>
    <dgm:cxn modelId="{2B3A5A2F-E9FA-E64F-AFD2-0C0215105AE7}" type="presParOf" srcId="{40E32703-9D97-8241-9168-C38ED204AC34}" destId="{5A2AE117-0C6C-7D4D-90C0-F07C6BE3F7E6}" srcOrd="4" destOrd="0" presId="urn:microsoft.com/office/officeart/2005/8/layout/cycle2"/>
    <dgm:cxn modelId="{78A33EEB-361C-164F-816D-C783DB549C5B}" type="presParOf" srcId="{40E32703-9D97-8241-9168-C38ED204AC34}" destId="{D6D5D5DF-8720-074A-A3D5-C1E66ED2A617}" srcOrd="5" destOrd="0" presId="urn:microsoft.com/office/officeart/2005/8/layout/cycle2"/>
    <dgm:cxn modelId="{F5DD505F-229B-6D40-98D4-6872B3C19E53}" type="presParOf" srcId="{D6D5D5DF-8720-074A-A3D5-C1E66ED2A617}" destId="{4066B83E-C349-F646-BC0B-6CBF3450619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74F63F-7A9F-6A4C-A135-E4EC6D0F5E54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727CE98-7881-9C41-8705-8C9FC66F213F}">
      <dgm:prSet phldrT="[Text]"/>
      <dgm:spPr>
        <a:solidFill>
          <a:srgbClr val="0070C0"/>
        </a:solidFill>
      </dgm:spPr>
      <dgm:t>
        <a:bodyPr/>
        <a:lstStyle/>
        <a:p>
          <a:pPr algn="ctr">
            <a:buNone/>
          </a:pPr>
          <a:r>
            <a:rPr lang="en-GB" dirty="0"/>
            <a:t>Drive </a:t>
          </a:r>
        </a:p>
      </dgm:t>
    </dgm:pt>
    <dgm:pt modelId="{9DAEF159-5071-F943-8042-2C2A167190DB}" type="parTrans" cxnId="{A90B792B-7D80-0840-B51B-F61A07779BAE}">
      <dgm:prSet/>
      <dgm:spPr/>
      <dgm:t>
        <a:bodyPr/>
        <a:lstStyle/>
        <a:p>
          <a:pPr algn="ctr"/>
          <a:endParaRPr lang="en-GB"/>
        </a:p>
      </dgm:t>
    </dgm:pt>
    <dgm:pt modelId="{7D69865D-1CDA-9E4B-AF59-9824E785489C}" type="sibTrans" cxnId="{A90B792B-7D80-0840-B51B-F61A07779BAE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47270B72-584D-8D44-9DE2-E8FF2FF8B85C}">
      <dgm:prSet phldrT="[Text]"/>
      <dgm:spPr>
        <a:solidFill>
          <a:srgbClr val="00B050"/>
        </a:solidFill>
      </dgm:spPr>
      <dgm:t>
        <a:bodyPr/>
        <a:lstStyle/>
        <a:p>
          <a:pPr algn="ctr">
            <a:buNone/>
          </a:pPr>
          <a:r>
            <a:rPr lang="en-GB" dirty="0"/>
            <a:t>Soothing </a:t>
          </a:r>
        </a:p>
      </dgm:t>
    </dgm:pt>
    <dgm:pt modelId="{8FE6FB34-60DA-D742-BA36-905C2B8354A2}" type="parTrans" cxnId="{00178EA4-BC13-4941-940B-5BFD163F6714}">
      <dgm:prSet/>
      <dgm:spPr/>
      <dgm:t>
        <a:bodyPr/>
        <a:lstStyle/>
        <a:p>
          <a:pPr algn="ctr"/>
          <a:endParaRPr lang="en-GB"/>
        </a:p>
      </dgm:t>
    </dgm:pt>
    <dgm:pt modelId="{83B155C0-97DF-D147-A06C-66140753D4E3}" type="sibTrans" cxnId="{00178EA4-BC13-4941-940B-5BFD163F6714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3CFAB9A7-D375-5B44-AA30-243C4A28F3BA}">
      <dgm:prSet phldrT="[Text]"/>
      <dgm:spPr>
        <a:solidFill>
          <a:srgbClr val="0070C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Motivation and resource seeking </a:t>
          </a:r>
        </a:p>
      </dgm:t>
    </dgm:pt>
    <dgm:pt modelId="{8EAD34F2-A042-4B42-ADAD-EA1CFBA36D65}" type="par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09918050-FD70-4841-B5B4-30923C657447}" type="sib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18004BA9-33D0-034D-A31C-26F3EA9B9AFD}">
      <dgm:prSet phldrT="[Text]"/>
      <dgm:spPr>
        <a:solidFill>
          <a:srgbClr val="00B05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Affiliating and reassuring </a:t>
          </a:r>
        </a:p>
      </dgm:t>
    </dgm:pt>
    <dgm:pt modelId="{375712FF-543D-A24E-802E-B8DB9004F048}" type="par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01249F12-CDC1-AA49-9493-3D164415F8BB}" type="sib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EA453F17-34D5-934C-A67E-4D1C9DE47EE8}">
      <dgm:prSet phldrT="[Text]"/>
      <dgm:spPr>
        <a:solidFill>
          <a:srgbClr val="FF0000"/>
        </a:solidFill>
      </dgm:spPr>
      <dgm:t>
        <a:bodyPr/>
        <a:lstStyle/>
        <a:p>
          <a:pPr algn="ctr">
            <a:buNone/>
          </a:pPr>
          <a:r>
            <a:rPr lang="en-GB" dirty="0"/>
            <a:t>Threat </a:t>
          </a:r>
        </a:p>
      </dgm:t>
    </dgm:pt>
    <dgm:pt modelId="{92748CFC-E736-A948-B7FD-56D77321AAA5}" type="parTrans" cxnId="{F4A5E5CD-FDEC-B547-A5A1-D4ACB2A07BB1}">
      <dgm:prSet/>
      <dgm:spPr/>
      <dgm:t>
        <a:bodyPr/>
        <a:lstStyle/>
        <a:p>
          <a:pPr algn="ctr"/>
          <a:endParaRPr lang="en-GB"/>
        </a:p>
      </dgm:t>
    </dgm:pt>
    <dgm:pt modelId="{506DF7A7-C51A-DA4E-9171-D353D9BDB3D9}" type="sibTrans" cxnId="{F4A5E5CD-FDEC-B547-A5A1-D4ACB2A07BB1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698A1608-79FF-DD41-8964-936B5AFA6BD1}">
      <dgm:prSet phldrT="[Text]"/>
      <dgm:spPr>
        <a:solidFill>
          <a:srgbClr val="FF000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Threat detection and protection</a:t>
          </a:r>
        </a:p>
      </dgm:t>
    </dgm:pt>
    <dgm:pt modelId="{767909E3-6501-B848-956C-80CC5F167FA3}" type="par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EFEB9DCD-6A37-544D-B426-92139DCF47D4}" type="sib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40E32703-9D97-8241-9168-C38ED204AC34}" type="pres">
      <dgm:prSet presAssocID="{0174F63F-7A9F-6A4C-A135-E4EC6D0F5E54}" presName="cycle" presStyleCnt="0">
        <dgm:presLayoutVars>
          <dgm:dir/>
          <dgm:resizeHandles val="exact"/>
        </dgm:presLayoutVars>
      </dgm:prSet>
      <dgm:spPr/>
    </dgm:pt>
    <dgm:pt modelId="{A0CC0F5D-A2E5-454F-BBB2-52FFB0550D3D}" type="pres">
      <dgm:prSet presAssocID="{B727CE98-7881-9C41-8705-8C9FC66F213F}" presName="node" presStyleLbl="node1" presStyleIdx="0" presStyleCnt="3">
        <dgm:presLayoutVars>
          <dgm:bulletEnabled val="1"/>
        </dgm:presLayoutVars>
      </dgm:prSet>
      <dgm:spPr/>
    </dgm:pt>
    <dgm:pt modelId="{63A2CF3C-5095-CE4D-9E4A-2FCBEABB1378}" type="pres">
      <dgm:prSet presAssocID="{7D69865D-1CDA-9E4B-AF59-9824E785489C}" presName="sibTrans" presStyleLbl="sibTrans2D1" presStyleIdx="0" presStyleCnt="3"/>
      <dgm:spPr/>
    </dgm:pt>
    <dgm:pt modelId="{25663256-67C1-E747-ADC2-EF3D46E8A8FD}" type="pres">
      <dgm:prSet presAssocID="{7D69865D-1CDA-9E4B-AF59-9824E785489C}" presName="connectorText" presStyleLbl="sibTrans2D1" presStyleIdx="0" presStyleCnt="3"/>
      <dgm:spPr/>
    </dgm:pt>
    <dgm:pt modelId="{F56253D7-61FF-4441-BDC8-252A34FB713C}" type="pres">
      <dgm:prSet presAssocID="{47270B72-584D-8D44-9DE2-E8FF2FF8B85C}" presName="node" presStyleLbl="node1" presStyleIdx="1" presStyleCnt="3">
        <dgm:presLayoutVars>
          <dgm:bulletEnabled val="1"/>
        </dgm:presLayoutVars>
      </dgm:prSet>
      <dgm:spPr/>
    </dgm:pt>
    <dgm:pt modelId="{4AF64EA5-4A77-9847-B8C0-FD9F0CEB0E4E}" type="pres">
      <dgm:prSet presAssocID="{83B155C0-97DF-D147-A06C-66140753D4E3}" presName="sibTrans" presStyleLbl="sibTrans2D1" presStyleIdx="1" presStyleCnt="3"/>
      <dgm:spPr/>
    </dgm:pt>
    <dgm:pt modelId="{568A1E87-D683-4148-9A73-6385AAD154F3}" type="pres">
      <dgm:prSet presAssocID="{83B155C0-97DF-D147-A06C-66140753D4E3}" presName="connectorText" presStyleLbl="sibTrans2D1" presStyleIdx="1" presStyleCnt="3"/>
      <dgm:spPr/>
    </dgm:pt>
    <dgm:pt modelId="{5A2AE117-0C6C-7D4D-90C0-F07C6BE3F7E6}" type="pres">
      <dgm:prSet presAssocID="{EA453F17-34D5-934C-A67E-4D1C9DE47EE8}" presName="node" presStyleLbl="node1" presStyleIdx="2" presStyleCnt="3">
        <dgm:presLayoutVars>
          <dgm:bulletEnabled val="1"/>
        </dgm:presLayoutVars>
      </dgm:prSet>
      <dgm:spPr/>
    </dgm:pt>
    <dgm:pt modelId="{D6D5D5DF-8720-074A-A3D5-C1E66ED2A617}" type="pres">
      <dgm:prSet presAssocID="{506DF7A7-C51A-DA4E-9171-D353D9BDB3D9}" presName="sibTrans" presStyleLbl="sibTrans2D1" presStyleIdx="2" presStyleCnt="3"/>
      <dgm:spPr/>
    </dgm:pt>
    <dgm:pt modelId="{4066B83E-C349-F646-BC0B-6CBF34506192}" type="pres">
      <dgm:prSet presAssocID="{506DF7A7-C51A-DA4E-9171-D353D9BDB3D9}" presName="connectorText" presStyleLbl="sibTrans2D1" presStyleIdx="2" presStyleCnt="3"/>
      <dgm:spPr/>
    </dgm:pt>
  </dgm:ptLst>
  <dgm:cxnLst>
    <dgm:cxn modelId="{8D7C4709-0B0D-2344-AD52-EAE19D80FDC7}" type="presOf" srcId="{18004BA9-33D0-034D-A31C-26F3EA9B9AFD}" destId="{F56253D7-61FF-4441-BDC8-252A34FB713C}" srcOrd="0" destOrd="1" presId="urn:microsoft.com/office/officeart/2005/8/layout/cycle2"/>
    <dgm:cxn modelId="{8B1B9125-8804-B040-9EA1-975280E5293D}" type="presOf" srcId="{3CFAB9A7-D375-5B44-AA30-243C4A28F3BA}" destId="{A0CC0F5D-A2E5-454F-BBB2-52FFB0550D3D}" srcOrd="0" destOrd="1" presId="urn:microsoft.com/office/officeart/2005/8/layout/cycle2"/>
    <dgm:cxn modelId="{A90B792B-7D80-0840-B51B-F61A07779BAE}" srcId="{0174F63F-7A9F-6A4C-A135-E4EC6D0F5E54}" destId="{B727CE98-7881-9C41-8705-8C9FC66F213F}" srcOrd="0" destOrd="0" parTransId="{9DAEF159-5071-F943-8042-2C2A167190DB}" sibTransId="{7D69865D-1CDA-9E4B-AF59-9824E785489C}"/>
    <dgm:cxn modelId="{CC077E35-D4F7-7E4B-9DF9-F48E8B29E247}" type="presOf" srcId="{83B155C0-97DF-D147-A06C-66140753D4E3}" destId="{568A1E87-D683-4148-9A73-6385AAD154F3}" srcOrd="1" destOrd="0" presId="urn:microsoft.com/office/officeart/2005/8/layout/cycle2"/>
    <dgm:cxn modelId="{99AE0F3A-FD1D-D249-A642-C7B522207793}" type="presOf" srcId="{7D69865D-1CDA-9E4B-AF59-9824E785489C}" destId="{63A2CF3C-5095-CE4D-9E4A-2FCBEABB1378}" srcOrd="0" destOrd="0" presId="urn:microsoft.com/office/officeart/2005/8/layout/cycle2"/>
    <dgm:cxn modelId="{D9DE2E3D-9BC6-B948-B44C-6049F28C63FB}" srcId="{EA453F17-34D5-934C-A67E-4D1C9DE47EE8}" destId="{698A1608-79FF-DD41-8964-936B5AFA6BD1}" srcOrd="0" destOrd="0" parTransId="{767909E3-6501-B848-956C-80CC5F167FA3}" sibTransId="{EFEB9DCD-6A37-544D-B426-92139DCF47D4}"/>
    <dgm:cxn modelId="{904CE03F-F591-5147-9AA8-E1587AF63D0A}" type="presOf" srcId="{B727CE98-7881-9C41-8705-8C9FC66F213F}" destId="{A0CC0F5D-A2E5-454F-BBB2-52FFB0550D3D}" srcOrd="0" destOrd="0" presId="urn:microsoft.com/office/officeart/2005/8/layout/cycle2"/>
    <dgm:cxn modelId="{2AD5384B-277E-2F4E-9FDA-B29A5981870E}" srcId="{B727CE98-7881-9C41-8705-8C9FC66F213F}" destId="{3CFAB9A7-D375-5B44-AA30-243C4A28F3BA}" srcOrd="0" destOrd="0" parTransId="{8EAD34F2-A042-4B42-ADAD-EA1CFBA36D65}" sibTransId="{09918050-FD70-4841-B5B4-30923C657447}"/>
    <dgm:cxn modelId="{08F6DD52-C94C-1847-822E-AA2944AFF145}" srcId="{47270B72-584D-8D44-9DE2-E8FF2FF8B85C}" destId="{18004BA9-33D0-034D-A31C-26F3EA9B9AFD}" srcOrd="0" destOrd="0" parTransId="{375712FF-543D-A24E-802E-B8DB9004F048}" sibTransId="{01249F12-CDC1-AA49-9493-3D164415F8BB}"/>
    <dgm:cxn modelId="{9C0D375D-6D31-DE4B-A8EF-20D93B7C909C}" type="presOf" srcId="{47270B72-584D-8D44-9DE2-E8FF2FF8B85C}" destId="{F56253D7-61FF-4441-BDC8-252A34FB713C}" srcOrd="0" destOrd="0" presId="urn:microsoft.com/office/officeart/2005/8/layout/cycle2"/>
    <dgm:cxn modelId="{EC317F66-67BB-774D-A807-01AC7D19A288}" type="presOf" srcId="{506DF7A7-C51A-DA4E-9171-D353D9BDB3D9}" destId="{D6D5D5DF-8720-074A-A3D5-C1E66ED2A617}" srcOrd="0" destOrd="0" presId="urn:microsoft.com/office/officeart/2005/8/layout/cycle2"/>
    <dgm:cxn modelId="{BC71C87F-91FD-684C-83A3-2A203B278D31}" type="presOf" srcId="{506DF7A7-C51A-DA4E-9171-D353D9BDB3D9}" destId="{4066B83E-C349-F646-BC0B-6CBF34506192}" srcOrd="1" destOrd="0" presId="urn:microsoft.com/office/officeart/2005/8/layout/cycle2"/>
    <dgm:cxn modelId="{5594419C-CA1D-F142-97B3-A8227D375054}" type="presOf" srcId="{EA453F17-34D5-934C-A67E-4D1C9DE47EE8}" destId="{5A2AE117-0C6C-7D4D-90C0-F07C6BE3F7E6}" srcOrd="0" destOrd="0" presId="urn:microsoft.com/office/officeart/2005/8/layout/cycle2"/>
    <dgm:cxn modelId="{B7AAF09C-EEF8-8A45-8136-E99CD82CEA7C}" type="presOf" srcId="{7D69865D-1CDA-9E4B-AF59-9824E785489C}" destId="{25663256-67C1-E747-ADC2-EF3D46E8A8FD}" srcOrd="1" destOrd="0" presId="urn:microsoft.com/office/officeart/2005/8/layout/cycle2"/>
    <dgm:cxn modelId="{00178EA4-BC13-4941-940B-5BFD163F6714}" srcId="{0174F63F-7A9F-6A4C-A135-E4EC6D0F5E54}" destId="{47270B72-584D-8D44-9DE2-E8FF2FF8B85C}" srcOrd="1" destOrd="0" parTransId="{8FE6FB34-60DA-D742-BA36-905C2B8354A2}" sibTransId="{83B155C0-97DF-D147-A06C-66140753D4E3}"/>
    <dgm:cxn modelId="{F4A5E5CD-FDEC-B547-A5A1-D4ACB2A07BB1}" srcId="{0174F63F-7A9F-6A4C-A135-E4EC6D0F5E54}" destId="{EA453F17-34D5-934C-A67E-4D1C9DE47EE8}" srcOrd="2" destOrd="0" parTransId="{92748CFC-E736-A948-B7FD-56D77321AAA5}" sibTransId="{506DF7A7-C51A-DA4E-9171-D353D9BDB3D9}"/>
    <dgm:cxn modelId="{0F6539D3-246D-C54D-B085-D27C7D55752B}" type="presOf" srcId="{0174F63F-7A9F-6A4C-A135-E4EC6D0F5E54}" destId="{40E32703-9D97-8241-9168-C38ED204AC34}" srcOrd="0" destOrd="0" presId="urn:microsoft.com/office/officeart/2005/8/layout/cycle2"/>
    <dgm:cxn modelId="{742289DB-A1A3-574F-A270-B18A49BA8AD5}" type="presOf" srcId="{698A1608-79FF-DD41-8964-936B5AFA6BD1}" destId="{5A2AE117-0C6C-7D4D-90C0-F07C6BE3F7E6}" srcOrd="0" destOrd="1" presId="urn:microsoft.com/office/officeart/2005/8/layout/cycle2"/>
    <dgm:cxn modelId="{E84EF9F5-2746-FA4F-8A4F-EB00C6E3BC55}" type="presOf" srcId="{83B155C0-97DF-D147-A06C-66140753D4E3}" destId="{4AF64EA5-4A77-9847-B8C0-FD9F0CEB0E4E}" srcOrd="0" destOrd="0" presId="urn:microsoft.com/office/officeart/2005/8/layout/cycle2"/>
    <dgm:cxn modelId="{CAFD6297-58AE-E546-8DF3-F3CC32C551FE}" type="presParOf" srcId="{40E32703-9D97-8241-9168-C38ED204AC34}" destId="{A0CC0F5D-A2E5-454F-BBB2-52FFB0550D3D}" srcOrd="0" destOrd="0" presId="urn:microsoft.com/office/officeart/2005/8/layout/cycle2"/>
    <dgm:cxn modelId="{9BFCAFAF-F215-BC4D-A72E-4CA962B47E85}" type="presParOf" srcId="{40E32703-9D97-8241-9168-C38ED204AC34}" destId="{63A2CF3C-5095-CE4D-9E4A-2FCBEABB1378}" srcOrd="1" destOrd="0" presId="urn:microsoft.com/office/officeart/2005/8/layout/cycle2"/>
    <dgm:cxn modelId="{35F6AFA8-21C9-1541-ACB5-21C5BEA45E5A}" type="presParOf" srcId="{63A2CF3C-5095-CE4D-9E4A-2FCBEABB1378}" destId="{25663256-67C1-E747-ADC2-EF3D46E8A8FD}" srcOrd="0" destOrd="0" presId="urn:microsoft.com/office/officeart/2005/8/layout/cycle2"/>
    <dgm:cxn modelId="{6D2B3D99-384B-4E4D-B42E-B0F8B3D25909}" type="presParOf" srcId="{40E32703-9D97-8241-9168-C38ED204AC34}" destId="{F56253D7-61FF-4441-BDC8-252A34FB713C}" srcOrd="2" destOrd="0" presId="urn:microsoft.com/office/officeart/2005/8/layout/cycle2"/>
    <dgm:cxn modelId="{3557D35E-9439-234C-BB96-15AEE988A1C3}" type="presParOf" srcId="{40E32703-9D97-8241-9168-C38ED204AC34}" destId="{4AF64EA5-4A77-9847-B8C0-FD9F0CEB0E4E}" srcOrd="3" destOrd="0" presId="urn:microsoft.com/office/officeart/2005/8/layout/cycle2"/>
    <dgm:cxn modelId="{4D96C2E7-E635-2E48-9F11-B89D65E08B7D}" type="presParOf" srcId="{4AF64EA5-4A77-9847-B8C0-FD9F0CEB0E4E}" destId="{568A1E87-D683-4148-9A73-6385AAD154F3}" srcOrd="0" destOrd="0" presId="urn:microsoft.com/office/officeart/2005/8/layout/cycle2"/>
    <dgm:cxn modelId="{2B3A5A2F-E9FA-E64F-AFD2-0C0215105AE7}" type="presParOf" srcId="{40E32703-9D97-8241-9168-C38ED204AC34}" destId="{5A2AE117-0C6C-7D4D-90C0-F07C6BE3F7E6}" srcOrd="4" destOrd="0" presId="urn:microsoft.com/office/officeart/2005/8/layout/cycle2"/>
    <dgm:cxn modelId="{78A33EEB-361C-164F-816D-C783DB549C5B}" type="presParOf" srcId="{40E32703-9D97-8241-9168-C38ED204AC34}" destId="{D6D5D5DF-8720-074A-A3D5-C1E66ED2A617}" srcOrd="5" destOrd="0" presId="urn:microsoft.com/office/officeart/2005/8/layout/cycle2"/>
    <dgm:cxn modelId="{F5DD505F-229B-6D40-98D4-6872B3C19E53}" type="presParOf" srcId="{D6D5D5DF-8720-074A-A3D5-C1E66ED2A617}" destId="{4066B83E-C349-F646-BC0B-6CBF3450619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174F63F-7A9F-6A4C-A135-E4EC6D0F5E54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727CE98-7881-9C41-8705-8C9FC66F213F}">
      <dgm:prSet phldrT="[Text]"/>
      <dgm:spPr>
        <a:solidFill>
          <a:srgbClr val="0070C0"/>
        </a:solidFill>
      </dgm:spPr>
      <dgm:t>
        <a:bodyPr/>
        <a:lstStyle/>
        <a:p>
          <a:pPr algn="ctr">
            <a:buNone/>
          </a:pPr>
          <a:r>
            <a:rPr lang="en-GB" dirty="0"/>
            <a:t>Drive </a:t>
          </a:r>
        </a:p>
      </dgm:t>
    </dgm:pt>
    <dgm:pt modelId="{9DAEF159-5071-F943-8042-2C2A167190DB}" type="parTrans" cxnId="{A90B792B-7D80-0840-B51B-F61A07779BAE}">
      <dgm:prSet/>
      <dgm:spPr/>
      <dgm:t>
        <a:bodyPr/>
        <a:lstStyle/>
        <a:p>
          <a:pPr algn="ctr"/>
          <a:endParaRPr lang="en-GB"/>
        </a:p>
      </dgm:t>
    </dgm:pt>
    <dgm:pt modelId="{7D69865D-1CDA-9E4B-AF59-9824E785489C}" type="sibTrans" cxnId="{A90B792B-7D80-0840-B51B-F61A07779BAE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47270B72-584D-8D44-9DE2-E8FF2FF8B85C}">
      <dgm:prSet phldrT="[Text]"/>
      <dgm:spPr>
        <a:solidFill>
          <a:srgbClr val="00B050"/>
        </a:solidFill>
      </dgm:spPr>
      <dgm:t>
        <a:bodyPr/>
        <a:lstStyle/>
        <a:p>
          <a:pPr algn="ctr">
            <a:buNone/>
          </a:pPr>
          <a:r>
            <a:rPr lang="en-GB" dirty="0"/>
            <a:t>Soothing </a:t>
          </a:r>
        </a:p>
      </dgm:t>
    </dgm:pt>
    <dgm:pt modelId="{8FE6FB34-60DA-D742-BA36-905C2B8354A2}" type="parTrans" cxnId="{00178EA4-BC13-4941-940B-5BFD163F6714}">
      <dgm:prSet/>
      <dgm:spPr/>
      <dgm:t>
        <a:bodyPr/>
        <a:lstStyle/>
        <a:p>
          <a:pPr algn="ctr"/>
          <a:endParaRPr lang="en-GB"/>
        </a:p>
      </dgm:t>
    </dgm:pt>
    <dgm:pt modelId="{83B155C0-97DF-D147-A06C-66140753D4E3}" type="sibTrans" cxnId="{00178EA4-BC13-4941-940B-5BFD163F6714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3CFAB9A7-D375-5B44-AA30-243C4A28F3BA}">
      <dgm:prSet phldrT="[Text]"/>
      <dgm:spPr>
        <a:solidFill>
          <a:srgbClr val="0070C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Motivation and resource seeking </a:t>
          </a:r>
        </a:p>
      </dgm:t>
    </dgm:pt>
    <dgm:pt modelId="{8EAD34F2-A042-4B42-ADAD-EA1CFBA36D65}" type="par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09918050-FD70-4841-B5B4-30923C657447}" type="sib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18004BA9-33D0-034D-A31C-26F3EA9B9AFD}">
      <dgm:prSet phldrT="[Text]"/>
      <dgm:spPr>
        <a:solidFill>
          <a:srgbClr val="00B05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Affiliating and reassuring </a:t>
          </a:r>
        </a:p>
      </dgm:t>
    </dgm:pt>
    <dgm:pt modelId="{375712FF-543D-A24E-802E-B8DB9004F048}" type="par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01249F12-CDC1-AA49-9493-3D164415F8BB}" type="sib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EA453F17-34D5-934C-A67E-4D1C9DE47EE8}">
      <dgm:prSet phldrT="[Text]"/>
      <dgm:spPr>
        <a:solidFill>
          <a:srgbClr val="FF0000"/>
        </a:solidFill>
      </dgm:spPr>
      <dgm:t>
        <a:bodyPr/>
        <a:lstStyle/>
        <a:p>
          <a:pPr algn="ctr">
            <a:buNone/>
          </a:pPr>
          <a:r>
            <a:rPr lang="en-GB" dirty="0"/>
            <a:t>Threat </a:t>
          </a:r>
        </a:p>
      </dgm:t>
    </dgm:pt>
    <dgm:pt modelId="{92748CFC-E736-A948-B7FD-56D77321AAA5}" type="parTrans" cxnId="{F4A5E5CD-FDEC-B547-A5A1-D4ACB2A07BB1}">
      <dgm:prSet/>
      <dgm:spPr/>
      <dgm:t>
        <a:bodyPr/>
        <a:lstStyle/>
        <a:p>
          <a:pPr algn="ctr"/>
          <a:endParaRPr lang="en-GB"/>
        </a:p>
      </dgm:t>
    </dgm:pt>
    <dgm:pt modelId="{506DF7A7-C51A-DA4E-9171-D353D9BDB3D9}" type="sibTrans" cxnId="{F4A5E5CD-FDEC-B547-A5A1-D4ACB2A07BB1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698A1608-79FF-DD41-8964-936B5AFA6BD1}">
      <dgm:prSet phldrT="[Text]"/>
      <dgm:spPr>
        <a:solidFill>
          <a:srgbClr val="FF000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Threat detection and protection</a:t>
          </a:r>
        </a:p>
      </dgm:t>
    </dgm:pt>
    <dgm:pt modelId="{767909E3-6501-B848-956C-80CC5F167FA3}" type="par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EFEB9DCD-6A37-544D-B426-92139DCF47D4}" type="sib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40E32703-9D97-8241-9168-C38ED204AC34}" type="pres">
      <dgm:prSet presAssocID="{0174F63F-7A9F-6A4C-A135-E4EC6D0F5E54}" presName="cycle" presStyleCnt="0">
        <dgm:presLayoutVars>
          <dgm:dir/>
          <dgm:resizeHandles val="exact"/>
        </dgm:presLayoutVars>
      </dgm:prSet>
      <dgm:spPr/>
    </dgm:pt>
    <dgm:pt modelId="{A0CC0F5D-A2E5-454F-BBB2-52FFB0550D3D}" type="pres">
      <dgm:prSet presAssocID="{B727CE98-7881-9C41-8705-8C9FC66F213F}" presName="node" presStyleLbl="node1" presStyleIdx="0" presStyleCnt="3">
        <dgm:presLayoutVars>
          <dgm:bulletEnabled val="1"/>
        </dgm:presLayoutVars>
      </dgm:prSet>
      <dgm:spPr/>
    </dgm:pt>
    <dgm:pt modelId="{63A2CF3C-5095-CE4D-9E4A-2FCBEABB1378}" type="pres">
      <dgm:prSet presAssocID="{7D69865D-1CDA-9E4B-AF59-9824E785489C}" presName="sibTrans" presStyleLbl="sibTrans2D1" presStyleIdx="0" presStyleCnt="3"/>
      <dgm:spPr/>
    </dgm:pt>
    <dgm:pt modelId="{25663256-67C1-E747-ADC2-EF3D46E8A8FD}" type="pres">
      <dgm:prSet presAssocID="{7D69865D-1CDA-9E4B-AF59-9824E785489C}" presName="connectorText" presStyleLbl="sibTrans2D1" presStyleIdx="0" presStyleCnt="3"/>
      <dgm:spPr/>
    </dgm:pt>
    <dgm:pt modelId="{F56253D7-61FF-4441-BDC8-252A34FB713C}" type="pres">
      <dgm:prSet presAssocID="{47270B72-584D-8D44-9DE2-E8FF2FF8B85C}" presName="node" presStyleLbl="node1" presStyleIdx="1" presStyleCnt="3">
        <dgm:presLayoutVars>
          <dgm:bulletEnabled val="1"/>
        </dgm:presLayoutVars>
      </dgm:prSet>
      <dgm:spPr/>
    </dgm:pt>
    <dgm:pt modelId="{4AF64EA5-4A77-9847-B8C0-FD9F0CEB0E4E}" type="pres">
      <dgm:prSet presAssocID="{83B155C0-97DF-D147-A06C-66140753D4E3}" presName="sibTrans" presStyleLbl="sibTrans2D1" presStyleIdx="1" presStyleCnt="3"/>
      <dgm:spPr/>
    </dgm:pt>
    <dgm:pt modelId="{568A1E87-D683-4148-9A73-6385AAD154F3}" type="pres">
      <dgm:prSet presAssocID="{83B155C0-97DF-D147-A06C-66140753D4E3}" presName="connectorText" presStyleLbl="sibTrans2D1" presStyleIdx="1" presStyleCnt="3"/>
      <dgm:spPr/>
    </dgm:pt>
    <dgm:pt modelId="{5A2AE117-0C6C-7D4D-90C0-F07C6BE3F7E6}" type="pres">
      <dgm:prSet presAssocID="{EA453F17-34D5-934C-A67E-4D1C9DE47EE8}" presName="node" presStyleLbl="node1" presStyleIdx="2" presStyleCnt="3">
        <dgm:presLayoutVars>
          <dgm:bulletEnabled val="1"/>
        </dgm:presLayoutVars>
      </dgm:prSet>
      <dgm:spPr/>
    </dgm:pt>
    <dgm:pt modelId="{D6D5D5DF-8720-074A-A3D5-C1E66ED2A617}" type="pres">
      <dgm:prSet presAssocID="{506DF7A7-C51A-DA4E-9171-D353D9BDB3D9}" presName="sibTrans" presStyleLbl="sibTrans2D1" presStyleIdx="2" presStyleCnt="3"/>
      <dgm:spPr/>
    </dgm:pt>
    <dgm:pt modelId="{4066B83E-C349-F646-BC0B-6CBF34506192}" type="pres">
      <dgm:prSet presAssocID="{506DF7A7-C51A-DA4E-9171-D353D9BDB3D9}" presName="connectorText" presStyleLbl="sibTrans2D1" presStyleIdx="2" presStyleCnt="3"/>
      <dgm:spPr/>
    </dgm:pt>
  </dgm:ptLst>
  <dgm:cxnLst>
    <dgm:cxn modelId="{8D7C4709-0B0D-2344-AD52-EAE19D80FDC7}" type="presOf" srcId="{18004BA9-33D0-034D-A31C-26F3EA9B9AFD}" destId="{F56253D7-61FF-4441-BDC8-252A34FB713C}" srcOrd="0" destOrd="1" presId="urn:microsoft.com/office/officeart/2005/8/layout/cycle2"/>
    <dgm:cxn modelId="{8B1B9125-8804-B040-9EA1-975280E5293D}" type="presOf" srcId="{3CFAB9A7-D375-5B44-AA30-243C4A28F3BA}" destId="{A0CC0F5D-A2E5-454F-BBB2-52FFB0550D3D}" srcOrd="0" destOrd="1" presId="urn:microsoft.com/office/officeart/2005/8/layout/cycle2"/>
    <dgm:cxn modelId="{A90B792B-7D80-0840-B51B-F61A07779BAE}" srcId="{0174F63F-7A9F-6A4C-A135-E4EC6D0F5E54}" destId="{B727CE98-7881-9C41-8705-8C9FC66F213F}" srcOrd="0" destOrd="0" parTransId="{9DAEF159-5071-F943-8042-2C2A167190DB}" sibTransId="{7D69865D-1CDA-9E4B-AF59-9824E785489C}"/>
    <dgm:cxn modelId="{CC077E35-D4F7-7E4B-9DF9-F48E8B29E247}" type="presOf" srcId="{83B155C0-97DF-D147-A06C-66140753D4E3}" destId="{568A1E87-D683-4148-9A73-6385AAD154F3}" srcOrd="1" destOrd="0" presId="urn:microsoft.com/office/officeart/2005/8/layout/cycle2"/>
    <dgm:cxn modelId="{99AE0F3A-FD1D-D249-A642-C7B522207793}" type="presOf" srcId="{7D69865D-1CDA-9E4B-AF59-9824E785489C}" destId="{63A2CF3C-5095-CE4D-9E4A-2FCBEABB1378}" srcOrd="0" destOrd="0" presId="urn:microsoft.com/office/officeart/2005/8/layout/cycle2"/>
    <dgm:cxn modelId="{D9DE2E3D-9BC6-B948-B44C-6049F28C63FB}" srcId="{EA453F17-34D5-934C-A67E-4D1C9DE47EE8}" destId="{698A1608-79FF-DD41-8964-936B5AFA6BD1}" srcOrd="0" destOrd="0" parTransId="{767909E3-6501-B848-956C-80CC5F167FA3}" sibTransId="{EFEB9DCD-6A37-544D-B426-92139DCF47D4}"/>
    <dgm:cxn modelId="{904CE03F-F591-5147-9AA8-E1587AF63D0A}" type="presOf" srcId="{B727CE98-7881-9C41-8705-8C9FC66F213F}" destId="{A0CC0F5D-A2E5-454F-BBB2-52FFB0550D3D}" srcOrd="0" destOrd="0" presId="urn:microsoft.com/office/officeart/2005/8/layout/cycle2"/>
    <dgm:cxn modelId="{2AD5384B-277E-2F4E-9FDA-B29A5981870E}" srcId="{B727CE98-7881-9C41-8705-8C9FC66F213F}" destId="{3CFAB9A7-D375-5B44-AA30-243C4A28F3BA}" srcOrd="0" destOrd="0" parTransId="{8EAD34F2-A042-4B42-ADAD-EA1CFBA36D65}" sibTransId="{09918050-FD70-4841-B5B4-30923C657447}"/>
    <dgm:cxn modelId="{08F6DD52-C94C-1847-822E-AA2944AFF145}" srcId="{47270B72-584D-8D44-9DE2-E8FF2FF8B85C}" destId="{18004BA9-33D0-034D-A31C-26F3EA9B9AFD}" srcOrd="0" destOrd="0" parTransId="{375712FF-543D-A24E-802E-B8DB9004F048}" sibTransId="{01249F12-CDC1-AA49-9493-3D164415F8BB}"/>
    <dgm:cxn modelId="{9C0D375D-6D31-DE4B-A8EF-20D93B7C909C}" type="presOf" srcId="{47270B72-584D-8D44-9DE2-E8FF2FF8B85C}" destId="{F56253D7-61FF-4441-BDC8-252A34FB713C}" srcOrd="0" destOrd="0" presId="urn:microsoft.com/office/officeart/2005/8/layout/cycle2"/>
    <dgm:cxn modelId="{EC317F66-67BB-774D-A807-01AC7D19A288}" type="presOf" srcId="{506DF7A7-C51A-DA4E-9171-D353D9BDB3D9}" destId="{D6D5D5DF-8720-074A-A3D5-C1E66ED2A617}" srcOrd="0" destOrd="0" presId="urn:microsoft.com/office/officeart/2005/8/layout/cycle2"/>
    <dgm:cxn modelId="{BC71C87F-91FD-684C-83A3-2A203B278D31}" type="presOf" srcId="{506DF7A7-C51A-DA4E-9171-D353D9BDB3D9}" destId="{4066B83E-C349-F646-BC0B-6CBF34506192}" srcOrd="1" destOrd="0" presId="urn:microsoft.com/office/officeart/2005/8/layout/cycle2"/>
    <dgm:cxn modelId="{5594419C-CA1D-F142-97B3-A8227D375054}" type="presOf" srcId="{EA453F17-34D5-934C-A67E-4D1C9DE47EE8}" destId="{5A2AE117-0C6C-7D4D-90C0-F07C6BE3F7E6}" srcOrd="0" destOrd="0" presId="urn:microsoft.com/office/officeart/2005/8/layout/cycle2"/>
    <dgm:cxn modelId="{B7AAF09C-EEF8-8A45-8136-E99CD82CEA7C}" type="presOf" srcId="{7D69865D-1CDA-9E4B-AF59-9824E785489C}" destId="{25663256-67C1-E747-ADC2-EF3D46E8A8FD}" srcOrd="1" destOrd="0" presId="urn:microsoft.com/office/officeart/2005/8/layout/cycle2"/>
    <dgm:cxn modelId="{00178EA4-BC13-4941-940B-5BFD163F6714}" srcId="{0174F63F-7A9F-6A4C-A135-E4EC6D0F5E54}" destId="{47270B72-584D-8D44-9DE2-E8FF2FF8B85C}" srcOrd="1" destOrd="0" parTransId="{8FE6FB34-60DA-D742-BA36-905C2B8354A2}" sibTransId="{83B155C0-97DF-D147-A06C-66140753D4E3}"/>
    <dgm:cxn modelId="{F4A5E5CD-FDEC-B547-A5A1-D4ACB2A07BB1}" srcId="{0174F63F-7A9F-6A4C-A135-E4EC6D0F5E54}" destId="{EA453F17-34D5-934C-A67E-4D1C9DE47EE8}" srcOrd="2" destOrd="0" parTransId="{92748CFC-E736-A948-B7FD-56D77321AAA5}" sibTransId="{506DF7A7-C51A-DA4E-9171-D353D9BDB3D9}"/>
    <dgm:cxn modelId="{0F6539D3-246D-C54D-B085-D27C7D55752B}" type="presOf" srcId="{0174F63F-7A9F-6A4C-A135-E4EC6D0F5E54}" destId="{40E32703-9D97-8241-9168-C38ED204AC34}" srcOrd="0" destOrd="0" presId="urn:microsoft.com/office/officeart/2005/8/layout/cycle2"/>
    <dgm:cxn modelId="{742289DB-A1A3-574F-A270-B18A49BA8AD5}" type="presOf" srcId="{698A1608-79FF-DD41-8964-936B5AFA6BD1}" destId="{5A2AE117-0C6C-7D4D-90C0-F07C6BE3F7E6}" srcOrd="0" destOrd="1" presId="urn:microsoft.com/office/officeart/2005/8/layout/cycle2"/>
    <dgm:cxn modelId="{E84EF9F5-2746-FA4F-8A4F-EB00C6E3BC55}" type="presOf" srcId="{83B155C0-97DF-D147-A06C-66140753D4E3}" destId="{4AF64EA5-4A77-9847-B8C0-FD9F0CEB0E4E}" srcOrd="0" destOrd="0" presId="urn:microsoft.com/office/officeart/2005/8/layout/cycle2"/>
    <dgm:cxn modelId="{CAFD6297-58AE-E546-8DF3-F3CC32C551FE}" type="presParOf" srcId="{40E32703-9D97-8241-9168-C38ED204AC34}" destId="{A0CC0F5D-A2E5-454F-BBB2-52FFB0550D3D}" srcOrd="0" destOrd="0" presId="urn:microsoft.com/office/officeart/2005/8/layout/cycle2"/>
    <dgm:cxn modelId="{9BFCAFAF-F215-BC4D-A72E-4CA962B47E85}" type="presParOf" srcId="{40E32703-9D97-8241-9168-C38ED204AC34}" destId="{63A2CF3C-5095-CE4D-9E4A-2FCBEABB1378}" srcOrd="1" destOrd="0" presId="urn:microsoft.com/office/officeart/2005/8/layout/cycle2"/>
    <dgm:cxn modelId="{35F6AFA8-21C9-1541-ACB5-21C5BEA45E5A}" type="presParOf" srcId="{63A2CF3C-5095-CE4D-9E4A-2FCBEABB1378}" destId="{25663256-67C1-E747-ADC2-EF3D46E8A8FD}" srcOrd="0" destOrd="0" presId="urn:microsoft.com/office/officeart/2005/8/layout/cycle2"/>
    <dgm:cxn modelId="{6D2B3D99-384B-4E4D-B42E-B0F8B3D25909}" type="presParOf" srcId="{40E32703-9D97-8241-9168-C38ED204AC34}" destId="{F56253D7-61FF-4441-BDC8-252A34FB713C}" srcOrd="2" destOrd="0" presId="urn:microsoft.com/office/officeart/2005/8/layout/cycle2"/>
    <dgm:cxn modelId="{3557D35E-9439-234C-BB96-15AEE988A1C3}" type="presParOf" srcId="{40E32703-9D97-8241-9168-C38ED204AC34}" destId="{4AF64EA5-4A77-9847-B8C0-FD9F0CEB0E4E}" srcOrd="3" destOrd="0" presId="urn:microsoft.com/office/officeart/2005/8/layout/cycle2"/>
    <dgm:cxn modelId="{4D96C2E7-E635-2E48-9F11-B89D65E08B7D}" type="presParOf" srcId="{4AF64EA5-4A77-9847-B8C0-FD9F0CEB0E4E}" destId="{568A1E87-D683-4148-9A73-6385AAD154F3}" srcOrd="0" destOrd="0" presId="urn:microsoft.com/office/officeart/2005/8/layout/cycle2"/>
    <dgm:cxn modelId="{2B3A5A2F-E9FA-E64F-AFD2-0C0215105AE7}" type="presParOf" srcId="{40E32703-9D97-8241-9168-C38ED204AC34}" destId="{5A2AE117-0C6C-7D4D-90C0-F07C6BE3F7E6}" srcOrd="4" destOrd="0" presId="urn:microsoft.com/office/officeart/2005/8/layout/cycle2"/>
    <dgm:cxn modelId="{78A33EEB-361C-164F-816D-C783DB549C5B}" type="presParOf" srcId="{40E32703-9D97-8241-9168-C38ED204AC34}" destId="{D6D5D5DF-8720-074A-A3D5-C1E66ED2A617}" srcOrd="5" destOrd="0" presId="urn:microsoft.com/office/officeart/2005/8/layout/cycle2"/>
    <dgm:cxn modelId="{F5DD505F-229B-6D40-98D4-6872B3C19E53}" type="presParOf" srcId="{D6D5D5DF-8720-074A-A3D5-C1E66ED2A617}" destId="{4066B83E-C349-F646-BC0B-6CBF3450619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174F63F-7A9F-6A4C-A135-E4EC6D0F5E54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727CE98-7881-9C41-8705-8C9FC66F213F}">
      <dgm:prSet phldrT="[Text]"/>
      <dgm:spPr>
        <a:solidFill>
          <a:srgbClr val="0070C0"/>
        </a:solidFill>
      </dgm:spPr>
      <dgm:t>
        <a:bodyPr/>
        <a:lstStyle/>
        <a:p>
          <a:pPr algn="ctr">
            <a:buNone/>
          </a:pPr>
          <a:r>
            <a:rPr lang="en-GB" dirty="0"/>
            <a:t>Drive </a:t>
          </a:r>
        </a:p>
      </dgm:t>
    </dgm:pt>
    <dgm:pt modelId="{9DAEF159-5071-F943-8042-2C2A167190DB}" type="parTrans" cxnId="{A90B792B-7D80-0840-B51B-F61A07779BAE}">
      <dgm:prSet/>
      <dgm:spPr/>
      <dgm:t>
        <a:bodyPr/>
        <a:lstStyle/>
        <a:p>
          <a:pPr algn="ctr"/>
          <a:endParaRPr lang="en-GB"/>
        </a:p>
      </dgm:t>
    </dgm:pt>
    <dgm:pt modelId="{7D69865D-1CDA-9E4B-AF59-9824E785489C}" type="sibTrans" cxnId="{A90B792B-7D80-0840-B51B-F61A07779BAE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47270B72-584D-8D44-9DE2-E8FF2FF8B85C}">
      <dgm:prSet phldrT="[Text]"/>
      <dgm:spPr>
        <a:solidFill>
          <a:srgbClr val="00B050"/>
        </a:solidFill>
      </dgm:spPr>
      <dgm:t>
        <a:bodyPr/>
        <a:lstStyle/>
        <a:p>
          <a:pPr algn="ctr">
            <a:buNone/>
          </a:pPr>
          <a:r>
            <a:rPr lang="en-GB" dirty="0"/>
            <a:t>Soothing </a:t>
          </a:r>
        </a:p>
      </dgm:t>
    </dgm:pt>
    <dgm:pt modelId="{8FE6FB34-60DA-D742-BA36-905C2B8354A2}" type="parTrans" cxnId="{00178EA4-BC13-4941-940B-5BFD163F6714}">
      <dgm:prSet/>
      <dgm:spPr/>
      <dgm:t>
        <a:bodyPr/>
        <a:lstStyle/>
        <a:p>
          <a:pPr algn="ctr"/>
          <a:endParaRPr lang="en-GB"/>
        </a:p>
      </dgm:t>
    </dgm:pt>
    <dgm:pt modelId="{83B155C0-97DF-D147-A06C-66140753D4E3}" type="sibTrans" cxnId="{00178EA4-BC13-4941-940B-5BFD163F6714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3CFAB9A7-D375-5B44-AA30-243C4A28F3BA}">
      <dgm:prSet phldrT="[Text]"/>
      <dgm:spPr>
        <a:solidFill>
          <a:srgbClr val="0070C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Motivation and resource seeking </a:t>
          </a:r>
        </a:p>
      </dgm:t>
    </dgm:pt>
    <dgm:pt modelId="{8EAD34F2-A042-4B42-ADAD-EA1CFBA36D65}" type="par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09918050-FD70-4841-B5B4-30923C657447}" type="sib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18004BA9-33D0-034D-A31C-26F3EA9B9AFD}">
      <dgm:prSet phldrT="[Text]"/>
      <dgm:spPr>
        <a:solidFill>
          <a:srgbClr val="00B05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Affiliating and reassuring </a:t>
          </a:r>
        </a:p>
      </dgm:t>
    </dgm:pt>
    <dgm:pt modelId="{375712FF-543D-A24E-802E-B8DB9004F048}" type="par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01249F12-CDC1-AA49-9493-3D164415F8BB}" type="sib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EA453F17-34D5-934C-A67E-4D1C9DE47EE8}">
      <dgm:prSet phldrT="[Text]"/>
      <dgm:spPr>
        <a:solidFill>
          <a:srgbClr val="FF0000"/>
        </a:solidFill>
      </dgm:spPr>
      <dgm:t>
        <a:bodyPr/>
        <a:lstStyle/>
        <a:p>
          <a:pPr algn="ctr">
            <a:buNone/>
          </a:pPr>
          <a:r>
            <a:rPr lang="en-GB" dirty="0"/>
            <a:t>Threat </a:t>
          </a:r>
        </a:p>
      </dgm:t>
    </dgm:pt>
    <dgm:pt modelId="{92748CFC-E736-A948-B7FD-56D77321AAA5}" type="parTrans" cxnId="{F4A5E5CD-FDEC-B547-A5A1-D4ACB2A07BB1}">
      <dgm:prSet/>
      <dgm:spPr/>
      <dgm:t>
        <a:bodyPr/>
        <a:lstStyle/>
        <a:p>
          <a:pPr algn="ctr"/>
          <a:endParaRPr lang="en-GB"/>
        </a:p>
      </dgm:t>
    </dgm:pt>
    <dgm:pt modelId="{506DF7A7-C51A-DA4E-9171-D353D9BDB3D9}" type="sibTrans" cxnId="{F4A5E5CD-FDEC-B547-A5A1-D4ACB2A07BB1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698A1608-79FF-DD41-8964-936B5AFA6BD1}">
      <dgm:prSet phldrT="[Text]"/>
      <dgm:spPr>
        <a:solidFill>
          <a:srgbClr val="FF000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Threat detection and protection</a:t>
          </a:r>
        </a:p>
      </dgm:t>
    </dgm:pt>
    <dgm:pt modelId="{767909E3-6501-B848-956C-80CC5F167FA3}" type="par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EFEB9DCD-6A37-544D-B426-92139DCF47D4}" type="sib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40E32703-9D97-8241-9168-C38ED204AC34}" type="pres">
      <dgm:prSet presAssocID="{0174F63F-7A9F-6A4C-A135-E4EC6D0F5E54}" presName="cycle" presStyleCnt="0">
        <dgm:presLayoutVars>
          <dgm:dir/>
          <dgm:resizeHandles val="exact"/>
        </dgm:presLayoutVars>
      </dgm:prSet>
      <dgm:spPr/>
    </dgm:pt>
    <dgm:pt modelId="{A0CC0F5D-A2E5-454F-BBB2-52FFB0550D3D}" type="pres">
      <dgm:prSet presAssocID="{B727CE98-7881-9C41-8705-8C9FC66F213F}" presName="node" presStyleLbl="node1" presStyleIdx="0" presStyleCnt="3">
        <dgm:presLayoutVars>
          <dgm:bulletEnabled val="1"/>
        </dgm:presLayoutVars>
      </dgm:prSet>
      <dgm:spPr/>
    </dgm:pt>
    <dgm:pt modelId="{63A2CF3C-5095-CE4D-9E4A-2FCBEABB1378}" type="pres">
      <dgm:prSet presAssocID="{7D69865D-1CDA-9E4B-AF59-9824E785489C}" presName="sibTrans" presStyleLbl="sibTrans2D1" presStyleIdx="0" presStyleCnt="3"/>
      <dgm:spPr/>
    </dgm:pt>
    <dgm:pt modelId="{25663256-67C1-E747-ADC2-EF3D46E8A8FD}" type="pres">
      <dgm:prSet presAssocID="{7D69865D-1CDA-9E4B-AF59-9824E785489C}" presName="connectorText" presStyleLbl="sibTrans2D1" presStyleIdx="0" presStyleCnt="3"/>
      <dgm:spPr/>
    </dgm:pt>
    <dgm:pt modelId="{F56253D7-61FF-4441-BDC8-252A34FB713C}" type="pres">
      <dgm:prSet presAssocID="{47270B72-584D-8D44-9DE2-E8FF2FF8B85C}" presName="node" presStyleLbl="node1" presStyleIdx="1" presStyleCnt="3">
        <dgm:presLayoutVars>
          <dgm:bulletEnabled val="1"/>
        </dgm:presLayoutVars>
      </dgm:prSet>
      <dgm:spPr/>
    </dgm:pt>
    <dgm:pt modelId="{4AF64EA5-4A77-9847-B8C0-FD9F0CEB0E4E}" type="pres">
      <dgm:prSet presAssocID="{83B155C0-97DF-D147-A06C-66140753D4E3}" presName="sibTrans" presStyleLbl="sibTrans2D1" presStyleIdx="1" presStyleCnt="3"/>
      <dgm:spPr/>
    </dgm:pt>
    <dgm:pt modelId="{568A1E87-D683-4148-9A73-6385AAD154F3}" type="pres">
      <dgm:prSet presAssocID="{83B155C0-97DF-D147-A06C-66140753D4E3}" presName="connectorText" presStyleLbl="sibTrans2D1" presStyleIdx="1" presStyleCnt="3"/>
      <dgm:spPr/>
    </dgm:pt>
    <dgm:pt modelId="{5A2AE117-0C6C-7D4D-90C0-F07C6BE3F7E6}" type="pres">
      <dgm:prSet presAssocID="{EA453F17-34D5-934C-A67E-4D1C9DE47EE8}" presName="node" presStyleLbl="node1" presStyleIdx="2" presStyleCnt="3">
        <dgm:presLayoutVars>
          <dgm:bulletEnabled val="1"/>
        </dgm:presLayoutVars>
      </dgm:prSet>
      <dgm:spPr/>
    </dgm:pt>
    <dgm:pt modelId="{D6D5D5DF-8720-074A-A3D5-C1E66ED2A617}" type="pres">
      <dgm:prSet presAssocID="{506DF7A7-C51A-DA4E-9171-D353D9BDB3D9}" presName="sibTrans" presStyleLbl="sibTrans2D1" presStyleIdx="2" presStyleCnt="3"/>
      <dgm:spPr/>
    </dgm:pt>
    <dgm:pt modelId="{4066B83E-C349-F646-BC0B-6CBF34506192}" type="pres">
      <dgm:prSet presAssocID="{506DF7A7-C51A-DA4E-9171-D353D9BDB3D9}" presName="connectorText" presStyleLbl="sibTrans2D1" presStyleIdx="2" presStyleCnt="3"/>
      <dgm:spPr/>
    </dgm:pt>
  </dgm:ptLst>
  <dgm:cxnLst>
    <dgm:cxn modelId="{8D7C4709-0B0D-2344-AD52-EAE19D80FDC7}" type="presOf" srcId="{18004BA9-33D0-034D-A31C-26F3EA9B9AFD}" destId="{F56253D7-61FF-4441-BDC8-252A34FB713C}" srcOrd="0" destOrd="1" presId="urn:microsoft.com/office/officeart/2005/8/layout/cycle2"/>
    <dgm:cxn modelId="{8B1B9125-8804-B040-9EA1-975280E5293D}" type="presOf" srcId="{3CFAB9A7-D375-5B44-AA30-243C4A28F3BA}" destId="{A0CC0F5D-A2E5-454F-BBB2-52FFB0550D3D}" srcOrd="0" destOrd="1" presId="urn:microsoft.com/office/officeart/2005/8/layout/cycle2"/>
    <dgm:cxn modelId="{A90B792B-7D80-0840-B51B-F61A07779BAE}" srcId="{0174F63F-7A9F-6A4C-A135-E4EC6D0F5E54}" destId="{B727CE98-7881-9C41-8705-8C9FC66F213F}" srcOrd="0" destOrd="0" parTransId="{9DAEF159-5071-F943-8042-2C2A167190DB}" sibTransId="{7D69865D-1CDA-9E4B-AF59-9824E785489C}"/>
    <dgm:cxn modelId="{CC077E35-D4F7-7E4B-9DF9-F48E8B29E247}" type="presOf" srcId="{83B155C0-97DF-D147-A06C-66140753D4E3}" destId="{568A1E87-D683-4148-9A73-6385AAD154F3}" srcOrd="1" destOrd="0" presId="urn:microsoft.com/office/officeart/2005/8/layout/cycle2"/>
    <dgm:cxn modelId="{99AE0F3A-FD1D-D249-A642-C7B522207793}" type="presOf" srcId="{7D69865D-1CDA-9E4B-AF59-9824E785489C}" destId="{63A2CF3C-5095-CE4D-9E4A-2FCBEABB1378}" srcOrd="0" destOrd="0" presId="urn:microsoft.com/office/officeart/2005/8/layout/cycle2"/>
    <dgm:cxn modelId="{D9DE2E3D-9BC6-B948-B44C-6049F28C63FB}" srcId="{EA453F17-34D5-934C-A67E-4D1C9DE47EE8}" destId="{698A1608-79FF-DD41-8964-936B5AFA6BD1}" srcOrd="0" destOrd="0" parTransId="{767909E3-6501-B848-956C-80CC5F167FA3}" sibTransId="{EFEB9DCD-6A37-544D-B426-92139DCF47D4}"/>
    <dgm:cxn modelId="{904CE03F-F591-5147-9AA8-E1587AF63D0A}" type="presOf" srcId="{B727CE98-7881-9C41-8705-8C9FC66F213F}" destId="{A0CC0F5D-A2E5-454F-BBB2-52FFB0550D3D}" srcOrd="0" destOrd="0" presId="urn:microsoft.com/office/officeart/2005/8/layout/cycle2"/>
    <dgm:cxn modelId="{2AD5384B-277E-2F4E-9FDA-B29A5981870E}" srcId="{B727CE98-7881-9C41-8705-8C9FC66F213F}" destId="{3CFAB9A7-D375-5B44-AA30-243C4A28F3BA}" srcOrd="0" destOrd="0" parTransId="{8EAD34F2-A042-4B42-ADAD-EA1CFBA36D65}" sibTransId="{09918050-FD70-4841-B5B4-30923C657447}"/>
    <dgm:cxn modelId="{08F6DD52-C94C-1847-822E-AA2944AFF145}" srcId="{47270B72-584D-8D44-9DE2-E8FF2FF8B85C}" destId="{18004BA9-33D0-034D-A31C-26F3EA9B9AFD}" srcOrd="0" destOrd="0" parTransId="{375712FF-543D-A24E-802E-B8DB9004F048}" sibTransId="{01249F12-CDC1-AA49-9493-3D164415F8BB}"/>
    <dgm:cxn modelId="{9C0D375D-6D31-DE4B-A8EF-20D93B7C909C}" type="presOf" srcId="{47270B72-584D-8D44-9DE2-E8FF2FF8B85C}" destId="{F56253D7-61FF-4441-BDC8-252A34FB713C}" srcOrd="0" destOrd="0" presId="urn:microsoft.com/office/officeart/2005/8/layout/cycle2"/>
    <dgm:cxn modelId="{EC317F66-67BB-774D-A807-01AC7D19A288}" type="presOf" srcId="{506DF7A7-C51A-DA4E-9171-D353D9BDB3D9}" destId="{D6D5D5DF-8720-074A-A3D5-C1E66ED2A617}" srcOrd="0" destOrd="0" presId="urn:microsoft.com/office/officeart/2005/8/layout/cycle2"/>
    <dgm:cxn modelId="{BC71C87F-91FD-684C-83A3-2A203B278D31}" type="presOf" srcId="{506DF7A7-C51A-DA4E-9171-D353D9BDB3D9}" destId="{4066B83E-C349-F646-BC0B-6CBF34506192}" srcOrd="1" destOrd="0" presId="urn:microsoft.com/office/officeart/2005/8/layout/cycle2"/>
    <dgm:cxn modelId="{5594419C-CA1D-F142-97B3-A8227D375054}" type="presOf" srcId="{EA453F17-34D5-934C-A67E-4D1C9DE47EE8}" destId="{5A2AE117-0C6C-7D4D-90C0-F07C6BE3F7E6}" srcOrd="0" destOrd="0" presId="urn:microsoft.com/office/officeart/2005/8/layout/cycle2"/>
    <dgm:cxn modelId="{B7AAF09C-EEF8-8A45-8136-E99CD82CEA7C}" type="presOf" srcId="{7D69865D-1CDA-9E4B-AF59-9824E785489C}" destId="{25663256-67C1-E747-ADC2-EF3D46E8A8FD}" srcOrd="1" destOrd="0" presId="urn:microsoft.com/office/officeart/2005/8/layout/cycle2"/>
    <dgm:cxn modelId="{00178EA4-BC13-4941-940B-5BFD163F6714}" srcId="{0174F63F-7A9F-6A4C-A135-E4EC6D0F5E54}" destId="{47270B72-584D-8D44-9DE2-E8FF2FF8B85C}" srcOrd="1" destOrd="0" parTransId="{8FE6FB34-60DA-D742-BA36-905C2B8354A2}" sibTransId="{83B155C0-97DF-D147-A06C-66140753D4E3}"/>
    <dgm:cxn modelId="{F4A5E5CD-FDEC-B547-A5A1-D4ACB2A07BB1}" srcId="{0174F63F-7A9F-6A4C-A135-E4EC6D0F5E54}" destId="{EA453F17-34D5-934C-A67E-4D1C9DE47EE8}" srcOrd="2" destOrd="0" parTransId="{92748CFC-E736-A948-B7FD-56D77321AAA5}" sibTransId="{506DF7A7-C51A-DA4E-9171-D353D9BDB3D9}"/>
    <dgm:cxn modelId="{0F6539D3-246D-C54D-B085-D27C7D55752B}" type="presOf" srcId="{0174F63F-7A9F-6A4C-A135-E4EC6D0F5E54}" destId="{40E32703-9D97-8241-9168-C38ED204AC34}" srcOrd="0" destOrd="0" presId="urn:microsoft.com/office/officeart/2005/8/layout/cycle2"/>
    <dgm:cxn modelId="{742289DB-A1A3-574F-A270-B18A49BA8AD5}" type="presOf" srcId="{698A1608-79FF-DD41-8964-936B5AFA6BD1}" destId="{5A2AE117-0C6C-7D4D-90C0-F07C6BE3F7E6}" srcOrd="0" destOrd="1" presId="urn:microsoft.com/office/officeart/2005/8/layout/cycle2"/>
    <dgm:cxn modelId="{E84EF9F5-2746-FA4F-8A4F-EB00C6E3BC55}" type="presOf" srcId="{83B155C0-97DF-D147-A06C-66140753D4E3}" destId="{4AF64EA5-4A77-9847-B8C0-FD9F0CEB0E4E}" srcOrd="0" destOrd="0" presId="urn:microsoft.com/office/officeart/2005/8/layout/cycle2"/>
    <dgm:cxn modelId="{CAFD6297-58AE-E546-8DF3-F3CC32C551FE}" type="presParOf" srcId="{40E32703-9D97-8241-9168-C38ED204AC34}" destId="{A0CC0F5D-A2E5-454F-BBB2-52FFB0550D3D}" srcOrd="0" destOrd="0" presId="urn:microsoft.com/office/officeart/2005/8/layout/cycle2"/>
    <dgm:cxn modelId="{9BFCAFAF-F215-BC4D-A72E-4CA962B47E85}" type="presParOf" srcId="{40E32703-9D97-8241-9168-C38ED204AC34}" destId="{63A2CF3C-5095-CE4D-9E4A-2FCBEABB1378}" srcOrd="1" destOrd="0" presId="urn:microsoft.com/office/officeart/2005/8/layout/cycle2"/>
    <dgm:cxn modelId="{35F6AFA8-21C9-1541-ACB5-21C5BEA45E5A}" type="presParOf" srcId="{63A2CF3C-5095-CE4D-9E4A-2FCBEABB1378}" destId="{25663256-67C1-E747-ADC2-EF3D46E8A8FD}" srcOrd="0" destOrd="0" presId="urn:microsoft.com/office/officeart/2005/8/layout/cycle2"/>
    <dgm:cxn modelId="{6D2B3D99-384B-4E4D-B42E-B0F8B3D25909}" type="presParOf" srcId="{40E32703-9D97-8241-9168-C38ED204AC34}" destId="{F56253D7-61FF-4441-BDC8-252A34FB713C}" srcOrd="2" destOrd="0" presId="urn:microsoft.com/office/officeart/2005/8/layout/cycle2"/>
    <dgm:cxn modelId="{3557D35E-9439-234C-BB96-15AEE988A1C3}" type="presParOf" srcId="{40E32703-9D97-8241-9168-C38ED204AC34}" destId="{4AF64EA5-4A77-9847-B8C0-FD9F0CEB0E4E}" srcOrd="3" destOrd="0" presId="urn:microsoft.com/office/officeart/2005/8/layout/cycle2"/>
    <dgm:cxn modelId="{4D96C2E7-E635-2E48-9F11-B89D65E08B7D}" type="presParOf" srcId="{4AF64EA5-4A77-9847-B8C0-FD9F0CEB0E4E}" destId="{568A1E87-D683-4148-9A73-6385AAD154F3}" srcOrd="0" destOrd="0" presId="urn:microsoft.com/office/officeart/2005/8/layout/cycle2"/>
    <dgm:cxn modelId="{2B3A5A2F-E9FA-E64F-AFD2-0C0215105AE7}" type="presParOf" srcId="{40E32703-9D97-8241-9168-C38ED204AC34}" destId="{5A2AE117-0C6C-7D4D-90C0-F07C6BE3F7E6}" srcOrd="4" destOrd="0" presId="urn:microsoft.com/office/officeart/2005/8/layout/cycle2"/>
    <dgm:cxn modelId="{78A33EEB-361C-164F-816D-C783DB549C5B}" type="presParOf" srcId="{40E32703-9D97-8241-9168-C38ED204AC34}" destId="{D6D5D5DF-8720-074A-A3D5-C1E66ED2A617}" srcOrd="5" destOrd="0" presId="urn:microsoft.com/office/officeart/2005/8/layout/cycle2"/>
    <dgm:cxn modelId="{F5DD505F-229B-6D40-98D4-6872B3C19E53}" type="presParOf" srcId="{D6D5D5DF-8720-074A-A3D5-C1E66ED2A617}" destId="{4066B83E-C349-F646-BC0B-6CBF3450619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174F63F-7A9F-6A4C-A135-E4EC6D0F5E54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727CE98-7881-9C41-8705-8C9FC66F213F}">
      <dgm:prSet phldrT="[Text]"/>
      <dgm:spPr>
        <a:solidFill>
          <a:srgbClr val="0070C0"/>
        </a:solidFill>
      </dgm:spPr>
      <dgm:t>
        <a:bodyPr/>
        <a:lstStyle/>
        <a:p>
          <a:pPr algn="ctr">
            <a:buNone/>
          </a:pPr>
          <a:r>
            <a:rPr lang="en-GB" dirty="0"/>
            <a:t>Drive </a:t>
          </a:r>
        </a:p>
      </dgm:t>
    </dgm:pt>
    <dgm:pt modelId="{9DAEF159-5071-F943-8042-2C2A167190DB}" type="parTrans" cxnId="{A90B792B-7D80-0840-B51B-F61A07779BAE}">
      <dgm:prSet/>
      <dgm:spPr/>
      <dgm:t>
        <a:bodyPr/>
        <a:lstStyle/>
        <a:p>
          <a:pPr algn="ctr"/>
          <a:endParaRPr lang="en-GB"/>
        </a:p>
      </dgm:t>
    </dgm:pt>
    <dgm:pt modelId="{7D69865D-1CDA-9E4B-AF59-9824E785489C}" type="sibTrans" cxnId="{A90B792B-7D80-0840-B51B-F61A07779BAE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47270B72-584D-8D44-9DE2-E8FF2FF8B85C}">
      <dgm:prSet phldrT="[Text]"/>
      <dgm:spPr>
        <a:solidFill>
          <a:srgbClr val="00B050"/>
        </a:solidFill>
      </dgm:spPr>
      <dgm:t>
        <a:bodyPr/>
        <a:lstStyle/>
        <a:p>
          <a:pPr algn="ctr">
            <a:buNone/>
          </a:pPr>
          <a:r>
            <a:rPr lang="en-GB" dirty="0"/>
            <a:t>Soothing </a:t>
          </a:r>
        </a:p>
      </dgm:t>
    </dgm:pt>
    <dgm:pt modelId="{8FE6FB34-60DA-D742-BA36-905C2B8354A2}" type="parTrans" cxnId="{00178EA4-BC13-4941-940B-5BFD163F6714}">
      <dgm:prSet/>
      <dgm:spPr/>
      <dgm:t>
        <a:bodyPr/>
        <a:lstStyle/>
        <a:p>
          <a:pPr algn="ctr"/>
          <a:endParaRPr lang="en-GB"/>
        </a:p>
      </dgm:t>
    </dgm:pt>
    <dgm:pt modelId="{83B155C0-97DF-D147-A06C-66140753D4E3}" type="sibTrans" cxnId="{00178EA4-BC13-4941-940B-5BFD163F6714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3CFAB9A7-D375-5B44-AA30-243C4A28F3BA}">
      <dgm:prSet phldrT="[Text]"/>
      <dgm:spPr>
        <a:solidFill>
          <a:srgbClr val="0070C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Motivation and resource seeking </a:t>
          </a:r>
        </a:p>
      </dgm:t>
    </dgm:pt>
    <dgm:pt modelId="{8EAD34F2-A042-4B42-ADAD-EA1CFBA36D65}" type="par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09918050-FD70-4841-B5B4-30923C657447}" type="sib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18004BA9-33D0-034D-A31C-26F3EA9B9AFD}">
      <dgm:prSet phldrT="[Text]"/>
      <dgm:spPr>
        <a:solidFill>
          <a:srgbClr val="00B05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Affiliating and reassuring </a:t>
          </a:r>
        </a:p>
      </dgm:t>
    </dgm:pt>
    <dgm:pt modelId="{375712FF-543D-A24E-802E-B8DB9004F048}" type="par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01249F12-CDC1-AA49-9493-3D164415F8BB}" type="sib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EA453F17-34D5-934C-A67E-4D1C9DE47EE8}">
      <dgm:prSet phldrT="[Text]"/>
      <dgm:spPr>
        <a:solidFill>
          <a:srgbClr val="FF0000"/>
        </a:solidFill>
      </dgm:spPr>
      <dgm:t>
        <a:bodyPr/>
        <a:lstStyle/>
        <a:p>
          <a:pPr algn="ctr">
            <a:buNone/>
          </a:pPr>
          <a:r>
            <a:rPr lang="en-GB" dirty="0"/>
            <a:t>Threat </a:t>
          </a:r>
        </a:p>
      </dgm:t>
    </dgm:pt>
    <dgm:pt modelId="{92748CFC-E736-A948-B7FD-56D77321AAA5}" type="parTrans" cxnId="{F4A5E5CD-FDEC-B547-A5A1-D4ACB2A07BB1}">
      <dgm:prSet/>
      <dgm:spPr/>
      <dgm:t>
        <a:bodyPr/>
        <a:lstStyle/>
        <a:p>
          <a:pPr algn="ctr"/>
          <a:endParaRPr lang="en-GB"/>
        </a:p>
      </dgm:t>
    </dgm:pt>
    <dgm:pt modelId="{506DF7A7-C51A-DA4E-9171-D353D9BDB3D9}" type="sibTrans" cxnId="{F4A5E5CD-FDEC-B547-A5A1-D4ACB2A07BB1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698A1608-79FF-DD41-8964-936B5AFA6BD1}">
      <dgm:prSet phldrT="[Text]"/>
      <dgm:spPr>
        <a:solidFill>
          <a:srgbClr val="FF000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Threat detection and protection</a:t>
          </a:r>
        </a:p>
      </dgm:t>
    </dgm:pt>
    <dgm:pt modelId="{767909E3-6501-B848-956C-80CC5F167FA3}" type="par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EFEB9DCD-6A37-544D-B426-92139DCF47D4}" type="sib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40E32703-9D97-8241-9168-C38ED204AC34}" type="pres">
      <dgm:prSet presAssocID="{0174F63F-7A9F-6A4C-A135-E4EC6D0F5E54}" presName="cycle" presStyleCnt="0">
        <dgm:presLayoutVars>
          <dgm:dir/>
          <dgm:resizeHandles val="exact"/>
        </dgm:presLayoutVars>
      </dgm:prSet>
      <dgm:spPr/>
    </dgm:pt>
    <dgm:pt modelId="{A0CC0F5D-A2E5-454F-BBB2-52FFB0550D3D}" type="pres">
      <dgm:prSet presAssocID="{B727CE98-7881-9C41-8705-8C9FC66F213F}" presName="node" presStyleLbl="node1" presStyleIdx="0" presStyleCnt="3">
        <dgm:presLayoutVars>
          <dgm:bulletEnabled val="1"/>
        </dgm:presLayoutVars>
      </dgm:prSet>
      <dgm:spPr/>
    </dgm:pt>
    <dgm:pt modelId="{63A2CF3C-5095-CE4D-9E4A-2FCBEABB1378}" type="pres">
      <dgm:prSet presAssocID="{7D69865D-1CDA-9E4B-AF59-9824E785489C}" presName="sibTrans" presStyleLbl="sibTrans2D1" presStyleIdx="0" presStyleCnt="3"/>
      <dgm:spPr/>
    </dgm:pt>
    <dgm:pt modelId="{25663256-67C1-E747-ADC2-EF3D46E8A8FD}" type="pres">
      <dgm:prSet presAssocID="{7D69865D-1CDA-9E4B-AF59-9824E785489C}" presName="connectorText" presStyleLbl="sibTrans2D1" presStyleIdx="0" presStyleCnt="3"/>
      <dgm:spPr/>
    </dgm:pt>
    <dgm:pt modelId="{F56253D7-61FF-4441-BDC8-252A34FB713C}" type="pres">
      <dgm:prSet presAssocID="{47270B72-584D-8D44-9DE2-E8FF2FF8B85C}" presName="node" presStyleLbl="node1" presStyleIdx="1" presStyleCnt="3">
        <dgm:presLayoutVars>
          <dgm:bulletEnabled val="1"/>
        </dgm:presLayoutVars>
      </dgm:prSet>
      <dgm:spPr/>
    </dgm:pt>
    <dgm:pt modelId="{4AF64EA5-4A77-9847-B8C0-FD9F0CEB0E4E}" type="pres">
      <dgm:prSet presAssocID="{83B155C0-97DF-D147-A06C-66140753D4E3}" presName="sibTrans" presStyleLbl="sibTrans2D1" presStyleIdx="1" presStyleCnt="3"/>
      <dgm:spPr/>
    </dgm:pt>
    <dgm:pt modelId="{568A1E87-D683-4148-9A73-6385AAD154F3}" type="pres">
      <dgm:prSet presAssocID="{83B155C0-97DF-D147-A06C-66140753D4E3}" presName="connectorText" presStyleLbl="sibTrans2D1" presStyleIdx="1" presStyleCnt="3"/>
      <dgm:spPr/>
    </dgm:pt>
    <dgm:pt modelId="{5A2AE117-0C6C-7D4D-90C0-F07C6BE3F7E6}" type="pres">
      <dgm:prSet presAssocID="{EA453F17-34D5-934C-A67E-4D1C9DE47EE8}" presName="node" presStyleLbl="node1" presStyleIdx="2" presStyleCnt="3">
        <dgm:presLayoutVars>
          <dgm:bulletEnabled val="1"/>
        </dgm:presLayoutVars>
      </dgm:prSet>
      <dgm:spPr/>
    </dgm:pt>
    <dgm:pt modelId="{D6D5D5DF-8720-074A-A3D5-C1E66ED2A617}" type="pres">
      <dgm:prSet presAssocID="{506DF7A7-C51A-DA4E-9171-D353D9BDB3D9}" presName="sibTrans" presStyleLbl="sibTrans2D1" presStyleIdx="2" presStyleCnt="3"/>
      <dgm:spPr/>
    </dgm:pt>
    <dgm:pt modelId="{4066B83E-C349-F646-BC0B-6CBF34506192}" type="pres">
      <dgm:prSet presAssocID="{506DF7A7-C51A-DA4E-9171-D353D9BDB3D9}" presName="connectorText" presStyleLbl="sibTrans2D1" presStyleIdx="2" presStyleCnt="3"/>
      <dgm:spPr/>
    </dgm:pt>
  </dgm:ptLst>
  <dgm:cxnLst>
    <dgm:cxn modelId="{8D7C4709-0B0D-2344-AD52-EAE19D80FDC7}" type="presOf" srcId="{18004BA9-33D0-034D-A31C-26F3EA9B9AFD}" destId="{F56253D7-61FF-4441-BDC8-252A34FB713C}" srcOrd="0" destOrd="1" presId="urn:microsoft.com/office/officeart/2005/8/layout/cycle2"/>
    <dgm:cxn modelId="{8B1B9125-8804-B040-9EA1-975280E5293D}" type="presOf" srcId="{3CFAB9A7-D375-5B44-AA30-243C4A28F3BA}" destId="{A0CC0F5D-A2E5-454F-BBB2-52FFB0550D3D}" srcOrd="0" destOrd="1" presId="urn:microsoft.com/office/officeart/2005/8/layout/cycle2"/>
    <dgm:cxn modelId="{A90B792B-7D80-0840-B51B-F61A07779BAE}" srcId="{0174F63F-7A9F-6A4C-A135-E4EC6D0F5E54}" destId="{B727CE98-7881-9C41-8705-8C9FC66F213F}" srcOrd="0" destOrd="0" parTransId="{9DAEF159-5071-F943-8042-2C2A167190DB}" sibTransId="{7D69865D-1CDA-9E4B-AF59-9824E785489C}"/>
    <dgm:cxn modelId="{CC077E35-D4F7-7E4B-9DF9-F48E8B29E247}" type="presOf" srcId="{83B155C0-97DF-D147-A06C-66140753D4E3}" destId="{568A1E87-D683-4148-9A73-6385AAD154F3}" srcOrd="1" destOrd="0" presId="urn:microsoft.com/office/officeart/2005/8/layout/cycle2"/>
    <dgm:cxn modelId="{99AE0F3A-FD1D-D249-A642-C7B522207793}" type="presOf" srcId="{7D69865D-1CDA-9E4B-AF59-9824E785489C}" destId="{63A2CF3C-5095-CE4D-9E4A-2FCBEABB1378}" srcOrd="0" destOrd="0" presId="urn:microsoft.com/office/officeart/2005/8/layout/cycle2"/>
    <dgm:cxn modelId="{D9DE2E3D-9BC6-B948-B44C-6049F28C63FB}" srcId="{EA453F17-34D5-934C-A67E-4D1C9DE47EE8}" destId="{698A1608-79FF-DD41-8964-936B5AFA6BD1}" srcOrd="0" destOrd="0" parTransId="{767909E3-6501-B848-956C-80CC5F167FA3}" sibTransId="{EFEB9DCD-6A37-544D-B426-92139DCF47D4}"/>
    <dgm:cxn modelId="{904CE03F-F591-5147-9AA8-E1587AF63D0A}" type="presOf" srcId="{B727CE98-7881-9C41-8705-8C9FC66F213F}" destId="{A0CC0F5D-A2E5-454F-BBB2-52FFB0550D3D}" srcOrd="0" destOrd="0" presId="urn:microsoft.com/office/officeart/2005/8/layout/cycle2"/>
    <dgm:cxn modelId="{2AD5384B-277E-2F4E-9FDA-B29A5981870E}" srcId="{B727CE98-7881-9C41-8705-8C9FC66F213F}" destId="{3CFAB9A7-D375-5B44-AA30-243C4A28F3BA}" srcOrd="0" destOrd="0" parTransId="{8EAD34F2-A042-4B42-ADAD-EA1CFBA36D65}" sibTransId="{09918050-FD70-4841-B5B4-30923C657447}"/>
    <dgm:cxn modelId="{08F6DD52-C94C-1847-822E-AA2944AFF145}" srcId="{47270B72-584D-8D44-9DE2-E8FF2FF8B85C}" destId="{18004BA9-33D0-034D-A31C-26F3EA9B9AFD}" srcOrd="0" destOrd="0" parTransId="{375712FF-543D-A24E-802E-B8DB9004F048}" sibTransId="{01249F12-CDC1-AA49-9493-3D164415F8BB}"/>
    <dgm:cxn modelId="{9C0D375D-6D31-DE4B-A8EF-20D93B7C909C}" type="presOf" srcId="{47270B72-584D-8D44-9DE2-E8FF2FF8B85C}" destId="{F56253D7-61FF-4441-BDC8-252A34FB713C}" srcOrd="0" destOrd="0" presId="urn:microsoft.com/office/officeart/2005/8/layout/cycle2"/>
    <dgm:cxn modelId="{EC317F66-67BB-774D-A807-01AC7D19A288}" type="presOf" srcId="{506DF7A7-C51A-DA4E-9171-D353D9BDB3D9}" destId="{D6D5D5DF-8720-074A-A3D5-C1E66ED2A617}" srcOrd="0" destOrd="0" presId="urn:microsoft.com/office/officeart/2005/8/layout/cycle2"/>
    <dgm:cxn modelId="{BC71C87F-91FD-684C-83A3-2A203B278D31}" type="presOf" srcId="{506DF7A7-C51A-DA4E-9171-D353D9BDB3D9}" destId="{4066B83E-C349-F646-BC0B-6CBF34506192}" srcOrd="1" destOrd="0" presId="urn:microsoft.com/office/officeart/2005/8/layout/cycle2"/>
    <dgm:cxn modelId="{5594419C-CA1D-F142-97B3-A8227D375054}" type="presOf" srcId="{EA453F17-34D5-934C-A67E-4D1C9DE47EE8}" destId="{5A2AE117-0C6C-7D4D-90C0-F07C6BE3F7E6}" srcOrd="0" destOrd="0" presId="urn:microsoft.com/office/officeart/2005/8/layout/cycle2"/>
    <dgm:cxn modelId="{B7AAF09C-EEF8-8A45-8136-E99CD82CEA7C}" type="presOf" srcId="{7D69865D-1CDA-9E4B-AF59-9824E785489C}" destId="{25663256-67C1-E747-ADC2-EF3D46E8A8FD}" srcOrd="1" destOrd="0" presId="urn:microsoft.com/office/officeart/2005/8/layout/cycle2"/>
    <dgm:cxn modelId="{00178EA4-BC13-4941-940B-5BFD163F6714}" srcId="{0174F63F-7A9F-6A4C-A135-E4EC6D0F5E54}" destId="{47270B72-584D-8D44-9DE2-E8FF2FF8B85C}" srcOrd="1" destOrd="0" parTransId="{8FE6FB34-60DA-D742-BA36-905C2B8354A2}" sibTransId="{83B155C0-97DF-D147-A06C-66140753D4E3}"/>
    <dgm:cxn modelId="{F4A5E5CD-FDEC-B547-A5A1-D4ACB2A07BB1}" srcId="{0174F63F-7A9F-6A4C-A135-E4EC6D0F5E54}" destId="{EA453F17-34D5-934C-A67E-4D1C9DE47EE8}" srcOrd="2" destOrd="0" parTransId="{92748CFC-E736-A948-B7FD-56D77321AAA5}" sibTransId="{506DF7A7-C51A-DA4E-9171-D353D9BDB3D9}"/>
    <dgm:cxn modelId="{0F6539D3-246D-C54D-B085-D27C7D55752B}" type="presOf" srcId="{0174F63F-7A9F-6A4C-A135-E4EC6D0F5E54}" destId="{40E32703-9D97-8241-9168-C38ED204AC34}" srcOrd="0" destOrd="0" presId="urn:microsoft.com/office/officeart/2005/8/layout/cycle2"/>
    <dgm:cxn modelId="{742289DB-A1A3-574F-A270-B18A49BA8AD5}" type="presOf" srcId="{698A1608-79FF-DD41-8964-936B5AFA6BD1}" destId="{5A2AE117-0C6C-7D4D-90C0-F07C6BE3F7E6}" srcOrd="0" destOrd="1" presId="urn:microsoft.com/office/officeart/2005/8/layout/cycle2"/>
    <dgm:cxn modelId="{E84EF9F5-2746-FA4F-8A4F-EB00C6E3BC55}" type="presOf" srcId="{83B155C0-97DF-D147-A06C-66140753D4E3}" destId="{4AF64EA5-4A77-9847-B8C0-FD9F0CEB0E4E}" srcOrd="0" destOrd="0" presId="urn:microsoft.com/office/officeart/2005/8/layout/cycle2"/>
    <dgm:cxn modelId="{CAFD6297-58AE-E546-8DF3-F3CC32C551FE}" type="presParOf" srcId="{40E32703-9D97-8241-9168-C38ED204AC34}" destId="{A0CC0F5D-A2E5-454F-BBB2-52FFB0550D3D}" srcOrd="0" destOrd="0" presId="urn:microsoft.com/office/officeart/2005/8/layout/cycle2"/>
    <dgm:cxn modelId="{9BFCAFAF-F215-BC4D-A72E-4CA962B47E85}" type="presParOf" srcId="{40E32703-9D97-8241-9168-C38ED204AC34}" destId="{63A2CF3C-5095-CE4D-9E4A-2FCBEABB1378}" srcOrd="1" destOrd="0" presId="urn:microsoft.com/office/officeart/2005/8/layout/cycle2"/>
    <dgm:cxn modelId="{35F6AFA8-21C9-1541-ACB5-21C5BEA45E5A}" type="presParOf" srcId="{63A2CF3C-5095-CE4D-9E4A-2FCBEABB1378}" destId="{25663256-67C1-E747-ADC2-EF3D46E8A8FD}" srcOrd="0" destOrd="0" presId="urn:microsoft.com/office/officeart/2005/8/layout/cycle2"/>
    <dgm:cxn modelId="{6D2B3D99-384B-4E4D-B42E-B0F8B3D25909}" type="presParOf" srcId="{40E32703-9D97-8241-9168-C38ED204AC34}" destId="{F56253D7-61FF-4441-BDC8-252A34FB713C}" srcOrd="2" destOrd="0" presId="urn:microsoft.com/office/officeart/2005/8/layout/cycle2"/>
    <dgm:cxn modelId="{3557D35E-9439-234C-BB96-15AEE988A1C3}" type="presParOf" srcId="{40E32703-9D97-8241-9168-C38ED204AC34}" destId="{4AF64EA5-4A77-9847-B8C0-FD9F0CEB0E4E}" srcOrd="3" destOrd="0" presId="urn:microsoft.com/office/officeart/2005/8/layout/cycle2"/>
    <dgm:cxn modelId="{4D96C2E7-E635-2E48-9F11-B89D65E08B7D}" type="presParOf" srcId="{4AF64EA5-4A77-9847-B8C0-FD9F0CEB0E4E}" destId="{568A1E87-D683-4148-9A73-6385AAD154F3}" srcOrd="0" destOrd="0" presId="urn:microsoft.com/office/officeart/2005/8/layout/cycle2"/>
    <dgm:cxn modelId="{2B3A5A2F-E9FA-E64F-AFD2-0C0215105AE7}" type="presParOf" srcId="{40E32703-9D97-8241-9168-C38ED204AC34}" destId="{5A2AE117-0C6C-7D4D-90C0-F07C6BE3F7E6}" srcOrd="4" destOrd="0" presId="urn:microsoft.com/office/officeart/2005/8/layout/cycle2"/>
    <dgm:cxn modelId="{78A33EEB-361C-164F-816D-C783DB549C5B}" type="presParOf" srcId="{40E32703-9D97-8241-9168-C38ED204AC34}" destId="{D6D5D5DF-8720-074A-A3D5-C1E66ED2A617}" srcOrd="5" destOrd="0" presId="urn:microsoft.com/office/officeart/2005/8/layout/cycle2"/>
    <dgm:cxn modelId="{F5DD505F-229B-6D40-98D4-6872B3C19E53}" type="presParOf" srcId="{D6D5D5DF-8720-074A-A3D5-C1E66ED2A617}" destId="{4066B83E-C349-F646-BC0B-6CBF3450619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174F63F-7A9F-6A4C-A135-E4EC6D0F5E54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727CE98-7881-9C41-8705-8C9FC66F213F}">
      <dgm:prSet phldrT="[Text]"/>
      <dgm:spPr>
        <a:solidFill>
          <a:srgbClr val="0070C0"/>
        </a:solidFill>
      </dgm:spPr>
      <dgm:t>
        <a:bodyPr/>
        <a:lstStyle/>
        <a:p>
          <a:pPr algn="ctr">
            <a:buNone/>
          </a:pPr>
          <a:r>
            <a:rPr lang="en-GB" dirty="0"/>
            <a:t>Drive </a:t>
          </a:r>
        </a:p>
      </dgm:t>
    </dgm:pt>
    <dgm:pt modelId="{9DAEF159-5071-F943-8042-2C2A167190DB}" type="parTrans" cxnId="{A90B792B-7D80-0840-B51B-F61A07779BAE}">
      <dgm:prSet/>
      <dgm:spPr/>
      <dgm:t>
        <a:bodyPr/>
        <a:lstStyle/>
        <a:p>
          <a:pPr algn="ctr"/>
          <a:endParaRPr lang="en-GB"/>
        </a:p>
      </dgm:t>
    </dgm:pt>
    <dgm:pt modelId="{7D69865D-1CDA-9E4B-AF59-9824E785489C}" type="sibTrans" cxnId="{A90B792B-7D80-0840-B51B-F61A07779BAE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47270B72-584D-8D44-9DE2-E8FF2FF8B85C}">
      <dgm:prSet phldrT="[Text]"/>
      <dgm:spPr>
        <a:solidFill>
          <a:srgbClr val="00B050"/>
        </a:solidFill>
      </dgm:spPr>
      <dgm:t>
        <a:bodyPr/>
        <a:lstStyle/>
        <a:p>
          <a:pPr algn="ctr">
            <a:buNone/>
          </a:pPr>
          <a:r>
            <a:rPr lang="en-GB" dirty="0"/>
            <a:t>Soothing </a:t>
          </a:r>
        </a:p>
      </dgm:t>
    </dgm:pt>
    <dgm:pt modelId="{8FE6FB34-60DA-D742-BA36-905C2B8354A2}" type="parTrans" cxnId="{00178EA4-BC13-4941-940B-5BFD163F6714}">
      <dgm:prSet/>
      <dgm:spPr/>
      <dgm:t>
        <a:bodyPr/>
        <a:lstStyle/>
        <a:p>
          <a:pPr algn="ctr"/>
          <a:endParaRPr lang="en-GB"/>
        </a:p>
      </dgm:t>
    </dgm:pt>
    <dgm:pt modelId="{83B155C0-97DF-D147-A06C-66140753D4E3}" type="sibTrans" cxnId="{00178EA4-BC13-4941-940B-5BFD163F6714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3CFAB9A7-D375-5B44-AA30-243C4A28F3BA}">
      <dgm:prSet phldrT="[Text]"/>
      <dgm:spPr>
        <a:solidFill>
          <a:srgbClr val="0070C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Motivation and resource seeking </a:t>
          </a:r>
        </a:p>
      </dgm:t>
    </dgm:pt>
    <dgm:pt modelId="{8EAD34F2-A042-4B42-ADAD-EA1CFBA36D65}" type="par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09918050-FD70-4841-B5B4-30923C657447}" type="sibTrans" cxnId="{2AD5384B-277E-2F4E-9FDA-B29A5981870E}">
      <dgm:prSet/>
      <dgm:spPr/>
      <dgm:t>
        <a:bodyPr/>
        <a:lstStyle/>
        <a:p>
          <a:pPr algn="ctr"/>
          <a:endParaRPr lang="en-GB"/>
        </a:p>
      </dgm:t>
    </dgm:pt>
    <dgm:pt modelId="{18004BA9-33D0-034D-A31C-26F3EA9B9AFD}">
      <dgm:prSet phldrT="[Text]"/>
      <dgm:spPr>
        <a:solidFill>
          <a:srgbClr val="00B05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Affiliating and reassuring </a:t>
          </a:r>
        </a:p>
      </dgm:t>
    </dgm:pt>
    <dgm:pt modelId="{375712FF-543D-A24E-802E-B8DB9004F048}" type="par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01249F12-CDC1-AA49-9493-3D164415F8BB}" type="sibTrans" cxnId="{08F6DD52-C94C-1847-822E-AA2944AFF145}">
      <dgm:prSet/>
      <dgm:spPr/>
      <dgm:t>
        <a:bodyPr/>
        <a:lstStyle/>
        <a:p>
          <a:pPr algn="ctr"/>
          <a:endParaRPr lang="en-GB"/>
        </a:p>
      </dgm:t>
    </dgm:pt>
    <dgm:pt modelId="{EA453F17-34D5-934C-A67E-4D1C9DE47EE8}">
      <dgm:prSet phldrT="[Text]"/>
      <dgm:spPr>
        <a:solidFill>
          <a:srgbClr val="FF0000"/>
        </a:solidFill>
      </dgm:spPr>
      <dgm:t>
        <a:bodyPr/>
        <a:lstStyle/>
        <a:p>
          <a:pPr algn="ctr">
            <a:buNone/>
          </a:pPr>
          <a:r>
            <a:rPr lang="en-GB" dirty="0"/>
            <a:t>Threat </a:t>
          </a:r>
        </a:p>
      </dgm:t>
    </dgm:pt>
    <dgm:pt modelId="{92748CFC-E736-A948-B7FD-56D77321AAA5}" type="parTrans" cxnId="{F4A5E5CD-FDEC-B547-A5A1-D4ACB2A07BB1}">
      <dgm:prSet/>
      <dgm:spPr/>
      <dgm:t>
        <a:bodyPr/>
        <a:lstStyle/>
        <a:p>
          <a:pPr algn="ctr"/>
          <a:endParaRPr lang="en-GB"/>
        </a:p>
      </dgm:t>
    </dgm:pt>
    <dgm:pt modelId="{506DF7A7-C51A-DA4E-9171-D353D9BDB3D9}" type="sibTrans" cxnId="{F4A5E5CD-FDEC-B547-A5A1-D4ACB2A07BB1}">
      <dgm:prSet/>
      <dgm:spPr>
        <a:solidFill>
          <a:schemeClr val="tx1">
            <a:lumMod val="65000"/>
            <a:lumOff val="35000"/>
          </a:schemeClr>
        </a:solidFill>
      </dgm:spPr>
      <dgm:t>
        <a:bodyPr/>
        <a:lstStyle/>
        <a:p>
          <a:pPr algn="ctr"/>
          <a:endParaRPr lang="en-GB"/>
        </a:p>
      </dgm:t>
    </dgm:pt>
    <dgm:pt modelId="{698A1608-79FF-DD41-8964-936B5AFA6BD1}">
      <dgm:prSet phldrT="[Text]"/>
      <dgm:spPr>
        <a:solidFill>
          <a:srgbClr val="FF0000"/>
        </a:solidFill>
      </dgm:spPr>
      <dgm:t>
        <a:bodyPr/>
        <a:lstStyle/>
        <a:p>
          <a:pPr algn="ctr">
            <a:buFontTx/>
            <a:buNone/>
          </a:pPr>
          <a:r>
            <a:rPr lang="en-GB" dirty="0"/>
            <a:t>Threat detection and protection</a:t>
          </a:r>
        </a:p>
      </dgm:t>
    </dgm:pt>
    <dgm:pt modelId="{767909E3-6501-B848-956C-80CC5F167FA3}" type="par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EFEB9DCD-6A37-544D-B426-92139DCF47D4}" type="sibTrans" cxnId="{D9DE2E3D-9BC6-B948-B44C-6049F28C63FB}">
      <dgm:prSet/>
      <dgm:spPr/>
      <dgm:t>
        <a:bodyPr/>
        <a:lstStyle/>
        <a:p>
          <a:pPr algn="ctr"/>
          <a:endParaRPr lang="en-GB"/>
        </a:p>
      </dgm:t>
    </dgm:pt>
    <dgm:pt modelId="{40E32703-9D97-8241-9168-C38ED204AC34}" type="pres">
      <dgm:prSet presAssocID="{0174F63F-7A9F-6A4C-A135-E4EC6D0F5E54}" presName="cycle" presStyleCnt="0">
        <dgm:presLayoutVars>
          <dgm:dir/>
          <dgm:resizeHandles val="exact"/>
        </dgm:presLayoutVars>
      </dgm:prSet>
      <dgm:spPr/>
    </dgm:pt>
    <dgm:pt modelId="{A0CC0F5D-A2E5-454F-BBB2-52FFB0550D3D}" type="pres">
      <dgm:prSet presAssocID="{B727CE98-7881-9C41-8705-8C9FC66F213F}" presName="node" presStyleLbl="node1" presStyleIdx="0" presStyleCnt="3">
        <dgm:presLayoutVars>
          <dgm:bulletEnabled val="1"/>
        </dgm:presLayoutVars>
      </dgm:prSet>
      <dgm:spPr/>
    </dgm:pt>
    <dgm:pt modelId="{63A2CF3C-5095-CE4D-9E4A-2FCBEABB1378}" type="pres">
      <dgm:prSet presAssocID="{7D69865D-1CDA-9E4B-AF59-9824E785489C}" presName="sibTrans" presStyleLbl="sibTrans2D1" presStyleIdx="0" presStyleCnt="3"/>
      <dgm:spPr/>
    </dgm:pt>
    <dgm:pt modelId="{25663256-67C1-E747-ADC2-EF3D46E8A8FD}" type="pres">
      <dgm:prSet presAssocID="{7D69865D-1CDA-9E4B-AF59-9824E785489C}" presName="connectorText" presStyleLbl="sibTrans2D1" presStyleIdx="0" presStyleCnt="3"/>
      <dgm:spPr/>
    </dgm:pt>
    <dgm:pt modelId="{F56253D7-61FF-4441-BDC8-252A34FB713C}" type="pres">
      <dgm:prSet presAssocID="{47270B72-584D-8D44-9DE2-E8FF2FF8B85C}" presName="node" presStyleLbl="node1" presStyleIdx="1" presStyleCnt="3">
        <dgm:presLayoutVars>
          <dgm:bulletEnabled val="1"/>
        </dgm:presLayoutVars>
      </dgm:prSet>
      <dgm:spPr/>
    </dgm:pt>
    <dgm:pt modelId="{4AF64EA5-4A77-9847-B8C0-FD9F0CEB0E4E}" type="pres">
      <dgm:prSet presAssocID="{83B155C0-97DF-D147-A06C-66140753D4E3}" presName="sibTrans" presStyleLbl="sibTrans2D1" presStyleIdx="1" presStyleCnt="3"/>
      <dgm:spPr/>
    </dgm:pt>
    <dgm:pt modelId="{568A1E87-D683-4148-9A73-6385AAD154F3}" type="pres">
      <dgm:prSet presAssocID="{83B155C0-97DF-D147-A06C-66140753D4E3}" presName="connectorText" presStyleLbl="sibTrans2D1" presStyleIdx="1" presStyleCnt="3"/>
      <dgm:spPr/>
    </dgm:pt>
    <dgm:pt modelId="{5A2AE117-0C6C-7D4D-90C0-F07C6BE3F7E6}" type="pres">
      <dgm:prSet presAssocID="{EA453F17-34D5-934C-A67E-4D1C9DE47EE8}" presName="node" presStyleLbl="node1" presStyleIdx="2" presStyleCnt="3">
        <dgm:presLayoutVars>
          <dgm:bulletEnabled val="1"/>
        </dgm:presLayoutVars>
      </dgm:prSet>
      <dgm:spPr/>
    </dgm:pt>
    <dgm:pt modelId="{D6D5D5DF-8720-074A-A3D5-C1E66ED2A617}" type="pres">
      <dgm:prSet presAssocID="{506DF7A7-C51A-DA4E-9171-D353D9BDB3D9}" presName="sibTrans" presStyleLbl="sibTrans2D1" presStyleIdx="2" presStyleCnt="3"/>
      <dgm:spPr/>
    </dgm:pt>
    <dgm:pt modelId="{4066B83E-C349-F646-BC0B-6CBF34506192}" type="pres">
      <dgm:prSet presAssocID="{506DF7A7-C51A-DA4E-9171-D353D9BDB3D9}" presName="connectorText" presStyleLbl="sibTrans2D1" presStyleIdx="2" presStyleCnt="3"/>
      <dgm:spPr/>
    </dgm:pt>
  </dgm:ptLst>
  <dgm:cxnLst>
    <dgm:cxn modelId="{8D7C4709-0B0D-2344-AD52-EAE19D80FDC7}" type="presOf" srcId="{18004BA9-33D0-034D-A31C-26F3EA9B9AFD}" destId="{F56253D7-61FF-4441-BDC8-252A34FB713C}" srcOrd="0" destOrd="1" presId="urn:microsoft.com/office/officeart/2005/8/layout/cycle2"/>
    <dgm:cxn modelId="{8B1B9125-8804-B040-9EA1-975280E5293D}" type="presOf" srcId="{3CFAB9A7-D375-5B44-AA30-243C4A28F3BA}" destId="{A0CC0F5D-A2E5-454F-BBB2-52FFB0550D3D}" srcOrd="0" destOrd="1" presId="urn:microsoft.com/office/officeart/2005/8/layout/cycle2"/>
    <dgm:cxn modelId="{A90B792B-7D80-0840-B51B-F61A07779BAE}" srcId="{0174F63F-7A9F-6A4C-A135-E4EC6D0F5E54}" destId="{B727CE98-7881-9C41-8705-8C9FC66F213F}" srcOrd="0" destOrd="0" parTransId="{9DAEF159-5071-F943-8042-2C2A167190DB}" sibTransId="{7D69865D-1CDA-9E4B-AF59-9824E785489C}"/>
    <dgm:cxn modelId="{CC077E35-D4F7-7E4B-9DF9-F48E8B29E247}" type="presOf" srcId="{83B155C0-97DF-D147-A06C-66140753D4E3}" destId="{568A1E87-D683-4148-9A73-6385AAD154F3}" srcOrd="1" destOrd="0" presId="urn:microsoft.com/office/officeart/2005/8/layout/cycle2"/>
    <dgm:cxn modelId="{99AE0F3A-FD1D-D249-A642-C7B522207793}" type="presOf" srcId="{7D69865D-1CDA-9E4B-AF59-9824E785489C}" destId="{63A2CF3C-5095-CE4D-9E4A-2FCBEABB1378}" srcOrd="0" destOrd="0" presId="urn:microsoft.com/office/officeart/2005/8/layout/cycle2"/>
    <dgm:cxn modelId="{D9DE2E3D-9BC6-B948-B44C-6049F28C63FB}" srcId="{EA453F17-34D5-934C-A67E-4D1C9DE47EE8}" destId="{698A1608-79FF-DD41-8964-936B5AFA6BD1}" srcOrd="0" destOrd="0" parTransId="{767909E3-6501-B848-956C-80CC5F167FA3}" sibTransId="{EFEB9DCD-6A37-544D-B426-92139DCF47D4}"/>
    <dgm:cxn modelId="{904CE03F-F591-5147-9AA8-E1587AF63D0A}" type="presOf" srcId="{B727CE98-7881-9C41-8705-8C9FC66F213F}" destId="{A0CC0F5D-A2E5-454F-BBB2-52FFB0550D3D}" srcOrd="0" destOrd="0" presId="urn:microsoft.com/office/officeart/2005/8/layout/cycle2"/>
    <dgm:cxn modelId="{2AD5384B-277E-2F4E-9FDA-B29A5981870E}" srcId="{B727CE98-7881-9C41-8705-8C9FC66F213F}" destId="{3CFAB9A7-D375-5B44-AA30-243C4A28F3BA}" srcOrd="0" destOrd="0" parTransId="{8EAD34F2-A042-4B42-ADAD-EA1CFBA36D65}" sibTransId="{09918050-FD70-4841-B5B4-30923C657447}"/>
    <dgm:cxn modelId="{08F6DD52-C94C-1847-822E-AA2944AFF145}" srcId="{47270B72-584D-8D44-9DE2-E8FF2FF8B85C}" destId="{18004BA9-33D0-034D-A31C-26F3EA9B9AFD}" srcOrd="0" destOrd="0" parTransId="{375712FF-543D-A24E-802E-B8DB9004F048}" sibTransId="{01249F12-CDC1-AA49-9493-3D164415F8BB}"/>
    <dgm:cxn modelId="{9C0D375D-6D31-DE4B-A8EF-20D93B7C909C}" type="presOf" srcId="{47270B72-584D-8D44-9DE2-E8FF2FF8B85C}" destId="{F56253D7-61FF-4441-BDC8-252A34FB713C}" srcOrd="0" destOrd="0" presId="urn:microsoft.com/office/officeart/2005/8/layout/cycle2"/>
    <dgm:cxn modelId="{EC317F66-67BB-774D-A807-01AC7D19A288}" type="presOf" srcId="{506DF7A7-C51A-DA4E-9171-D353D9BDB3D9}" destId="{D6D5D5DF-8720-074A-A3D5-C1E66ED2A617}" srcOrd="0" destOrd="0" presId="urn:microsoft.com/office/officeart/2005/8/layout/cycle2"/>
    <dgm:cxn modelId="{BC71C87F-91FD-684C-83A3-2A203B278D31}" type="presOf" srcId="{506DF7A7-C51A-DA4E-9171-D353D9BDB3D9}" destId="{4066B83E-C349-F646-BC0B-6CBF34506192}" srcOrd="1" destOrd="0" presId="urn:microsoft.com/office/officeart/2005/8/layout/cycle2"/>
    <dgm:cxn modelId="{5594419C-CA1D-F142-97B3-A8227D375054}" type="presOf" srcId="{EA453F17-34D5-934C-A67E-4D1C9DE47EE8}" destId="{5A2AE117-0C6C-7D4D-90C0-F07C6BE3F7E6}" srcOrd="0" destOrd="0" presId="urn:microsoft.com/office/officeart/2005/8/layout/cycle2"/>
    <dgm:cxn modelId="{B7AAF09C-EEF8-8A45-8136-E99CD82CEA7C}" type="presOf" srcId="{7D69865D-1CDA-9E4B-AF59-9824E785489C}" destId="{25663256-67C1-E747-ADC2-EF3D46E8A8FD}" srcOrd="1" destOrd="0" presId="urn:microsoft.com/office/officeart/2005/8/layout/cycle2"/>
    <dgm:cxn modelId="{00178EA4-BC13-4941-940B-5BFD163F6714}" srcId="{0174F63F-7A9F-6A4C-A135-E4EC6D0F5E54}" destId="{47270B72-584D-8D44-9DE2-E8FF2FF8B85C}" srcOrd="1" destOrd="0" parTransId="{8FE6FB34-60DA-D742-BA36-905C2B8354A2}" sibTransId="{83B155C0-97DF-D147-A06C-66140753D4E3}"/>
    <dgm:cxn modelId="{F4A5E5CD-FDEC-B547-A5A1-D4ACB2A07BB1}" srcId="{0174F63F-7A9F-6A4C-A135-E4EC6D0F5E54}" destId="{EA453F17-34D5-934C-A67E-4D1C9DE47EE8}" srcOrd="2" destOrd="0" parTransId="{92748CFC-E736-A948-B7FD-56D77321AAA5}" sibTransId="{506DF7A7-C51A-DA4E-9171-D353D9BDB3D9}"/>
    <dgm:cxn modelId="{0F6539D3-246D-C54D-B085-D27C7D55752B}" type="presOf" srcId="{0174F63F-7A9F-6A4C-A135-E4EC6D0F5E54}" destId="{40E32703-9D97-8241-9168-C38ED204AC34}" srcOrd="0" destOrd="0" presId="urn:microsoft.com/office/officeart/2005/8/layout/cycle2"/>
    <dgm:cxn modelId="{742289DB-A1A3-574F-A270-B18A49BA8AD5}" type="presOf" srcId="{698A1608-79FF-DD41-8964-936B5AFA6BD1}" destId="{5A2AE117-0C6C-7D4D-90C0-F07C6BE3F7E6}" srcOrd="0" destOrd="1" presId="urn:microsoft.com/office/officeart/2005/8/layout/cycle2"/>
    <dgm:cxn modelId="{E84EF9F5-2746-FA4F-8A4F-EB00C6E3BC55}" type="presOf" srcId="{83B155C0-97DF-D147-A06C-66140753D4E3}" destId="{4AF64EA5-4A77-9847-B8C0-FD9F0CEB0E4E}" srcOrd="0" destOrd="0" presId="urn:microsoft.com/office/officeart/2005/8/layout/cycle2"/>
    <dgm:cxn modelId="{CAFD6297-58AE-E546-8DF3-F3CC32C551FE}" type="presParOf" srcId="{40E32703-9D97-8241-9168-C38ED204AC34}" destId="{A0CC0F5D-A2E5-454F-BBB2-52FFB0550D3D}" srcOrd="0" destOrd="0" presId="urn:microsoft.com/office/officeart/2005/8/layout/cycle2"/>
    <dgm:cxn modelId="{9BFCAFAF-F215-BC4D-A72E-4CA962B47E85}" type="presParOf" srcId="{40E32703-9D97-8241-9168-C38ED204AC34}" destId="{63A2CF3C-5095-CE4D-9E4A-2FCBEABB1378}" srcOrd="1" destOrd="0" presId="urn:microsoft.com/office/officeart/2005/8/layout/cycle2"/>
    <dgm:cxn modelId="{35F6AFA8-21C9-1541-ACB5-21C5BEA45E5A}" type="presParOf" srcId="{63A2CF3C-5095-CE4D-9E4A-2FCBEABB1378}" destId="{25663256-67C1-E747-ADC2-EF3D46E8A8FD}" srcOrd="0" destOrd="0" presId="urn:microsoft.com/office/officeart/2005/8/layout/cycle2"/>
    <dgm:cxn modelId="{6D2B3D99-384B-4E4D-B42E-B0F8B3D25909}" type="presParOf" srcId="{40E32703-9D97-8241-9168-C38ED204AC34}" destId="{F56253D7-61FF-4441-BDC8-252A34FB713C}" srcOrd="2" destOrd="0" presId="urn:microsoft.com/office/officeart/2005/8/layout/cycle2"/>
    <dgm:cxn modelId="{3557D35E-9439-234C-BB96-15AEE988A1C3}" type="presParOf" srcId="{40E32703-9D97-8241-9168-C38ED204AC34}" destId="{4AF64EA5-4A77-9847-B8C0-FD9F0CEB0E4E}" srcOrd="3" destOrd="0" presId="urn:microsoft.com/office/officeart/2005/8/layout/cycle2"/>
    <dgm:cxn modelId="{4D96C2E7-E635-2E48-9F11-B89D65E08B7D}" type="presParOf" srcId="{4AF64EA5-4A77-9847-B8C0-FD9F0CEB0E4E}" destId="{568A1E87-D683-4148-9A73-6385AAD154F3}" srcOrd="0" destOrd="0" presId="urn:microsoft.com/office/officeart/2005/8/layout/cycle2"/>
    <dgm:cxn modelId="{2B3A5A2F-E9FA-E64F-AFD2-0C0215105AE7}" type="presParOf" srcId="{40E32703-9D97-8241-9168-C38ED204AC34}" destId="{5A2AE117-0C6C-7D4D-90C0-F07C6BE3F7E6}" srcOrd="4" destOrd="0" presId="urn:microsoft.com/office/officeart/2005/8/layout/cycle2"/>
    <dgm:cxn modelId="{78A33EEB-361C-164F-816D-C783DB549C5B}" type="presParOf" srcId="{40E32703-9D97-8241-9168-C38ED204AC34}" destId="{D6D5D5DF-8720-074A-A3D5-C1E66ED2A617}" srcOrd="5" destOrd="0" presId="urn:microsoft.com/office/officeart/2005/8/layout/cycle2"/>
    <dgm:cxn modelId="{F5DD505F-229B-6D40-98D4-6872B3C19E53}" type="presParOf" srcId="{D6D5D5DF-8720-074A-A3D5-C1E66ED2A617}" destId="{4066B83E-C349-F646-BC0B-6CBF3450619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F1087E4-FAEF-4A99-A161-188293F5DEE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BEB9AA1-9381-4514-B0D7-DD4CFB5EADB1}">
      <dgm:prSet/>
      <dgm:spPr/>
      <dgm:t>
        <a:bodyPr/>
        <a:lstStyle/>
        <a:p>
          <a:r>
            <a:rPr lang="en-GB"/>
            <a:t>Old brain/New brain loops</a:t>
          </a:r>
          <a:endParaRPr lang="en-US"/>
        </a:p>
      </dgm:t>
    </dgm:pt>
    <dgm:pt modelId="{170F3C81-997E-42CC-9F1B-0F74D43D123B}" type="parTrans" cxnId="{B23288EF-4B89-4D14-98B2-1CAC2B51DB3E}">
      <dgm:prSet/>
      <dgm:spPr/>
      <dgm:t>
        <a:bodyPr/>
        <a:lstStyle/>
        <a:p>
          <a:endParaRPr lang="en-US"/>
        </a:p>
      </dgm:t>
    </dgm:pt>
    <dgm:pt modelId="{A36B0AD4-6FE0-4293-8351-A8C2FF732C10}" type="sibTrans" cxnId="{B23288EF-4B89-4D14-98B2-1CAC2B51DB3E}">
      <dgm:prSet/>
      <dgm:spPr/>
      <dgm:t>
        <a:bodyPr/>
        <a:lstStyle/>
        <a:p>
          <a:endParaRPr lang="en-US"/>
        </a:p>
      </dgm:t>
    </dgm:pt>
    <dgm:pt modelId="{C36B8B03-8F0D-44EF-8C6E-8B87F650A82D}">
      <dgm:prSet/>
      <dgm:spPr/>
      <dgm:t>
        <a:bodyPr/>
        <a:lstStyle/>
        <a:p>
          <a:r>
            <a:rPr lang="en-GB"/>
            <a:t>Three System Model </a:t>
          </a:r>
          <a:endParaRPr lang="en-US"/>
        </a:p>
      </dgm:t>
    </dgm:pt>
    <dgm:pt modelId="{B6F2B440-04AA-4207-8FBE-849C2354821A}" type="parTrans" cxnId="{CC4713D0-3759-4043-B7C8-88B3615AD66F}">
      <dgm:prSet/>
      <dgm:spPr/>
      <dgm:t>
        <a:bodyPr/>
        <a:lstStyle/>
        <a:p>
          <a:endParaRPr lang="en-US"/>
        </a:p>
      </dgm:t>
    </dgm:pt>
    <dgm:pt modelId="{557D3FF2-BE0F-44DB-8168-1BEED0EAAA9F}" type="sibTrans" cxnId="{CC4713D0-3759-4043-B7C8-88B3615AD66F}">
      <dgm:prSet/>
      <dgm:spPr/>
      <dgm:t>
        <a:bodyPr/>
        <a:lstStyle/>
        <a:p>
          <a:endParaRPr lang="en-US"/>
        </a:p>
      </dgm:t>
    </dgm:pt>
    <dgm:pt modelId="{96BB4B41-198A-4C7B-AB78-F8B70CF815B0}">
      <dgm:prSet/>
      <dgm:spPr/>
      <dgm:t>
        <a:bodyPr/>
        <a:lstStyle/>
        <a:p>
          <a:r>
            <a:rPr lang="en-GB"/>
            <a:t>Four Column Formulation </a:t>
          </a:r>
          <a:endParaRPr lang="en-US"/>
        </a:p>
      </dgm:t>
    </dgm:pt>
    <dgm:pt modelId="{D00B46C5-F59E-4AD5-A619-A7798108C59B}" type="parTrans" cxnId="{3FC42055-2EE1-4D3F-8349-B088649CE350}">
      <dgm:prSet/>
      <dgm:spPr/>
      <dgm:t>
        <a:bodyPr/>
        <a:lstStyle/>
        <a:p>
          <a:endParaRPr lang="en-US"/>
        </a:p>
      </dgm:t>
    </dgm:pt>
    <dgm:pt modelId="{B9586EE4-AB32-4BCF-A2D3-A9A7EE69AB21}" type="sibTrans" cxnId="{3FC42055-2EE1-4D3F-8349-B088649CE350}">
      <dgm:prSet/>
      <dgm:spPr/>
      <dgm:t>
        <a:bodyPr/>
        <a:lstStyle/>
        <a:p>
          <a:endParaRPr lang="en-US"/>
        </a:p>
      </dgm:t>
    </dgm:pt>
    <dgm:pt modelId="{38484761-1DF1-A24A-8E87-256A0D1C6032}" type="pres">
      <dgm:prSet presAssocID="{9F1087E4-FAEF-4A99-A161-188293F5DEE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B41CC80-47BE-E142-8A7B-30B5924702BD}" type="pres">
      <dgm:prSet presAssocID="{0BEB9AA1-9381-4514-B0D7-DD4CFB5EADB1}" presName="hierRoot1" presStyleCnt="0"/>
      <dgm:spPr/>
    </dgm:pt>
    <dgm:pt modelId="{EDD759D7-EBB5-164E-A25F-4BCDCD691FFD}" type="pres">
      <dgm:prSet presAssocID="{0BEB9AA1-9381-4514-B0D7-DD4CFB5EADB1}" presName="composite" presStyleCnt="0"/>
      <dgm:spPr/>
    </dgm:pt>
    <dgm:pt modelId="{4D553842-5066-E441-BBA1-36D4337909AB}" type="pres">
      <dgm:prSet presAssocID="{0BEB9AA1-9381-4514-B0D7-DD4CFB5EADB1}" presName="background" presStyleLbl="node0" presStyleIdx="0" presStyleCnt="3"/>
      <dgm:spPr/>
    </dgm:pt>
    <dgm:pt modelId="{147A2127-83B6-2C4F-8281-F0B0A22A34E6}" type="pres">
      <dgm:prSet presAssocID="{0BEB9AA1-9381-4514-B0D7-DD4CFB5EADB1}" presName="text" presStyleLbl="fgAcc0" presStyleIdx="0" presStyleCnt="3">
        <dgm:presLayoutVars>
          <dgm:chPref val="3"/>
        </dgm:presLayoutVars>
      </dgm:prSet>
      <dgm:spPr/>
    </dgm:pt>
    <dgm:pt modelId="{D0BE9770-BD16-6343-94D7-D797E8FECF1E}" type="pres">
      <dgm:prSet presAssocID="{0BEB9AA1-9381-4514-B0D7-DD4CFB5EADB1}" presName="hierChild2" presStyleCnt="0"/>
      <dgm:spPr/>
    </dgm:pt>
    <dgm:pt modelId="{9E811E0C-DBA0-B046-B014-97A2105BEB7A}" type="pres">
      <dgm:prSet presAssocID="{C36B8B03-8F0D-44EF-8C6E-8B87F650A82D}" presName="hierRoot1" presStyleCnt="0"/>
      <dgm:spPr/>
    </dgm:pt>
    <dgm:pt modelId="{8D495806-B2A4-7B4E-9DC1-CB1D19A74ACD}" type="pres">
      <dgm:prSet presAssocID="{C36B8B03-8F0D-44EF-8C6E-8B87F650A82D}" presName="composite" presStyleCnt="0"/>
      <dgm:spPr/>
    </dgm:pt>
    <dgm:pt modelId="{4F20936D-561F-5642-8392-CCF402BECC6E}" type="pres">
      <dgm:prSet presAssocID="{C36B8B03-8F0D-44EF-8C6E-8B87F650A82D}" presName="background" presStyleLbl="node0" presStyleIdx="1" presStyleCnt="3"/>
      <dgm:spPr/>
    </dgm:pt>
    <dgm:pt modelId="{F231D3C6-7691-9B42-ACE3-571CE083AF04}" type="pres">
      <dgm:prSet presAssocID="{C36B8B03-8F0D-44EF-8C6E-8B87F650A82D}" presName="text" presStyleLbl="fgAcc0" presStyleIdx="1" presStyleCnt="3">
        <dgm:presLayoutVars>
          <dgm:chPref val="3"/>
        </dgm:presLayoutVars>
      </dgm:prSet>
      <dgm:spPr/>
    </dgm:pt>
    <dgm:pt modelId="{C04A6EEE-12CE-8841-ABF0-370A3AD95AB2}" type="pres">
      <dgm:prSet presAssocID="{C36B8B03-8F0D-44EF-8C6E-8B87F650A82D}" presName="hierChild2" presStyleCnt="0"/>
      <dgm:spPr/>
    </dgm:pt>
    <dgm:pt modelId="{A1DDF8B4-E44E-C949-9118-76B5DB556F1A}" type="pres">
      <dgm:prSet presAssocID="{96BB4B41-198A-4C7B-AB78-F8B70CF815B0}" presName="hierRoot1" presStyleCnt="0"/>
      <dgm:spPr/>
    </dgm:pt>
    <dgm:pt modelId="{A1C553EF-27CA-F14C-98C4-5480C42BB907}" type="pres">
      <dgm:prSet presAssocID="{96BB4B41-198A-4C7B-AB78-F8B70CF815B0}" presName="composite" presStyleCnt="0"/>
      <dgm:spPr/>
    </dgm:pt>
    <dgm:pt modelId="{AFA712D4-B371-7148-9E50-DAD38DE38939}" type="pres">
      <dgm:prSet presAssocID="{96BB4B41-198A-4C7B-AB78-F8B70CF815B0}" presName="background" presStyleLbl="node0" presStyleIdx="2" presStyleCnt="3"/>
      <dgm:spPr/>
    </dgm:pt>
    <dgm:pt modelId="{E8F819B5-87A4-C443-BD50-A21FDE94E946}" type="pres">
      <dgm:prSet presAssocID="{96BB4B41-198A-4C7B-AB78-F8B70CF815B0}" presName="text" presStyleLbl="fgAcc0" presStyleIdx="2" presStyleCnt="3">
        <dgm:presLayoutVars>
          <dgm:chPref val="3"/>
        </dgm:presLayoutVars>
      </dgm:prSet>
      <dgm:spPr/>
    </dgm:pt>
    <dgm:pt modelId="{056F574D-C647-F94D-B27F-10E94F96C24B}" type="pres">
      <dgm:prSet presAssocID="{96BB4B41-198A-4C7B-AB78-F8B70CF815B0}" presName="hierChild2" presStyleCnt="0"/>
      <dgm:spPr/>
    </dgm:pt>
  </dgm:ptLst>
  <dgm:cxnLst>
    <dgm:cxn modelId="{3FC42055-2EE1-4D3F-8349-B088649CE350}" srcId="{9F1087E4-FAEF-4A99-A161-188293F5DEEB}" destId="{96BB4B41-198A-4C7B-AB78-F8B70CF815B0}" srcOrd="2" destOrd="0" parTransId="{D00B46C5-F59E-4AD5-A619-A7798108C59B}" sibTransId="{B9586EE4-AB32-4BCF-A2D3-A9A7EE69AB21}"/>
    <dgm:cxn modelId="{F2B5FFAB-9855-5C4D-8B3A-E39717B77A39}" type="presOf" srcId="{0BEB9AA1-9381-4514-B0D7-DD4CFB5EADB1}" destId="{147A2127-83B6-2C4F-8281-F0B0A22A34E6}" srcOrd="0" destOrd="0" presId="urn:microsoft.com/office/officeart/2005/8/layout/hierarchy1"/>
    <dgm:cxn modelId="{A12DF0B4-4565-144A-8DE7-5D2B491A87AB}" type="presOf" srcId="{C36B8B03-8F0D-44EF-8C6E-8B87F650A82D}" destId="{F231D3C6-7691-9B42-ACE3-571CE083AF04}" srcOrd="0" destOrd="0" presId="urn:microsoft.com/office/officeart/2005/8/layout/hierarchy1"/>
    <dgm:cxn modelId="{4A17D9B5-E297-7A43-8A28-800DBC2539CA}" type="presOf" srcId="{96BB4B41-198A-4C7B-AB78-F8B70CF815B0}" destId="{E8F819B5-87A4-C443-BD50-A21FDE94E946}" srcOrd="0" destOrd="0" presId="urn:microsoft.com/office/officeart/2005/8/layout/hierarchy1"/>
    <dgm:cxn modelId="{EAD96AB7-8793-494D-A8C5-B75E2EBEBAB5}" type="presOf" srcId="{9F1087E4-FAEF-4A99-A161-188293F5DEEB}" destId="{38484761-1DF1-A24A-8E87-256A0D1C6032}" srcOrd="0" destOrd="0" presId="urn:microsoft.com/office/officeart/2005/8/layout/hierarchy1"/>
    <dgm:cxn modelId="{CC4713D0-3759-4043-B7C8-88B3615AD66F}" srcId="{9F1087E4-FAEF-4A99-A161-188293F5DEEB}" destId="{C36B8B03-8F0D-44EF-8C6E-8B87F650A82D}" srcOrd="1" destOrd="0" parTransId="{B6F2B440-04AA-4207-8FBE-849C2354821A}" sibTransId="{557D3FF2-BE0F-44DB-8168-1BEED0EAAA9F}"/>
    <dgm:cxn modelId="{B23288EF-4B89-4D14-98B2-1CAC2B51DB3E}" srcId="{9F1087E4-FAEF-4A99-A161-188293F5DEEB}" destId="{0BEB9AA1-9381-4514-B0D7-DD4CFB5EADB1}" srcOrd="0" destOrd="0" parTransId="{170F3C81-997E-42CC-9F1B-0F74D43D123B}" sibTransId="{A36B0AD4-6FE0-4293-8351-A8C2FF732C10}"/>
    <dgm:cxn modelId="{00C947BE-402A-E04E-8F5A-DC1444215C45}" type="presParOf" srcId="{38484761-1DF1-A24A-8E87-256A0D1C6032}" destId="{CB41CC80-47BE-E142-8A7B-30B5924702BD}" srcOrd="0" destOrd="0" presId="urn:microsoft.com/office/officeart/2005/8/layout/hierarchy1"/>
    <dgm:cxn modelId="{09CA45F6-C146-F444-9464-4118169C98A9}" type="presParOf" srcId="{CB41CC80-47BE-E142-8A7B-30B5924702BD}" destId="{EDD759D7-EBB5-164E-A25F-4BCDCD691FFD}" srcOrd="0" destOrd="0" presId="urn:microsoft.com/office/officeart/2005/8/layout/hierarchy1"/>
    <dgm:cxn modelId="{5A04AA28-BA72-9C43-9D37-799DEA761825}" type="presParOf" srcId="{EDD759D7-EBB5-164E-A25F-4BCDCD691FFD}" destId="{4D553842-5066-E441-BBA1-36D4337909AB}" srcOrd="0" destOrd="0" presId="urn:microsoft.com/office/officeart/2005/8/layout/hierarchy1"/>
    <dgm:cxn modelId="{69FD2CEC-5B06-A045-A514-8CD3740A45EB}" type="presParOf" srcId="{EDD759D7-EBB5-164E-A25F-4BCDCD691FFD}" destId="{147A2127-83B6-2C4F-8281-F0B0A22A34E6}" srcOrd="1" destOrd="0" presId="urn:microsoft.com/office/officeart/2005/8/layout/hierarchy1"/>
    <dgm:cxn modelId="{4096AF0B-F031-4846-A0A0-7F95237AD553}" type="presParOf" srcId="{CB41CC80-47BE-E142-8A7B-30B5924702BD}" destId="{D0BE9770-BD16-6343-94D7-D797E8FECF1E}" srcOrd="1" destOrd="0" presId="urn:microsoft.com/office/officeart/2005/8/layout/hierarchy1"/>
    <dgm:cxn modelId="{A379299B-2134-514A-BD7F-8AD633207D0B}" type="presParOf" srcId="{38484761-1DF1-A24A-8E87-256A0D1C6032}" destId="{9E811E0C-DBA0-B046-B014-97A2105BEB7A}" srcOrd="1" destOrd="0" presId="urn:microsoft.com/office/officeart/2005/8/layout/hierarchy1"/>
    <dgm:cxn modelId="{7D5C1568-41CB-764E-AC47-245B25E28FB9}" type="presParOf" srcId="{9E811E0C-DBA0-B046-B014-97A2105BEB7A}" destId="{8D495806-B2A4-7B4E-9DC1-CB1D19A74ACD}" srcOrd="0" destOrd="0" presId="urn:microsoft.com/office/officeart/2005/8/layout/hierarchy1"/>
    <dgm:cxn modelId="{C1057921-A3E5-4446-9B14-99A17B21AC1B}" type="presParOf" srcId="{8D495806-B2A4-7B4E-9DC1-CB1D19A74ACD}" destId="{4F20936D-561F-5642-8392-CCF402BECC6E}" srcOrd="0" destOrd="0" presId="urn:microsoft.com/office/officeart/2005/8/layout/hierarchy1"/>
    <dgm:cxn modelId="{3A268C01-BFDC-C546-ABA9-EF6C95304305}" type="presParOf" srcId="{8D495806-B2A4-7B4E-9DC1-CB1D19A74ACD}" destId="{F231D3C6-7691-9B42-ACE3-571CE083AF04}" srcOrd="1" destOrd="0" presId="urn:microsoft.com/office/officeart/2005/8/layout/hierarchy1"/>
    <dgm:cxn modelId="{A9C11861-D214-A34C-8564-5E34F4AFF44A}" type="presParOf" srcId="{9E811E0C-DBA0-B046-B014-97A2105BEB7A}" destId="{C04A6EEE-12CE-8841-ABF0-370A3AD95AB2}" srcOrd="1" destOrd="0" presId="urn:microsoft.com/office/officeart/2005/8/layout/hierarchy1"/>
    <dgm:cxn modelId="{1E04332A-51AE-8A42-A538-F4A9B9BA12AC}" type="presParOf" srcId="{38484761-1DF1-A24A-8E87-256A0D1C6032}" destId="{A1DDF8B4-E44E-C949-9118-76B5DB556F1A}" srcOrd="2" destOrd="0" presId="urn:microsoft.com/office/officeart/2005/8/layout/hierarchy1"/>
    <dgm:cxn modelId="{C9AC58E4-DD52-3C42-AB97-45EB6EF0F959}" type="presParOf" srcId="{A1DDF8B4-E44E-C949-9118-76B5DB556F1A}" destId="{A1C553EF-27CA-F14C-98C4-5480C42BB907}" srcOrd="0" destOrd="0" presId="urn:microsoft.com/office/officeart/2005/8/layout/hierarchy1"/>
    <dgm:cxn modelId="{C39CDA8B-B282-5247-8F47-8DB42F0F7337}" type="presParOf" srcId="{A1C553EF-27CA-F14C-98C4-5480C42BB907}" destId="{AFA712D4-B371-7148-9E50-DAD38DE38939}" srcOrd="0" destOrd="0" presId="urn:microsoft.com/office/officeart/2005/8/layout/hierarchy1"/>
    <dgm:cxn modelId="{99C777EA-6D64-884C-981C-5EFD4BD3EB44}" type="presParOf" srcId="{A1C553EF-27CA-F14C-98C4-5480C42BB907}" destId="{E8F819B5-87A4-C443-BD50-A21FDE94E946}" srcOrd="1" destOrd="0" presId="urn:microsoft.com/office/officeart/2005/8/layout/hierarchy1"/>
    <dgm:cxn modelId="{F7BD14D7-08FA-D747-92C0-8A689632DA27}" type="presParOf" srcId="{A1DDF8B4-E44E-C949-9118-76B5DB556F1A}" destId="{056F574D-C647-F94D-B27F-10E94F96C24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CC0F5D-A2E5-454F-BBB2-52FFB0550D3D}">
      <dsp:nvSpPr>
        <dsp:cNvPr id="0" name=""/>
        <dsp:cNvSpPr/>
      </dsp:nvSpPr>
      <dsp:spPr>
        <a:xfrm>
          <a:off x="4376031" y="1211"/>
          <a:ext cx="2763661" cy="2763661"/>
        </a:xfrm>
        <a:prstGeom prst="ellipse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Drive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Motivation and resource seeking </a:t>
          </a:r>
        </a:p>
      </dsp:txBody>
      <dsp:txXfrm>
        <a:off x="4780760" y="405940"/>
        <a:ext cx="1954203" cy="1954203"/>
      </dsp:txXfrm>
    </dsp:sp>
    <dsp:sp modelId="{63A2CF3C-5095-CE4D-9E4A-2FCBEABB1378}">
      <dsp:nvSpPr>
        <dsp:cNvPr id="0" name=""/>
        <dsp:cNvSpPr/>
      </dsp:nvSpPr>
      <dsp:spPr>
        <a:xfrm rot="3600000">
          <a:off x="6417641" y="2694623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6472649" y="2785893"/>
        <a:ext cx="513409" cy="559641"/>
      </dsp:txXfrm>
    </dsp:sp>
    <dsp:sp modelId="{F56253D7-61FF-4441-BDC8-252A34FB713C}">
      <dsp:nvSpPr>
        <dsp:cNvPr id="0" name=""/>
        <dsp:cNvSpPr/>
      </dsp:nvSpPr>
      <dsp:spPr>
        <a:xfrm>
          <a:off x="6449788" y="3593063"/>
          <a:ext cx="2763661" cy="2763661"/>
        </a:xfrm>
        <a:prstGeom prst="ellips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Soothing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Affiliating and reassuring </a:t>
          </a:r>
        </a:p>
      </dsp:txBody>
      <dsp:txXfrm>
        <a:off x="6854517" y="3997792"/>
        <a:ext cx="1954203" cy="1954203"/>
      </dsp:txXfrm>
    </dsp:sp>
    <dsp:sp modelId="{4AF64EA5-4A77-9847-B8C0-FD9F0CEB0E4E}">
      <dsp:nvSpPr>
        <dsp:cNvPr id="0" name=""/>
        <dsp:cNvSpPr/>
      </dsp:nvSpPr>
      <dsp:spPr>
        <a:xfrm rot="10800000">
          <a:off x="5411899" y="4508526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5631931" y="4695073"/>
        <a:ext cx="513409" cy="559641"/>
      </dsp:txXfrm>
    </dsp:sp>
    <dsp:sp modelId="{5A2AE117-0C6C-7D4D-90C0-F07C6BE3F7E6}">
      <dsp:nvSpPr>
        <dsp:cNvPr id="0" name=""/>
        <dsp:cNvSpPr/>
      </dsp:nvSpPr>
      <dsp:spPr>
        <a:xfrm>
          <a:off x="2302274" y="3593063"/>
          <a:ext cx="2763661" cy="2763661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Threat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Threat detection and protection</a:t>
          </a:r>
        </a:p>
      </dsp:txBody>
      <dsp:txXfrm>
        <a:off x="2707003" y="3997792"/>
        <a:ext cx="1954203" cy="1954203"/>
      </dsp:txXfrm>
    </dsp:sp>
    <dsp:sp modelId="{D6D5D5DF-8720-074A-A3D5-C1E66ED2A617}">
      <dsp:nvSpPr>
        <dsp:cNvPr id="0" name=""/>
        <dsp:cNvSpPr/>
      </dsp:nvSpPr>
      <dsp:spPr>
        <a:xfrm rot="18000000">
          <a:off x="4343884" y="2730577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4398892" y="3012401"/>
        <a:ext cx="513409" cy="5596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CC0F5D-A2E5-454F-BBB2-52FFB0550D3D}">
      <dsp:nvSpPr>
        <dsp:cNvPr id="0" name=""/>
        <dsp:cNvSpPr/>
      </dsp:nvSpPr>
      <dsp:spPr>
        <a:xfrm>
          <a:off x="4376031" y="1211"/>
          <a:ext cx="2763661" cy="2763661"/>
        </a:xfrm>
        <a:prstGeom prst="ellipse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Drive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Motivation and resource seeking </a:t>
          </a:r>
        </a:p>
      </dsp:txBody>
      <dsp:txXfrm>
        <a:off x="4780760" y="405940"/>
        <a:ext cx="1954203" cy="1954203"/>
      </dsp:txXfrm>
    </dsp:sp>
    <dsp:sp modelId="{63A2CF3C-5095-CE4D-9E4A-2FCBEABB1378}">
      <dsp:nvSpPr>
        <dsp:cNvPr id="0" name=""/>
        <dsp:cNvSpPr/>
      </dsp:nvSpPr>
      <dsp:spPr>
        <a:xfrm rot="3600000">
          <a:off x="6417641" y="2694623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6472649" y="2785893"/>
        <a:ext cx="513409" cy="559641"/>
      </dsp:txXfrm>
    </dsp:sp>
    <dsp:sp modelId="{F56253D7-61FF-4441-BDC8-252A34FB713C}">
      <dsp:nvSpPr>
        <dsp:cNvPr id="0" name=""/>
        <dsp:cNvSpPr/>
      </dsp:nvSpPr>
      <dsp:spPr>
        <a:xfrm>
          <a:off x="6449788" y="3593063"/>
          <a:ext cx="2763661" cy="2763661"/>
        </a:xfrm>
        <a:prstGeom prst="ellips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Soothing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Affiliating and reassuring </a:t>
          </a:r>
        </a:p>
      </dsp:txBody>
      <dsp:txXfrm>
        <a:off x="6854517" y="3997792"/>
        <a:ext cx="1954203" cy="1954203"/>
      </dsp:txXfrm>
    </dsp:sp>
    <dsp:sp modelId="{4AF64EA5-4A77-9847-B8C0-FD9F0CEB0E4E}">
      <dsp:nvSpPr>
        <dsp:cNvPr id="0" name=""/>
        <dsp:cNvSpPr/>
      </dsp:nvSpPr>
      <dsp:spPr>
        <a:xfrm rot="10800000">
          <a:off x="5411899" y="4508526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5631931" y="4695073"/>
        <a:ext cx="513409" cy="559641"/>
      </dsp:txXfrm>
    </dsp:sp>
    <dsp:sp modelId="{5A2AE117-0C6C-7D4D-90C0-F07C6BE3F7E6}">
      <dsp:nvSpPr>
        <dsp:cNvPr id="0" name=""/>
        <dsp:cNvSpPr/>
      </dsp:nvSpPr>
      <dsp:spPr>
        <a:xfrm>
          <a:off x="2302274" y="3593063"/>
          <a:ext cx="2763661" cy="2763661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Threat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Threat detection and protection</a:t>
          </a:r>
        </a:p>
      </dsp:txBody>
      <dsp:txXfrm>
        <a:off x="2707003" y="3997792"/>
        <a:ext cx="1954203" cy="1954203"/>
      </dsp:txXfrm>
    </dsp:sp>
    <dsp:sp modelId="{D6D5D5DF-8720-074A-A3D5-C1E66ED2A617}">
      <dsp:nvSpPr>
        <dsp:cNvPr id="0" name=""/>
        <dsp:cNvSpPr/>
      </dsp:nvSpPr>
      <dsp:spPr>
        <a:xfrm rot="18000000">
          <a:off x="4343884" y="2730577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4398892" y="3012401"/>
        <a:ext cx="513409" cy="5596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CC0F5D-A2E5-454F-BBB2-52FFB0550D3D}">
      <dsp:nvSpPr>
        <dsp:cNvPr id="0" name=""/>
        <dsp:cNvSpPr/>
      </dsp:nvSpPr>
      <dsp:spPr>
        <a:xfrm>
          <a:off x="4376031" y="1211"/>
          <a:ext cx="2763661" cy="2763661"/>
        </a:xfrm>
        <a:prstGeom prst="ellipse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Drive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Motivation and resource seeking </a:t>
          </a:r>
        </a:p>
      </dsp:txBody>
      <dsp:txXfrm>
        <a:off x="4780760" y="405940"/>
        <a:ext cx="1954203" cy="1954203"/>
      </dsp:txXfrm>
    </dsp:sp>
    <dsp:sp modelId="{63A2CF3C-5095-CE4D-9E4A-2FCBEABB1378}">
      <dsp:nvSpPr>
        <dsp:cNvPr id="0" name=""/>
        <dsp:cNvSpPr/>
      </dsp:nvSpPr>
      <dsp:spPr>
        <a:xfrm rot="3600000">
          <a:off x="6417641" y="2694623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6472649" y="2785893"/>
        <a:ext cx="513409" cy="559641"/>
      </dsp:txXfrm>
    </dsp:sp>
    <dsp:sp modelId="{F56253D7-61FF-4441-BDC8-252A34FB713C}">
      <dsp:nvSpPr>
        <dsp:cNvPr id="0" name=""/>
        <dsp:cNvSpPr/>
      </dsp:nvSpPr>
      <dsp:spPr>
        <a:xfrm>
          <a:off x="6449788" y="3593063"/>
          <a:ext cx="2763661" cy="2763661"/>
        </a:xfrm>
        <a:prstGeom prst="ellips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Soothing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Affiliating and reassuring </a:t>
          </a:r>
        </a:p>
      </dsp:txBody>
      <dsp:txXfrm>
        <a:off x="6854517" y="3997792"/>
        <a:ext cx="1954203" cy="1954203"/>
      </dsp:txXfrm>
    </dsp:sp>
    <dsp:sp modelId="{4AF64EA5-4A77-9847-B8C0-FD9F0CEB0E4E}">
      <dsp:nvSpPr>
        <dsp:cNvPr id="0" name=""/>
        <dsp:cNvSpPr/>
      </dsp:nvSpPr>
      <dsp:spPr>
        <a:xfrm rot="10800000">
          <a:off x="5411899" y="4508526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5631931" y="4695073"/>
        <a:ext cx="513409" cy="559641"/>
      </dsp:txXfrm>
    </dsp:sp>
    <dsp:sp modelId="{5A2AE117-0C6C-7D4D-90C0-F07C6BE3F7E6}">
      <dsp:nvSpPr>
        <dsp:cNvPr id="0" name=""/>
        <dsp:cNvSpPr/>
      </dsp:nvSpPr>
      <dsp:spPr>
        <a:xfrm>
          <a:off x="2302274" y="3593063"/>
          <a:ext cx="2763661" cy="2763661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Threat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Threat detection and protection</a:t>
          </a:r>
        </a:p>
      </dsp:txBody>
      <dsp:txXfrm>
        <a:off x="2707003" y="3997792"/>
        <a:ext cx="1954203" cy="1954203"/>
      </dsp:txXfrm>
    </dsp:sp>
    <dsp:sp modelId="{D6D5D5DF-8720-074A-A3D5-C1E66ED2A617}">
      <dsp:nvSpPr>
        <dsp:cNvPr id="0" name=""/>
        <dsp:cNvSpPr/>
      </dsp:nvSpPr>
      <dsp:spPr>
        <a:xfrm rot="18000000">
          <a:off x="4343884" y="2730577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4398892" y="3012401"/>
        <a:ext cx="513409" cy="5596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CC0F5D-A2E5-454F-BBB2-52FFB0550D3D}">
      <dsp:nvSpPr>
        <dsp:cNvPr id="0" name=""/>
        <dsp:cNvSpPr/>
      </dsp:nvSpPr>
      <dsp:spPr>
        <a:xfrm>
          <a:off x="4376031" y="1211"/>
          <a:ext cx="2763661" cy="2763661"/>
        </a:xfrm>
        <a:prstGeom prst="ellipse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Drive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Motivation and resource seeking </a:t>
          </a:r>
        </a:p>
      </dsp:txBody>
      <dsp:txXfrm>
        <a:off x="4780760" y="405940"/>
        <a:ext cx="1954203" cy="1954203"/>
      </dsp:txXfrm>
    </dsp:sp>
    <dsp:sp modelId="{63A2CF3C-5095-CE4D-9E4A-2FCBEABB1378}">
      <dsp:nvSpPr>
        <dsp:cNvPr id="0" name=""/>
        <dsp:cNvSpPr/>
      </dsp:nvSpPr>
      <dsp:spPr>
        <a:xfrm rot="3600000">
          <a:off x="6417641" y="2694623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6472649" y="2785893"/>
        <a:ext cx="513409" cy="559641"/>
      </dsp:txXfrm>
    </dsp:sp>
    <dsp:sp modelId="{F56253D7-61FF-4441-BDC8-252A34FB713C}">
      <dsp:nvSpPr>
        <dsp:cNvPr id="0" name=""/>
        <dsp:cNvSpPr/>
      </dsp:nvSpPr>
      <dsp:spPr>
        <a:xfrm>
          <a:off x="6449788" y="3593063"/>
          <a:ext cx="2763661" cy="2763661"/>
        </a:xfrm>
        <a:prstGeom prst="ellips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Soothing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Affiliating and reassuring </a:t>
          </a:r>
        </a:p>
      </dsp:txBody>
      <dsp:txXfrm>
        <a:off x="6854517" y="3997792"/>
        <a:ext cx="1954203" cy="1954203"/>
      </dsp:txXfrm>
    </dsp:sp>
    <dsp:sp modelId="{4AF64EA5-4A77-9847-B8C0-FD9F0CEB0E4E}">
      <dsp:nvSpPr>
        <dsp:cNvPr id="0" name=""/>
        <dsp:cNvSpPr/>
      </dsp:nvSpPr>
      <dsp:spPr>
        <a:xfrm rot="10800000">
          <a:off x="5411899" y="4508526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5631931" y="4695073"/>
        <a:ext cx="513409" cy="559641"/>
      </dsp:txXfrm>
    </dsp:sp>
    <dsp:sp modelId="{5A2AE117-0C6C-7D4D-90C0-F07C6BE3F7E6}">
      <dsp:nvSpPr>
        <dsp:cNvPr id="0" name=""/>
        <dsp:cNvSpPr/>
      </dsp:nvSpPr>
      <dsp:spPr>
        <a:xfrm>
          <a:off x="2302274" y="3593063"/>
          <a:ext cx="2763661" cy="2763661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Threat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Threat detection and protection</a:t>
          </a:r>
        </a:p>
      </dsp:txBody>
      <dsp:txXfrm>
        <a:off x="2707003" y="3997792"/>
        <a:ext cx="1954203" cy="1954203"/>
      </dsp:txXfrm>
    </dsp:sp>
    <dsp:sp modelId="{D6D5D5DF-8720-074A-A3D5-C1E66ED2A617}">
      <dsp:nvSpPr>
        <dsp:cNvPr id="0" name=""/>
        <dsp:cNvSpPr/>
      </dsp:nvSpPr>
      <dsp:spPr>
        <a:xfrm rot="18000000">
          <a:off x="4343884" y="2730577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4398892" y="3012401"/>
        <a:ext cx="513409" cy="5596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CC0F5D-A2E5-454F-BBB2-52FFB0550D3D}">
      <dsp:nvSpPr>
        <dsp:cNvPr id="0" name=""/>
        <dsp:cNvSpPr/>
      </dsp:nvSpPr>
      <dsp:spPr>
        <a:xfrm>
          <a:off x="4376031" y="1211"/>
          <a:ext cx="2763661" cy="2763661"/>
        </a:xfrm>
        <a:prstGeom prst="ellipse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Drive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Motivation and resource seeking </a:t>
          </a:r>
        </a:p>
      </dsp:txBody>
      <dsp:txXfrm>
        <a:off x="4780760" y="405940"/>
        <a:ext cx="1954203" cy="1954203"/>
      </dsp:txXfrm>
    </dsp:sp>
    <dsp:sp modelId="{63A2CF3C-5095-CE4D-9E4A-2FCBEABB1378}">
      <dsp:nvSpPr>
        <dsp:cNvPr id="0" name=""/>
        <dsp:cNvSpPr/>
      </dsp:nvSpPr>
      <dsp:spPr>
        <a:xfrm rot="3600000">
          <a:off x="6417641" y="2694623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6472649" y="2785893"/>
        <a:ext cx="513409" cy="559641"/>
      </dsp:txXfrm>
    </dsp:sp>
    <dsp:sp modelId="{F56253D7-61FF-4441-BDC8-252A34FB713C}">
      <dsp:nvSpPr>
        <dsp:cNvPr id="0" name=""/>
        <dsp:cNvSpPr/>
      </dsp:nvSpPr>
      <dsp:spPr>
        <a:xfrm>
          <a:off x="6449788" y="3593063"/>
          <a:ext cx="2763661" cy="2763661"/>
        </a:xfrm>
        <a:prstGeom prst="ellips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Soothing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Affiliating and reassuring </a:t>
          </a:r>
        </a:p>
      </dsp:txBody>
      <dsp:txXfrm>
        <a:off x="6854517" y="3997792"/>
        <a:ext cx="1954203" cy="1954203"/>
      </dsp:txXfrm>
    </dsp:sp>
    <dsp:sp modelId="{4AF64EA5-4A77-9847-B8C0-FD9F0CEB0E4E}">
      <dsp:nvSpPr>
        <dsp:cNvPr id="0" name=""/>
        <dsp:cNvSpPr/>
      </dsp:nvSpPr>
      <dsp:spPr>
        <a:xfrm rot="10800000">
          <a:off x="5411899" y="4508526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5631931" y="4695073"/>
        <a:ext cx="513409" cy="559641"/>
      </dsp:txXfrm>
    </dsp:sp>
    <dsp:sp modelId="{5A2AE117-0C6C-7D4D-90C0-F07C6BE3F7E6}">
      <dsp:nvSpPr>
        <dsp:cNvPr id="0" name=""/>
        <dsp:cNvSpPr/>
      </dsp:nvSpPr>
      <dsp:spPr>
        <a:xfrm>
          <a:off x="2302274" y="3593063"/>
          <a:ext cx="2763661" cy="2763661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Threat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Threat detection and protection</a:t>
          </a:r>
        </a:p>
      </dsp:txBody>
      <dsp:txXfrm>
        <a:off x="2707003" y="3997792"/>
        <a:ext cx="1954203" cy="1954203"/>
      </dsp:txXfrm>
    </dsp:sp>
    <dsp:sp modelId="{D6D5D5DF-8720-074A-A3D5-C1E66ED2A617}">
      <dsp:nvSpPr>
        <dsp:cNvPr id="0" name=""/>
        <dsp:cNvSpPr/>
      </dsp:nvSpPr>
      <dsp:spPr>
        <a:xfrm rot="18000000">
          <a:off x="4343884" y="2730577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4398892" y="3012401"/>
        <a:ext cx="513409" cy="5596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CC0F5D-A2E5-454F-BBB2-52FFB0550D3D}">
      <dsp:nvSpPr>
        <dsp:cNvPr id="0" name=""/>
        <dsp:cNvSpPr/>
      </dsp:nvSpPr>
      <dsp:spPr>
        <a:xfrm>
          <a:off x="4376031" y="1211"/>
          <a:ext cx="2763661" cy="2763661"/>
        </a:xfrm>
        <a:prstGeom prst="ellipse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Drive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Motivation and resource seeking </a:t>
          </a:r>
        </a:p>
      </dsp:txBody>
      <dsp:txXfrm>
        <a:off x="4780760" y="405940"/>
        <a:ext cx="1954203" cy="1954203"/>
      </dsp:txXfrm>
    </dsp:sp>
    <dsp:sp modelId="{63A2CF3C-5095-CE4D-9E4A-2FCBEABB1378}">
      <dsp:nvSpPr>
        <dsp:cNvPr id="0" name=""/>
        <dsp:cNvSpPr/>
      </dsp:nvSpPr>
      <dsp:spPr>
        <a:xfrm rot="3600000">
          <a:off x="6417641" y="2694623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6472649" y="2785893"/>
        <a:ext cx="513409" cy="559641"/>
      </dsp:txXfrm>
    </dsp:sp>
    <dsp:sp modelId="{F56253D7-61FF-4441-BDC8-252A34FB713C}">
      <dsp:nvSpPr>
        <dsp:cNvPr id="0" name=""/>
        <dsp:cNvSpPr/>
      </dsp:nvSpPr>
      <dsp:spPr>
        <a:xfrm>
          <a:off x="6449788" y="3593063"/>
          <a:ext cx="2763661" cy="2763661"/>
        </a:xfrm>
        <a:prstGeom prst="ellipse">
          <a:avLst/>
        </a:prstGeom>
        <a:solidFill>
          <a:srgbClr val="00B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Soothing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Affiliating and reassuring </a:t>
          </a:r>
        </a:p>
      </dsp:txBody>
      <dsp:txXfrm>
        <a:off x="6854517" y="3997792"/>
        <a:ext cx="1954203" cy="1954203"/>
      </dsp:txXfrm>
    </dsp:sp>
    <dsp:sp modelId="{4AF64EA5-4A77-9847-B8C0-FD9F0CEB0E4E}">
      <dsp:nvSpPr>
        <dsp:cNvPr id="0" name=""/>
        <dsp:cNvSpPr/>
      </dsp:nvSpPr>
      <dsp:spPr>
        <a:xfrm rot="10800000">
          <a:off x="5411899" y="4508526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 rot="10800000">
        <a:off x="5631931" y="4695073"/>
        <a:ext cx="513409" cy="559641"/>
      </dsp:txXfrm>
    </dsp:sp>
    <dsp:sp modelId="{5A2AE117-0C6C-7D4D-90C0-F07C6BE3F7E6}">
      <dsp:nvSpPr>
        <dsp:cNvPr id="0" name=""/>
        <dsp:cNvSpPr/>
      </dsp:nvSpPr>
      <dsp:spPr>
        <a:xfrm>
          <a:off x="2302274" y="3593063"/>
          <a:ext cx="2763661" cy="2763661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Threat </a:t>
          </a:r>
        </a:p>
        <a:p>
          <a:pPr marL="228600" lvl="1" indent="-228600" algn="ctr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300" kern="1200" dirty="0"/>
            <a:t>Threat detection and protection</a:t>
          </a:r>
        </a:p>
      </dsp:txBody>
      <dsp:txXfrm>
        <a:off x="2707003" y="3997792"/>
        <a:ext cx="1954203" cy="1954203"/>
      </dsp:txXfrm>
    </dsp:sp>
    <dsp:sp modelId="{D6D5D5DF-8720-074A-A3D5-C1E66ED2A617}">
      <dsp:nvSpPr>
        <dsp:cNvPr id="0" name=""/>
        <dsp:cNvSpPr/>
      </dsp:nvSpPr>
      <dsp:spPr>
        <a:xfrm rot="18000000">
          <a:off x="4343884" y="2730577"/>
          <a:ext cx="733441" cy="93273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5000"/>
            <a:lumOff val="3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400" kern="1200"/>
        </a:p>
      </dsp:txBody>
      <dsp:txXfrm>
        <a:off x="4398892" y="3012401"/>
        <a:ext cx="513409" cy="55964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553842-5066-E441-BBA1-36D4337909AB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A2127-83B6-2C4F-8281-F0B0A22A34E6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Old brain/New brain loops</a:t>
          </a:r>
          <a:endParaRPr lang="en-US" sz="3500" kern="1200"/>
        </a:p>
      </dsp:txBody>
      <dsp:txXfrm>
        <a:off x="383617" y="1447754"/>
        <a:ext cx="2847502" cy="1768010"/>
      </dsp:txXfrm>
    </dsp:sp>
    <dsp:sp modelId="{4F20936D-561F-5642-8392-CCF402BECC6E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1D3C6-7691-9B42-ACE3-571CE083AF04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Three System Model </a:t>
          </a:r>
          <a:endParaRPr lang="en-US" sz="3500" kern="1200"/>
        </a:p>
      </dsp:txBody>
      <dsp:txXfrm>
        <a:off x="3998355" y="1447754"/>
        <a:ext cx="2847502" cy="1768010"/>
      </dsp:txXfrm>
    </dsp:sp>
    <dsp:sp modelId="{AFA712D4-B371-7148-9E50-DAD38DE38939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F819B5-87A4-C443-BD50-A21FDE94E946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Four Column Formulation </a:t>
          </a:r>
          <a:endParaRPr lang="en-US" sz="3500" kern="1200"/>
        </a:p>
      </dsp:txBody>
      <dsp:txXfrm>
        <a:off x="7613092" y="1447754"/>
        <a:ext cx="2847502" cy="1768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3C604-11E1-DB44-B7B3-86BEDAC354FA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08A48F-A080-0D44-B3F2-0D27785407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031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evolved brain is problematic because of the basic design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08A48F-A080-0D44-B3F2-0D27785407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9770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704C2-BF42-4C8E-19D0-84B0D4E3BD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493472-0A0A-2A2F-008C-44AFF44BAB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83FB5-C940-8AB7-3CE0-7A43F1D935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2205BF-88EE-1D06-24A3-C869A3346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D1BA6-5E76-FD6A-5C71-D18B83B9D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899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744A4-A344-2690-206B-538951F2D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2DE9E-C2D0-E206-0EF9-D0DA3C1558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5836C3-E85B-6EC1-0222-F76738369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17A282-B61C-9171-872B-9D861AD94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85A6B-9C04-ABAD-6A7F-F75DDDD7B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555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CF2C1-2ABA-4E5A-91EB-54D29C8F7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4573D3-D14B-5575-1B3B-FE844CF077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8BA30-6DFE-A015-AACA-0B7EF5BCC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FE088-14BF-FB9A-B216-9E9EF8E57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80D45-6C58-BE0A-1B3A-92FDA072E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97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F37E2-22CB-D90A-9075-873FBF58BC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63B3D-01B6-5C9D-14F9-6CCF55D2BD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3C2803-2B42-4BE5-11F5-C2F428AA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053E18-F696-D1E7-98A1-492496F1F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6E71F2-515C-83A0-C464-FA9D57059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FCEE1D-DF86-79E2-05CD-365E54121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326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5BBBD-61CE-7976-A0B0-219947B0E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047F23-402D-57E7-3968-63FA2E63CD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F58E3D-46FA-3A77-8549-B61838F93C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F7959F-9D58-A780-BB0D-67D4B9E25C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E3E66F-3A17-9255-0F71-05A98500AE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4F44F9-AD8F-D336-ABBB-59FD8E366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55D1CA-5A65-4EB9-F011-BB87FC00F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34FE5B-8716-0391-E7B7-173214B7E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242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B076A-0B24-2116-0B99-35856BD78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96BD9E-977F-87F7-6DF4-84BB297F2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98118D-E565-FC68-A3A5-BCC4585D0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6E56E-CAB5-5171-2ACE-953DFE6FA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181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544C1A-ADCE-FF2C-8089-7F53E8F28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D77DE1-61A5-4266-2995-B0263A65E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9FB538-204A-1F31-CAA9-873283C25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146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63B36-751A-8F77-A740-568B9C3C0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CF575-B223-ADEA-F081-A0ABCA031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71374E-929E-FDDD-9348-77DE55045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298349-27BD-8F13-5559-09772C627E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42B6D5-2B01-4C2C-B840-D5FF3B906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5CE43A-EF2B-799C-D190-164CEA0A4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982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5025E-1D1F-9606-5A0F-D8ED037CE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1A9EDA-98EC-0A72-C61F-FA26FEE250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BDFF51-8CA5-CA40-444F-AF685E94AC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649592-C487-F461-4669-8339BCB9E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8B5E8A-EDCF-1998-DBDE-4D6055377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71A362-6CD7-B60C-AEDD-A08FE5582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796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F493F-497B-2A6A-972B-FB2B449AD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0CC0C9-040F-4CAE-14DE-30CA9BB1B2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7E69-33A4-AAB7-4C44-25CBEBFAD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7FA128-7F2D-31CF-02A6-5242D5B1A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B9C5C-F327-F4AE-1351-6C53D084F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679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46479F-F38E-637A-CFBD-DC57797E8B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236A0A-5423-A1BC-3F00-D0715C90F5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BE8B8-0A07-5912-2932-27536B924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EB501-AAAF-08EA-6F94-827DA7318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643505-2277-DABF-0DF1-7C323653C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765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  <a:alpha val="59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A6B8D3-2821-E021-50B0-6DD3AFAC7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CFC078-1B67-A125-34A9-847CEB3B3E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636AD-D2C0-9109-E1B8-146D1EB9F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FBC52-A190-B44A-904B-050015958D16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2D3E37-A2D5-77DD-8F81-1FFEC7CD90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06C05-D49E-C363-7706-50EF894731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16AC1-FE89-5941-8DFD-EC2FB085D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318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RqI4lxuXAw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AD3C3-0518-F015-23CD-78BA188C5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03437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Compassion Focused Therapy</a:t>
            </a:r>
          </a:p>
        </p:txBody>
      </p:sp>
    </p:spTree>
    <p:extLst>
      <p:ext uri="{BB962C8B-B14F-4D97-AF65-F5344CB8AC3E}">
        <p14:creationId xmlns:p14="http://schemas.microsoft.com/office/powerpoint/2010/main" val="13804184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Journey Home Podcast - Professor Paul Gilbert - Portobello Behavioural  Health">
            <a:extLst>
              <a:ext uri="{FF2B5EF4-FFF2-40B4-BE49-F238E27FC236}">
                <a16:creationId xmlns:a16="http://schemas.microsoft.com/office/drawing/2014/main" id="{AA7301B6-B099-A3CE-D118-1F25353EF0E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432438"/>
            <a:ext cx="10515600" cy="3993123"/>
          </a:xfrm>
          <a:prstGeom prst="rect">
            <a:avLst/>
          </a:prstGeom>
          <a:noFill/>
          <a:effectLst>
            <a:softEdge rad="225883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6424430-A147-3668-A7B2-B2198B5A09D3}"/>
              </a:ext>
            </a:extLst>
          </p:cNvPr>
          <p:cNvSpPr/>
          <p:nvPr/>
        </p:nvSpPr>
        <p:spPr>
          <a:xfrm>
            <a:off x="1295400" y="1874520"/>
            <a:ext cx="4541520" cy="3048000"/>
          </a:xfrm>
          <a:prstGeom prst="roundRect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032E1A-B84A-653C-A81F-BF74DCD27AC8}"/>
              </a:ext>
            </a:extLst>
          </p:cNvPr>
          <p:cNvSpPr txBox="1"/>
          <p:nvPr/>
        </p:nvSpPr>
        <p:spPr>
          <a:xfrm>
            <a:off x="1432560" y="2147654"/>
            <a:ext cx="4404360" cy="23529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Developed by Paul Gilbert, Compassion focused therapy (CFT) is a psychotherapeutic approach that aims to help those with high levels of shame or self-criticism </a:t>
            </a:r>
          </a:p>
        </p:txBody>
      </p:sp>
    </p:spTree>
    <p:extLst>
      <p:ext uri="{BB962C8B-B14F-4D97-AF65-F5344CB8AC3E}">
        <p14:creationId xmlns:p14="http://schemas.microsoft.com/office/powerpoint/2010/main" val="20448902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e Journey Home Podcast - Professor Paul Gilbert - Portobello Behavioural  Health">
            <a:extLst>
              <a:ext uri="{FF2B5EF4-FFF2-40B4-BE49-F238E27FC236}">
                <a16:creationId xmlns:a16="http://schemas.microsoft.com/office/drawing/2014/main" id="{AA7301B6-B099-A3CE-D118-1F25353EF0E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432438"/>
            <a:ext cx="10515600" cy="3993123"/>
          </a:xfrm>
          <a:prstGeom prst="rect">
            <a:avLst/>
          </a:prstGeom>
          <a:noFill/>
          <a:effectLst>
            <a:softEdge rad="225883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6424430-A147-3668-A7B2-B2198B5A09D3}"/>
              </a:ext>
            </a:extLst>
          </p:cNvPr>
          <p:cNvSpPr/>
          <p:nvPr/>
        </p:nvSpPr>
        <p:spPr>
          <a:xfrm>
            <a:off x="1295400" y="1874520"/>
            <a:ext cx="4541520" cy="3048000"/>
          </a:xfrm>
          <a:prstGeom prst="roundRect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032E1A-B84A-653C-A81F-BF74DCD27AC8}"/>
              </a:ext>
            </a:extLst>
          </p:cNvPr>
          <p:cNvSpPr txBox="1"/>
          <p:nvPr/>
        </p:nvSpPr>
        <p:spPr>
          <a:xfrm>
            <a:off x="1432560" y="2337110"/>
            <a:ext cx="4404360" cy="1891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It is an integrated and multimodal approach that draws from evolutionary, social, developmental and Buddhist Psychology, and neuroscience.</a:t>
            </a:r>
          </a:p>
        </p:txBody>
      </p:sp>
    </p:spTree>
    <p:extLst>
      <p:ext uri="{BB962C8B-B14F-4D97-AF65-F5344CB8AC3E}">
        <p14:creationId xmlns:p14="http://schemas.microsoft.com/office/powerpoint/2010/main" val="189770100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A2B0B-1924-9A0A-990A-859D2D59D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Compassion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BE117-B1DC-D0D9-84F1-3AD91D98D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16199"/>
            <a:ext cx="10515600" cy="3560763"/>
          </a:xfrm>
        </p:spPr>
        <p:txBody>
          <a:bodyPr/>
          <a:lstStyle/>
          <a:p>
            <a:pPr marL="457200" lvl="1" indent="0" algn="ctr">
              <a:buNone/>
            </a:pPr>
            <a:r>
              <a:rPr lang="en-GB" dirty="0"/>
              <a:t>“A sensitivity to suffering in self and others, with a commitment to try and alleviate and prevent it”</a:t>
            </a:r>
          </a:p>
          <a:p>
            <a:pPr marL="457200" lvl="1" indent="0" algn="ctr">
              <a:buNone/>
            </a:pPr>
            <a:endParaRPr lang="en-GB" dirty="0"/>
          </a:p>
          <a:p>
            <a:pPr marL="457200" lvl="1" indent="0" algn="ctr">
              <a:buNone/>
            </a:pPr>
            <a:r>
              <a:rPr lang="en-GB" dirty="0"/>
              <a:t>							- Dalai Lama </a:t>
            </a:r>
          </a:p>
        </p:txBody>
      </p:sp>
    </p:spTree>
    <p:extLst>
      <p:ext uri="{BB962C8B-B14F-4D97-AF65-F5344CB8AC3E}">
        <p14:creationId xmlns:p14="http://schemas.microsoft.com/office/powerpoint/2010/main" val="38633356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Z-Health Performance">
            <a:extLst>
              <a:ext uri="{FF2B5EF4-FFF2-40B4-BE49-F238E27FC236}">
                <a16:creationId xmlns:a16="http://schemas.microsoft.com/office/drawing/2014/main" id="{E0F88A12-0D6A-C1D6-ADFD-B7764E2C37C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8" t="1515" r="22767" b="3702"/>
          <a:stretch/>
        </p:blipFill>
        <p:spPr bwMode="auto">
          <a:xfrm>
            <a:off x="2844799" y="582802"/>
            <a:ext cx="6057901" cy="5563998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62874B8-5074-98E3-B5CC-9113C8AAF019}"/>
              </a:ext>
            </a:extLst>
          </p:cNvPr>
          <p:cNvSpPr/>
          <p:nvPr/>
        </p:nvSpPr>
        <p:spPr>
          <a:xfrm>
            <a:off x="7734300" y="4356099"/>
            <a:ext cx="1168400" cy="1790701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ACAB801-0772-F499-D62D-698B6E4576A1}"/>
              </a:ext>
            </a:extLst>
          </p:cNvPr>
          <p:cNvSpPr/>
          <p:nvPr/>
        </p:nvSpPr>
        <p:spPr>
          <a:xfrm>
            <a:off x="7734300" y="711200"/>
            <a:ext cx="1168400" cy="355601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8704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Compassion for Voices: a tale of courage and hope">
            <a:hlinkClick r:id="" action="ppaction://media"/>
            <a:extLst>
              <a:ext uri="{FF2B5EF4-FFF2-40B4-BE49-F238E27FC236}">
                <a16:creationId xmlns:a16="http://schemas.microsoft.com/office/drawing/2014/main" id="{7CF0834E-5692-42AB-687A-107B5DE66D8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7219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DE2F1E8-3E8E-7B3D-5DBF-47124BC642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941488"/>
              </p:ext>
            </p:extLst>
          </p:nvPr>
        </p:nvGraphicFramePr>
        <p:xfrm>
          <a:off x="338137" y="250031"/>
          <a:ext cx="11515725" cy="63579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Doughnut 9">
            <a:extLst>
              <a:ext uri="{FF2B5EF4-FFF2-40B4-BE49-F238E27FC236}">
                <a16:creationId xmlns:a16="http://schemas.microsoft.com/office/drawing/2014/main" id="{FACE70FA-394F-FB7E-65B3-8B84F353EB43}"/>
              </a:ext>
            </a:extLst>
          </p:cNvPr>
          <p:cNvSpPr/>
          <p:nvPr/>
        </p:nvSpPr>
        <p:spPr>
          <a:xfrm>
            <a:off x="-7936524" y="-10673863"/>
            <a:ext cx="28065046" cy="28205723"/>
          </a:xfrm>
          <a:prstGeom prst="donut">
            <a:avLst>
              <a:gd name="adj" fmla="val 17670"/>
            </a:avLst>
          </a:prstGeom>
          <a:solidFill>
            <a:schemeClr val="accent1">
              <a:alpha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55399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DE2F1E8-3E8E-7B3D-5DBF-47124BC6424B}"/>
              </a:ext>
            </a:extLst>
          </p:cNvPr>
          <p:cNvGraphicFramePr/>
          <p:nvPr/>
        </p:nvGraphicFramePr>
        <p:xfrm>
          <a:off x="338137" y="250031"/>
          <a:ext cx="11515725" cy="63579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Doughnut 9">
            <a:extLst>
              <a:ext uri="{FF2B5EF4-FFF2-40B4-BE49-F238E27FC236}">
                <a16:creationId xmlns:a16="http://schemas.microsoft.com/office/drawing/2014/main" id="{FACE70FA-394F-FB7E-65B3-8B84F353EB43}"/>
              </a:ext>
            </a:extLst>
          </p:cNvPr>
          <p:cNvSpPr/>
          <p:nvPr/>
        </p:nvSpPr>
        <p:spPr>
          <a:xfrm>
            <a:off x="-7936523" y="-12481782"/>
            <a:ext cx="28065046" cy="28205723"/>
          </a:xfrm>
          <a:prstGeom prst="donut">
            <a:avLst>
              <a:gd name="adj" fmla="val 44121"/>
            </a:avLst>
          </a:prstGeom>
          <a:solidFill>
            <a:schemeClr val="accent1">
              <a:alpha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9177301F-AC89-F463-5857-724E2EDC754F}"/>
              </a:ext>
            </a:extLst>
          </p:cNvPr>
          <p:cNvSpPr/>
          <p:nvPr/>
        </p:nvSpPr>
        <p:spPr>
          <a:xfrm>
            <a:off x="2543175" y="3428999"/>
            <a:ext cx="7200900" cy="317896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C7CBA0-1DE5-EE5A-B87A-11DCEFF0D3D8}"/>
              </a:ext>
            </a:extLst>
          </p:cNvPr>
          <p:cNvSpPr txBox="1"/>
          <p:nvPr/>
        </p:nvSpPr>
        <p:spPr>
          <a:xfrm>
            <a:off x="2447925" y="3581718"/>
            <a:ext cx="7200900" cy="32762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333333"/>
                </a:solidFill>
                <a:effectLst/>
              </a:rPr>
              <a:t>This system motivates and directs us to important resources</a:t>
            </a:r>
          </a:p>
          <a:p>
            <a:pPr marL="342900" indent="-342900" algn="ctr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333333"/>
                </a:solidFill>
                <a:effectLst/>
              </a:rPr>
              <a:t>It is a source of anticipation and pleasure</a:t>
            </a:r>
          </a:p>
          <a:p>
            <a:pPr marL="342900" indent="-342900" algn="ctr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333333"/>
                </a:solidFill>
                <a:effectLst/>
              </a:rPr>
              <a:t>It underpins the development of desires and some goals – both material and those linked to self-esteem</a:t>
            </a:r>
          </a:p>
          <a:p>
            <a:pPr marL="342900" indent="-342900" algn="ctr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333333"/>
                </a:solidFill>
                <a:effectLst/>
              </a:rPr>
              <a:t>The positive emotions flowing from this system are often the focus of Western psychology and materialistic cultures</a:t>
            </a:r>
          </a:p>
          <a:p>
            <a:pPr marL="342900" indent="-34290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452472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DE2F1E8-3E8E-7B3D-5DBF-47124BC6424B}"/>
              </a:ext>
            </a:extLst>
          </p:cNvPr>
          <p:cNvGraphicFramePr/>
          <p:nvPr/>
        </p:nvGraphicFramePr>
        <p:xfrm>
          <a:off x="338137" y="250031"/>
          <a:ext cx="11515725" cy="63579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Doughnut 9">
            <a:extLst>
              <a:ext uri="{FF2B5EF4-FFF2-40B4-BE49-F238E27FC236}">
                <a16:creationId xmlns:a16="http://schemas.microsoft.com/office/drawing/2014/main" id="{FACE70FA-394F-FB7E-65B3-8B84F353EB43}"/>
              </a:ext>
            </a:extLst>
          </p:cNvPr>
          <p:cNvSpPr/>
          <p:nvPr/>
        </p:nvSpPr>
        <p:spPr>
          <a:xfrm>
            <a:off x="-10046677" y="-8985740"/>
            <a:ext cx="28065046" cy="28205723"/>
          </a:xfrm>
          <a:prstGeom prst="donut">
            <a:avLst>
              <a:gd name="adj" fmla="val 43747"/>
            </a:avLst>
          </a:prstGeom>
          <a:solidFill>
            <a:schemeClr val="accent1">
              <a:alpha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8BE6207F-3526-5B5F-F0A6-3752D03E3D14}"/>
              </a:ext>
            </a:extLst>
          </p:cNvPr>
          <p:cNvSpPr/>
          <p:nvPr/>
        </p:nvSpPr>
        <p:spPr>
          <a:xfrm>
            <a:off x="2495549" y="142874"/>
            <a:ext cx="7200900" cy="317896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GB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942A8E-E394-6224-03E4-AA6AADE28958}"/>
              </a:ext>
            </a:extLst>
          </p:cNvPr>
          <p:cNvSpPr txBox="1"/>
          <p:nvPr/>
        </p:nvSpPr>
        <p:spPr>
          <a:xfrm>
            <a:off x="2881311" y="259876"/>
            <a:ext cx="6429375" cy="32762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333333"/>
                </a:solidFill>
                <a:effectLst/>
              </a:rPr>
              <a:t>Response options within the threat protection system can conflict, creating confusion</a:t>
            </a:r>
          </a:p>
          <a:p>
            <a:pPr marL="285750" indent="-285750" algn="ctr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333333"/>
                </a:solidFill>
                <a:effectLst/>
              </a:rPr>
              <a:t>Brain states choreographed from the threat protection system can bias other processing systems</a:t>
            </a:r>
          </a:p>
          <a:p>
            <a:pPr marL="285750" indent="-285750" algn="ctr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333333"/>
                </a:solidFill>
                <a:effectLst/>
              </a:rPr>
              <a:t>Over- and underdevelopment of sensitivities in threat-protection underpin many psychopathologies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073802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DE2F1E8-3E8E-7B3D-5DBF-47124BC6424B}"/>
              </a:ext>
            </a:extLst>
          </p:cNvPr>
          <p:cNvGraphicFramePr/>
          <p:nvPr/>
        </p:nvGraphicFramePr>
        <p:xfrm>
          <a:off x="338137" y="250031"/>
          <a:ext cx="11515725" cy="63579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Doughnut 9">
            <a:extLst>
              <a:ext uri="{FF2B5EF4-FFF2-40B4-BE49-F238E27FC236}">
                <a16:creationId xmlns:a16="http://schemas.microsoft.com/office/drawing/2014/main" id="{FACE70FA-394F-FB7E-65B3-8B84F353EB43}"/>
              </a:ext>
            </a:extLst>
          </p:cNvPr>
          <p:cNvSpPr/>
          <p:nvPr/>
        </p:nvSpPr>
        <p:spPr>
          <a:xfrm>
            <a:off x="-5840657" y="-8969255"/>
            <a:ext cx="28065046" cy="28205723"/>
          </a:xfrm>
          <a:prstGeom prst="donut">
            <a:avLst>
              <a:gd name="adj" fmla="val 43905"/>
            </a:avLst>
          </a:prstGeom>
          <a:solidFill>
            <a:schemeClr val="accent1">
              <a:alpha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141B4AC-A182-D681-E862-4BDE94925322}"/>
              </a:ext>
            </a:extLst>
          </p:cNvPr>
          <p:cNvSpPr/>
          <p:nvPr/>
        </p:nvSpPr>
        <p:spPr>
          <a:xfrm>
            <a:off x="2495549" y="142874"/>
            <a:ext cx="7200900" cy="317896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111A3C-7631-D108-72F3-F30FC6FA06BB}"/>
              </a:ext>
            </a:extLst>
          </p:cNvPr>
          <p:cNvSpPr txBox="1"/>
          <p:nvPr/>
        </p:nvSpPr>
        <p:spPr>
          <a:xfrm>
            <a:off x="2495549" y="442910"/>
            <a:ext cx="7200899" cy="23529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333333"/>
                </a:solidFill>
                <a:effectLst/>
              </a:rPr>
              <a:t>Contentment is associated with a positive ‘calm’, positive affects and sense of well-being; contentment is not just the absence of threat</a:t>
            </a: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333333"/>
                </a:solidFill>
                <a:effectLst/>
              </a:rPr>
              <a:t>The contentment/social safeness system is internally wired to act as a regulator of the threat protection and drive systems</a:t>
            </a:r>
            <a:endParaRPr lang="en-GB" sz="2000" dirty="0">
              <a:solidFill>
                <a:srgbClr val="3333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6523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DE2F1E8-3E8E-7B3D-5DBF-47124BC6424B}"/>
              </a:ext>
            </a:extLst>
          </p:cNvPr>
          <p:cNvGraphicFramePr/>
          <p:nvPr/>
        </p:nvGraphicFramePr>
        <p:xfrm>
          <a:off x="338137" y="250031"/>
          <a:ext cx="11515725" cy="63579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Doughnut 9">
            <a:extLst>
              <a:ext uri="{FF2B5EF4-FFF2-40B4-BE49-F238E27FC236}">
                <a16:creationId xmlns:a16="http://schemas.microsoft.com/office/drawing/2014/main" id="{FACE70FA-394F-FB7E-65B3-8B84F353EB43}"/>
              </a:ext>
            </a:extLst>
          </p:cNvPr>
          <p:cNvSpPr/>
          <p:nvPr/>
        </p:nvSpPr>
        <p:spPr>
          <a:xfrm>
            <a:off x="-5840657" y="-8969255"/>
            <a:ext cx="28065046" cy="28205723"/>
          </a:xfrm>
          <a:prstGeom prst="donut">
            <a:avLst>
              <a:gd name="adj" fmla="val 43905"/>
            </a:avLst>
          </a:prstGeom>
          <a:solidFill>
            <a:schemeClr val="accent1">
              <a:alpha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141B4AC-A182-D681-E862-4BDE94925322}"/>
              </a:ext>
            </a:extLst>
          </p:cNvPr>
          <p:cNvSpPr/>
          <p:nvPr/>
        </p:nvSpPr>
        <p:spPr>
          <a:xfrm>
            <a:off x="2495549" y="142874"/>
            <a:ext cx="7200900" cy="317896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111A3C-7631-D108-72F3-F30FC6FA06BB}"/>
              </a:ext>
            </a:extLst>
          </p:cNvPr>
          <p:cNvSpPr txBox="1"/>
          <p:nvPr/>
        </p:nvSpPr>
        <p:spPr>
          <a:xfrm>
            <a:off x="2495549" y="1017547"/>
            <a:ext cx="7200899" cy="14296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solidFill>
                  <a:srgbClr val="333333"/>
                </a:solidFill>
                <a:effectLst/>
              </a:rPr>
              <a:t>Compassion-focused therapy and compassionate mind training are directed at facilitating development of the soothing and social safeness system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1999470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DE2F1E8-3E8E-7B3D-5DBF-47124BC6424B}"/>
              </a:ext>
            </a:extLst>
          </p:cNvPr>
          <p:cNvGraphicFramePr/>
          <p:nvPr/>
        </p:nvGraphicFramePr>
        <p:xfrm>
          <a:off x="338137" y="250031"/>
          <a:ext cx="11515725" cy="63579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Doughnut 9">
            <a:extLst>
              <a:ext uri="{FF2B5EF4-FFF2-40B4-BE49-F238E27FC236}">
                <a16:creationId xmlns:a16="http://schemas.microsoft.com/office/drawing/2014/main" id="{FACE70FA-394F-FB7E-65B3-8B84F353EB43}"/>
              </a:ext>
            </a:extLst>
          </p:cNvPr>
          <p:cNvSpPr/>
          <p:nvPr/>
        </p:nvSpPr>
        <p:spPr>
          <a:xfrm>
            <a:off x="-7888898" y="-10238093"/>
            <a:ext cx="28065046" cy="28205723"/>
          </a:xfrm>
          <a:prstGeom prst="donut">
            <a:avLst>
              <a:gd name="adj" fmla="val 43300"/>
            </a:avLst>
          </a:prstGeom>
          <a:solidFill>
            <a:schemeClr val="accent1">
              <a:alpha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50999E30-B108-B2BB-1291-C739FB39AC09}"/>
              </a:ext>
            </a:extLst>
          </p:cNvPr>
          <p:cNvSpPr/>
          <p:nvPr/>
        </p:nvSpPr>
        <p:spPr>
          <a:xfrm>
            <a:off x="4443413" y="2571750"/>
            <a:ext cx="3400425" cy="258603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BALANCE</a:t>
            </a:r>
          </a:p>
        </p:txBody>
      </p:sp>
    </p:spTree>
    <p:extLst>
      <p:ext uri="{BB962C8B-B14F-4D97-AF65-F5344CB8AC3E}">
        <p14:creationId xmlns:p14="http://schemas.microsoft.com/office/powerpoint/2010/main" val="264792281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AE94FF3C-5D47-211D-10B7-8496394F496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566" y="44776"/>
            <a:ext cx="9862868" cy="681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83887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26CE9-3272-0E87-F1B4-372D75877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Formulation 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0FBB0074-AB0E-3137-CA5A-1A137AC0A7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34473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: Shape 12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9" name="Freeform: Shape 13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: Shape 14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: Shape 15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: Shape 16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9CE44F-4A6A-BDDB-EAA9-11B9538C29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Evidence </a:t>
            </a:r>
          </a:p>
        </p:txBody>
      </p:sp>
    </p:spTree>
    <p:extLst>
      <p:ext uri="{BB962C8B-B14F-4D97-AF65-F5344CB8AC3E}">
        <p14:creationId xmlns:p14="http://schemas.microsoft.com/office/powerpoint/2010/main" val="3712904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and reaching out to sun">
            <a:extLst>
              <a:ext uri="{FF2B5EF4-FFF2-40B4-BE49-F238E27FC236}">
                <a16:creationId xmlns:a16="http://schemas.microsoft.com/office/drawing/2014/main" id="{012F4DB7-DDED-A5B7-B61D-91EF17C214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322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AAAE1-183F-ECFF-7EA7-72B115D070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69880"/>
            <a:ext cx="10515600" cy="1918239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“If your compassion does not include yourself then it is incomplete”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								-Jack Kornfield </a:t>
            </a:r>
          </a:p>
        </p:txBody>
      </p:sp>
    </p:spTree>
    <p:extLst>
      <p:ext uri="{BB962C8B-B14F-4D97-AF65-F5344CB8AC3E}">
        <p14:creationId xmlns:p14="http://schemas.microsoft.com/office/powerpoint/2010/main" val="24746413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368</Words>
  <Application>Microsoft Macintosh PowerPoint</Application>
  <PresentationFormat>Widescreen</PresentationFormat>
  <Paragraphs>64</Paragraphs>
  <Slides>16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Compassion Focused Therapy</vt:lpstr>
      <vt:lpstr>PowerPoint Presentation</vt:lpstr>
      <vt:lpstr>PowerPoint Presentation</vt:lpstr>
      <vt:lpstr>Compassion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Case Formulation </vt:lpstr>
      <vt:lpstr>Evidence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Compassion Focused Therapy</dc:title>
  <dc:creator>Diana Misajon</dc:creator>
  <cp:lastModifiedBy>Diana Misajon</cp:lastModifiedBy>
  <cp:revision>2</cp:revision>
  <dcterms:created xsi:type="dcterms:W3CDTF">2024-03-17T21:19:21Z</dcterms:created>
  <dcterms:modified xsi:type="dcterms:W3CDTF">2024-03-17T22:48:02Z</dcterms:modified>
</cp:coreProperties>
</file>