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7"/>
  </p:notesMasterIdLst>
  <p:sldIdLst>
    <p:sldId id="719" r:id="rId6"/>
    <p:sldId id="768" r:id="rId7"/>
    <p:sldId id="257" r:id="rId8"/>
    <p:sldId id="260" r:id="rId9"/>
    <p:sldId id="258" r:id="rId10"/>
    <p:sldId id="808" r:id="rId11"/>
    <p:sldId id="806" r:id="rId12"/>
    <p:sldId id="807" r:id="rId13"/>
    <p:sldId id="259" r:id="rId14"/>
    <p:sldId id="805" r:id="rId15"/>
    <p:sldId id="261" r:id="rId16"/>
    <p:sldId id="809" r:id="rId17"/>
    <p:sldId id="262" r:id="rId18"/>
    <p:sldId id="811" r:id="rId19"/>
    <p:sldId id="812" r:id="rId20"/>
    <p:sldId id="810" r:id="rId21"/>
    <p:sldId id="814" r:id="rId22"/>
    <p:sldId id="813" r:id="rId23"/>
    <p:sldId id="815" r:id="rId24"/>
    <p:sldId id="263" r:id="rId25"/>
    <p:sldId id="732" r:id="rId26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8D9D1A-F824-448D-81CC-02DF86D357C3}" v="25" dt="2024-11-22T07:30:04.3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97" d="100"/>
          <a:sy n="97" d="100"/>
        </p:scale>
        <p:origin x="92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C8D9D1A-F824-448D-81CC-02DF86D357C3}"/>
    <pc:docChg chg="undo custSel addSld delSld modSld sldOrd">
      <pc:chgData name="Jenifer Prince Devaraj" userId="c3fb109c-09d1-42a6-93f4-69472d709861" providerId="ADAL" clId="{5C8D9D1A-F824-448D-81CC-02DF86D357C3}" dt="2024-11-22T07:42:23.031" v="1624" actId="1076"/>
      <pc:docMkLst>
        <pc:docMk/>
      </pc:docMkLst>
      <pc:sldChg chg="addSp modSp add del mod ord">
        <pc:chgData name="Jenifer Prince Devaraj" userId="c3fb109c-09d1-42a6-93f4-69472d709861" providerId="ADAL" clId="{5C8D9D1A-F824-448D-81CC-02DF86D357C3}" dt="2024-11-22T06:34:08.214" v="503" actId="20577"/>
        <pc:sldMkLst>
          <pc:docMk/>
          <pc:sldMk cId="0" sldId="257"/>
        </pc:sldMkLst>
        <pc:spChg chg="mod">
          <ac:chgData name="Jenifer Prince Devaraj" userId="c3fb109c-09d1-42a6-93f4-69472d709861" providerId="ADAL" clId="{5C8D9D1A-F824-448D-81CC-02DF86D357C3}" dt="2024-11-22T01:54:49.514" v="157" actId="20577"/>
          <ac:spMkLst>
            <pc:docMk/>
            <pc:sldMk cId="0" sldId="2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6:34:08.214" v="503" actId="20577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1:53:44.874" v="126"/>
          <ac:spMkLst>
            <pc:docMk/>
            <pc:sldMk cId="0" sldId="257"/>
            <ac:spMk id="4" creationId="{7D6478CA-613B-4ED8-9925-DE98340D5A03}"/>
          </ac:spMkLst>
        </pc:spChg>
        <pc:spChg chg="add mod">
          <ac:chgData name="Jenifer Prince Devaraj" userId="c3fb109c-09d1-42a6-93f4-69472d709861" providerId="ADAL" clId="{5C8D9D1A-F824-448D-81CC-02DF86D357C3}" dt="2024-11-22T01:53:53.491" v="128"/>
          <ac:spMkLst>
            <pc:docMk/>
            <pc:sldMk cId="0" sldId="257"/>
            <ac:spMk id="5" creationId="{18966BE9-2B08-4FDD-B376-F31462ED4519}"/>
          </ac:spMkLst>
        </pc:spChg>
      </pc:sldChg>
      <pc:sldChg chg="addSp modSp add mod">
        <pc:chgData name="Jenifer Prince Devaraj" userId="c3fb109c-09d1-42a6-93f4-69472d709861" providerId="ADAL" clId="{5C8D9D1A-F824-448D-81CC-02DF86D357C3}" dt="2024-11-22T06:56:03.860" v="587" actId="113"/>
        <pc:sldMkLst>
          <pc:docMk/>
          <pc:sldMk cId="0" sldId="258"/>
        </pc:sldMkLst>
        <pc:spChg chg="mod">
          <ac:chgData name="Jenifer Prince Devaraj" userId="c3fb109c-09d1-42a6-93f4-69472d709861" providerId="ADAL" clId="{5C8D9D1A-F824-448D-81CC-02DF86D357C3}" dt="2024-11-22T06:47:57.635" v="546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6:56:03.860" v="587" actId="113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1:54:03.776" v="130"/>
          <ac:spMkLst>
            <pc:docMk/>
            <pc:sldMk cId="0" sldId="258"/>
            <ac:spMk id="4" creationId="{22049875-418A-4E69-A7C6-727034F61F99}"/>
          </ac:spMkLst>
        </pc:spChg>
        <pc:spChg chg="add mod">
          <ac:chgData name="Jenifer Prince Devaraj" userId="c3fb109c-09d1-42a6-93f4-69472d709861" providerId="ADAL" clId="{5C8D9D1A-F824-448D-81CC-02DF86D357C3}" dt="2024-11-22T01:54:03.776" v="130"/>
          <ac:spMkLst>
            <pc:docMk/>
            <pc:sldMk cId="0" sldId="258"/>
            <ac:spMk id="5" creationId="{3C9738CA-1C88-45EC-B5FA-8A20851689BA}"/>
          </ac:spMkLst>
        </pc:spChg>
      </pc:sldChg>
      <pc:sldChg chg="addSp modSp add mod">
        <pc:chgData name="Jenifer Prince Devaraj" userId="c3fb109c-09d1-42a6-93f4-69472d709861" providerId="ADAL" clId="{5C8D9D1A-F824-448D-81CC-02DF86D357C3}" dt="2024-11-22T06:58:26.812" v="626" actId="20577"/>
        <pc:sldMkLst>
          <pc:docMk/>
          <pc:sldMk cId="0" sldId="259"/>
        </pc:sldMkLst>
        <pc:spChg chg="mod">
          <ac:chgData name="Jenifer Prince Devaraj" userId="c3fb109c-09d1-42a6-93f4-69472d709861" providerId="ADAL" clId="{5C8D9D1A-F824-448D-81CC-02DF86D357C3}" dt="2024-11-22T02:03:29.404" v="344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6:58:26.812" v="626" actId="20577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1:54:05.370" v="131"/>
          <ac:spMkLst>
            <pc:docMk/>
            <pc:sldMk cId="0" sldId="259"/>
            <ac:spMk id="4" creationId="{198BEB16-EDAE-4BBC-8CE4-C07AB915DC54}"/>
          </ac:spMkLst>
        </pc:spChg>
        <pc:spChg chg="add mod">
          <ac:chgData name="Jenifer Prince Devaraj" userId="c3fb109c-09d1-42a6-93f4-69472d709861" providerId="ADAL" clId="{5C8D9D1A-F824-448D-81CC-02DF86D357C3}" dt="2024-11-22T01:54:05.370" v="131"/>
          <ac:spMkLst>
            <pc:docMk/>
            <pc:sldMk cId="0" sldId="259"/>
            <ac:spMk id="5" creationId="{D6EC8916-3FAF-44FF-A0A7-A9E6AFA5658E}"/>
          </ac:spMkLst>
        </pc:spChg>
      </pc:sldChg>
      <pc:sldChg chg="addSp delSp modSp add del mod">
        <pc:chgData name="Jenifer Prince Devaraj" userId="c3fb109c-09d1-42a6-93f4-69472d709861" providerId="ADAL" clId="{5C8D9D1A-F824-448D-81CC-02DF86D357C3}" dt="2024-11-22T06:51:08.680" v="576" actId="1076"/>
        <pc:sldMkLst>
          <pc:docMk/>
          <pc:sldMk cId="0" sldId="260"/>
        </pc:sldMkLst>
        <pc:spChg chg="del">
          <ac:chgData name="Jenifer Prince Devaraj" userId="c3fb109c-09d1-42a6-93f4-69472d709861" providerId="ADAL" clId="{5C8D9D1A-F824-448D-81CC-02DF86D357C3}" dt="2024-11-22T01:57:06.568" v="198" actId="478"/>
          <ac:spMkLst>
            <pc:docMk/>
            <pc:sldMk cId="0" sldId="26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6:51:03.871" v="575" actId="123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1:53:46.547" v="127"/>
          <ac:spMkLst>
            <pc:docMk/>
            <pc:sldMk cId="0" sldId="260"/>
            <ac:spMk id="4" creationId="{3A11C67C-68CA-42B4-94DF-6734271AF3C1}"/>
          </ac:spMkLst>
        </pc:spChg>
        <pc:spChg chg="add mod">
          <ac:chgData name="Jenifer Prince Devaraj" userId="c3fb109c-09d1-42a6-93f4-69472d709861" providerId="ADAL" clId="{5C8D9D1A-F824-448D-81CC-02DF86D357C3}" dt="2024-11-22T01:53:55.188" v="129"/>
          <ac:spMkLst>
            <pc:docMk/>
            <pc:sldMk cId="0" sldId="260"/>
            <ac:spMk id="5" creationId="{B4754E18-9A89-45C0-B243-2891417930C4}"/>
          </ac:spMkLst>
        </pc:spChg>
        <pc:spChg chg="add del mod">
          <ac:chgData name="Jenifer Prince Devaraj" userId="c3fb109c-09d1-42a6-93f4-69472d709861" providerId="ADAL" clId="{5C8D9D1A-F824-448D-81CC-02DF86D357C3}" dt="2024-11-22T01:57:10.033" v="199" actId="478"/>
          <ac:spMkLst>
            <pc:docMk/>
            <pc:sldMk cId="0" sldId="260"/>
            <ac:spMk id="7" creationId="{ECD57314-BA9A-4DE7-8430-778791750A5E}"/>
          </ac:spMkLst>
        </pc:spChg>
        <pc:spChg chg="add mod">
          <ac:chgData name="Jenifer Prince Devaraj" userId="c3fb109c-09d1-42a6-93f4-69472d709861" providerId="ADAL" clId="{5C8D9D1A-F824-448D-81CC-02DF86D357C3}" dt="2024-11-22T06:51:08.680" v="576" actId="1076"/>
          <ac:spMkLst>
            <pc:docMk/>
            <pc:sldMk cId="0" sldId="260"/>
            <ac:spMk id="9" creationId="{44500455-C9ED-4CBC-B3EE-3E0C9311841C}"/>
          </ac:spMkLst>
        </pc:spChg>
        <pc:picChg chg="add del mod">
          <ac:chgData name="Jenifer Prince Devaraj" userId="c3fb109c-09d1-42a6-93f4-69472d709861" providerId="ADAL" clId="{5C8D9D1A-F824-448D-81CC-02DF86D357C3}" dt="2024-11-22T06:41:16.904" v="508" actId="478"/>
          <ac:picMkLst>
            <pc:docMk/>
            <pc:sldMk cId="0" sldId="260"/>
            <ac:picMk id="11" creationId="{390687F0-01EB-4FAA-A0B5-5AA0D1BF1A91}"/>
          </ac:picMkLst>
        </pc:picChg>
        <pc:picChg chg="add del mod">
          <ac:chgData name="Jenifer Prince Devaraj" userId="c3fb109c-09d1-42a6-93f4-69472d709861" providerId="ADAL" clId="{5C8D9D1A-F824-448D-81CC-02DF86D357C3}" dt="2024-11-22T06:49:04.823" v="557" actId="478"/>
          <ac:picMkLst>
            <pc:docMk/>
            <pc:sldMk cId="0" sldId="260"/>
            <ac:picMk id="13" creationId="{791D8E0E-5C44-4E3C-824E-DBE89166E939}"/>
          </ac:picMkLst>
        </pc:picChg>
      </pc:sldChg>
      <pc:sldChg chg="addSp delSp modSp add mod">
        <pc:chgData name="Jenifer Prince Devaraj" userId="c3fb109c-09d1-42a6-93f4-69472d709861" providerId="ADAL" clId="{5C8D9D1A-F824-448D-81CC-02DF86D357C3}" dt="2024-11-22T07:08:11.961" v="901" actId="20577"/>
        <pc:sldMkLst>
          <pc:docMk/>
          <pc:sldMk cId="0" sldId="261"/>
        </pc:sldMkLst>
        <pc:spChg chg="del mod">
          <ac:chgData name="Jenifer Prince Devaraj" userId="c3fb109c-09d1-42a6-93f4-69472d709861" providerId="ADAL" clId="{5C8D9D1A-F824-448D-81CC-02DF86D357C3}" dt="2024-11-22T02:09:22.420" v="454" actId="478"/>
          <ac:spMkLst>
            <pc:docMk/>
            <pc:sldMk cId="0" sldId="26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7:08:11.961" v="901" actId="20577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1:54:12.528" v="133"/>
          <ac:spMkLst>
            <pc:docMk/>
            <pc:sldMk cId="0" sldId="261"/>
            <ac:spMk id="4" creationId="{013BBCFF-1A55-4EF9-AC1A-C94DC7B8AA2D}"/>
          </ac:spMkLst>
        </pc:spChg>
        <pc:spChg chg="add mod">
          <ac:chgData name="Jenifer Prince Devaraj" userId="c3fb109c-09d1-42a6-93f4-69472d709861" providerId="ADAL" clId="{5C8D9D1A-F824-448D-81CC-02DF86D357C3}" dt="2024-11-22T01:54:12.528" v="133"/>
          <ac:spMkLst>
            <pc:docMk/>
            <pc:sldMk cId="0" sldId="261"/>
            <ac:spMk id="5" creationId="{0F029F91-1F02-4AB3-9AE4-6BBA2EA9AF61}"/>
          </ac:spMkLst>
        </pc:spChg>
        <pc:spChg chg="add del mod">
          <ac:chgData name="Jenifer Prince Devaraj" userId="c3fb109c-09d1-42a6-93f4-69472d709861" providerId="ADAL" clId="{5C8D9D1A-F824-448D-81CC-02DF86D357C3}" dt="2024-11-22T02:09:26.359" v="455" actId="478"/>
          <ac:spMkLst>
            <pc:docMk/>
            <pc:sldMk cId="0" sldId="261"/>
            <ac:spMk id="7" creationId="{B28D6E66-F2A8-43A9-9E21-FB983D46F528}"/>
          </ac:spMkLst>
        </pc:spChg>
      </pc:sldChg>
      <pc:sldChg chg="addSp delSp modSp add mod">
        <pc:chgData name="Jenifer Prince Devaraj" userId="c3fb109c-09d1-42a6-93f4-69472d709861" providerId="ADAL" clId="{5C8D9D1A-F824-448D-81CC-02DF86D357C3}" dt="2024-11-22T07:22:30.722" v="923" actId="27636"/>
        <pc:sldMkLst>
          <pc:docMk/>
          <pc:sldMk cId="0" sldId="262"/>
        </pc:sldMkLst>
        <pc:spChg chg="del">
          <ac:chgData name="Jenifer Prince Devaraj" userId="c3fb109c-09d1-42a6-93f4-69472d709861" providerId="ADAL" clId="{5C8D9D1A-F824-448D-81CC-02DF86D357C3}" dt="2024-11-22T02:09:51.777" v="460" actId="478"/>
          <ac:spMkLst>
            <pc:docMk/>
            <pc:sldMk cId="0" sldId="26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7:22:30.722" v="923" actId="27636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1:54:14.370" v="134"/>
          <ac:spMkLst>
            <pc:docMk/>
            <pc:sldMk cId="0" sldId="262"/>
            <ac:spMk id="4" creationId="{2F982FE0-1EF5-449B-9DA8-45219229ACAC}"/>
          </ac:spMkLst>
        </pc:spChg>
        <pc:spChg chg="add mod">
          <ac:chgData name="Jenifer Prince Devaraj" userId="c3fb109c-09d1-42a6-93f4-69472d709861" providerId="ADAL" clId="{5C8D9D1A-F824-448D-81CC-02DF86D357C3}" dt="2024-11-22T01:54:14.370" v="134"/>
          <ac:spMkLst>
            <pc:docMk/>
            <pc:sldMk cId="0" sldId="262"/>
            <ac:spMk id="5" creationId="{276A4F76-886A-40CA-8F00-D7CD6B634C0E}"/>
          </ac:spMkLst>
        </pc:spChg>
        <pc:spChg chg="add del mod">
          <ac:chgData name="Jenifer Prince Devaraj" userId="c3fb109c-09d1-42a6-93f4-69472d709861" providerId="ADAL" clId="{5C8D9D1A-F824-448D-81CC-02DF86D357C3}" dt="2024-11-22T02:09:54.329" v="461" actId="478"/>
          <ac:spMkLst>
            <pc:docMk/>
            <pc:sldMk cId="0" sldId="262"/>
            <ac:spMk id="7" creationId="{A0154813-FEDE-466B-BB9D-06C5030F730E}"/>
          </ac:spMkLst>
        </pc:spChg>
      </pc:sldChg>
      <pc:sldChg chg="addSp modSp add mod">
        <pc:chgData name="Jenifer Prince Devaraj" userId="c3fb109c-09d1-42a6-93f4-69472d709861" providerId="ADAL" clId="{5C8D9D1A-F824-448D-81CC-02DF86D357C3}" dt="2024-11-22T07:27:52.862" v="975" actId="255"/>
        <pc:sldMkLst>
          <pc:docMk/>
          <pc:sldMk cId="0" sldId="263"/>
        </pc:sldMkLst>
        <pc:spChg chg="mod">
          <ac:chgData name="Jenifer Prince Devaraj" userId="c3fb109c-09d1-42a6-93f4-69472d709861" providerId="ADAL" clId="{5C8D9D1A-F824-448D-81CC-02DF86D357C3}" dt="2024-11-22T07:23:01.802" v="942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7:27:52.862" v="975" actId="255"/>
          <ac:spMkLst>
            <pc:docMk/>
            <pc:sldMk cId="0" sldId="263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1:54:16.215" v="135"/>
          <ac:spMkLst>
            <pc:docMk/>
            <pc:sldMk cId="0" sldId="263"/>
            <ac:spMk id="4" creationId="{BA01F8BF-E1AB-4B7F-AABB-69BCDD62E274}"/>
          </ac:spMkLst>
        </pc:spChg>
        <pc:spChg chg="add mod">
          <ac:chgData name="Jenifer Prince Devaraj" userId="c3fb109c-09d1-42a6-93f4-69472d709861" providerId="ADAL" clId="{5C8D9D1A-F824-448D-81CC-02DF86D357C3}" dt="2024-11-22T01:54:16.215" v="135"/>
          <ac:spMkLst>
            <pc:docMk/>
            <pc:sldMk cId="0" sldId="263"/>
            <ac:spMk id="5" creationId="{581AFDD2-4E47-493C-9DB8-165762A64CE0}"/>
          </ac:spMkLst>
        </pc:spChg>
      </pc:sldChg>
      <pc:sldChg chg="modSp mod">
        <pc:chgData name="Jenifer Prince Devaraj" userId="c3fb109c-09d1-42a6-93f4-69472d709861" providerId="ADAL" clId="{5C8D9D1A-F824-448D-81CC-02DF86D357C3}" dt="2024-11-22T01:45:46.094" v="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C8D9D1A-F824-448D-81CC-02DF86D357C3}" dt="2024-11-22T01:45:46.094" v="5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modSp mod">
        <pc:chgData name="Jenifer Prince Devaraj" userId="c3fb109c-09d1-42a6-93f4-69472d709861" providerId="ADAL" clId="{5C8D9D1A-F824-448D-81CC-02DF86D357C3}" dt="2024-11-22T06:15:16.134" v="49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5C8D9D1A-F824-448D-81CC-02DF86D357C3}" dt="2024-11-22T01:46:38.414" v="40" actId="1076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5C8D9D1A-F824-448D-81CC-02DF86D357C3}" dt="2024-11-22T06:15:16.134" v="494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5C8D9D1A-F824-448D-81CC-02DF86D357C3}" dt="2024-11-22T01:46:53.964" v="51" actId="47"/>
        <pc:sldMkLst>
          <pc:docMk/>
          <pc:sldMk cId="2379538664" sldId="769"/>
        </pc:sldMkLst>
      </pc:sldChg>
      <pc:sldChg chg="del">
        <pc:chgData name="Jenifer Prince Devaraj" userId="c3fb109c-09d1-42a6-93f4-69472d709861" providerId="ADAL" clId="{5C8D9D1A-F824-448D-81CC-02DF86D357C3}" dt="2024-11-22T01:46:53.397" v="50" actId="47"/>
        <pc:sldMkLst>
          <pc:docMk/>
          <pc:sldMk cId="2403546765" sldId="770"/>
        </pc:sldMkLst>
      </pc:sldChg>
      <pc:sldChg chg="del">
        <pc:chgData name="Jenifer Prince Devaraj" userId="c3fb109c-09d1-42a6-93f4-69472d709861" providerId="ADAL" clId="{5C8D9D1A-F824-448D-81CC-02DF86D357C3}" dt="2024-11-22T01:46:54.552" v="52" actId="47"/>
        <pc:sldMkLst>
          <pc:docMk/>
          <pc:sldMk cId="281395146" sldId="771"/>
        </pc:sldMkLst>
      </pc:sldChg>
      <pc:sldChg chg="del">
        <pc:chgData name="Jenifer Prince Devaraj" userId="c3fb109c-09d1-42a6-93f4-69472d709861" providerId="ADAL" clId="{5C8D9D1A-F824-448D-81CC-02DF86D357C3}" dt="2024-11-22T01:46:54.923" v="53" actId="47"/>
        <pc:sldMkLst>
          <pc:docMk/>
          <pc:sldMk cId="2854723075" sldId="772"/>
        </pc:sldMkLst>
      </pc:sldChg>
      <pc:sldChg chg="del">
        <pc:chgData name="Jenifer Prince Devaraj" userId="c3fb109c-09d1-42a6-93f4-69472d709861" providerId="ADAL" clId="{5C8D9D1A-F824-448D-81CC-02DF86D357C3}" dt="2024-11-22T01:46:55.217" v="54" actId="47"/>
        <pc:sldMkLst>
          <pc:docMk/>
          <pc:sldMk cId="2937816181" sldId="773"/>
        </pc:sldMkLst>
      </pc:sldChg>
      <pc:sldChg chg="del">
        <pc:chgData name="Jenifer Prince Devaraj" userId="c3fb109c-09d1-42a6-93f4-69472d709861" providerId="ADAL" clId="{5C8D9D1A-F824-448D-81CC-02DF86D357C3}" dt="2024-11-22T01:46:55.996" v="56" actId="47"/>
        <pc:sldMkLst>
          <pc:docMk/>
          <pc:sldMk cId="1311815158" sldId="774"/>
        </pc:sldMkLst>
      </pc:sldChg>
      <pc:sldChg chg="del">
        <pc:chgData name="Jenifer Prince Devaraj" userId="c3fb109c-09d1-42a6-93f4-69472d709861" providerId="ADAL" clId="{5C8D9D1A-F824-448D-81CC-02DF86D357C3}" dt="2024-11-22T01:46:56.215" v="57" actId="47"/>
        <pc:sldMkLst>
          <pc:docMk/>
          <pc:sldMk cId="666082766" sldId="775"/>
        </pc:sldMkLst>
      </pc:sldChg>
      <pc:sldChg chg="del">
        <pc:chgData name="Jenifer Prince Devaraj" userId="c3fb109c-09d1-42a6-93f4-69472d709861" providerId="ADAL" clId="{5C8D9D1A-F824-448D-81CC-02DF86D357C3}" dt="2024-11-22T01:46:56.454" v="58" actId="47"/>
        <pc:sldMkLst>
          <pc:docMk/>
          <pc:sldMk cId="3856784155" sldId="776"/>
        </pc:sldMkLst>
      </pc:sldChg>
      <pc:sldChg chg="del">
        <pc:chgData name="Jenifer Prince Devaraj" userId="c3fb109c-09d1-42a6-93f4-69472d709861" providerId="ADAL" clId="{5C8D9D1A-F824-448D-81CC-02DF86D357C3}" dt="2024-11-22T01:46:57.462" v="59" actId="47"/>
        <pc:sldMkLst>
          <pc:docMk/>
          <pc:sldMk cId="959701363" sldId="777"/>
        </pc:sldMkLst>
      </pc:sldChg>
      <pc:sldChg chg="del">
        <pc:chgData name="Jenifer Prince Devaraj" userId="c3fb109c-09d1-42a6-93f4-69472d709861" providerId="ADAL" clId="{5C8D9D1A-F824-448D-81CC-02DF86D357C3}" dt="2024-11-22T01:46:57.917" v="61" actId="47"/>
        <pc:sldMkLst>
          <pc:docMk/>
          <pc:sldMk cId="2037493581" sldId="778"/>
        </pc:sldMkLst>
      </pc:sldChg>
      <pc:sldChg chg="del">
        <pc:chgData name="Jenifer Prince Devaraj" userId="c3fb109c-09d1-42a6-93f4-69472d709861" providerId="ADAL" clId="{5C8D9D1A-F824-448D-81CC-02DF86D357C3}" dt="2024-11-22T01:46:57.685" v="60" actId="47"/>
        <pc:sldMkLst>
          <pc:docMk/>
          <pc:sldMk cId="2245455420" sldId="779"/>
        </pc:sldMkLst>
      </pc:sldChg>
      <pc:sldChg chg="del">
        <pc:chgData name="Jenifer Prince Devaraj" userId="c3fb109c-09d1-42a6-93f4-69472d709861" providerId="ADAL" clId="{5C8D9D1A-F824-448D-81CC-02DF86D357C3}" dt="2024-11-22T01:46:55.730" v="55" actId="47"/>
        <pc:sldMkLst>
          <pc:docMk/>
          <pc:sldMk cId="3424718577" sldId="780"/>
        </pc:sldMkLst>
      </pc:sldChg>
      <pc:sldChg chg="del">
        <pc:chgData name="Jenifer Prince Devaraj" userId="c3fb109c-09d1-42a6-93f4-69472d709861" providerId="ADAL" clId="{5C8D9D1A-F824-448D-81CC-02DF86D357C3}" dt="2024-11-22T01:46:58.115" v="62" actId="47"/>
        <pc:sldMkLst>
          <pc:docMk/>
          <pc:sldMk cId="4288235188" sldId="781"/>
        </pc:sldMkLst>
      </pc:sldChg>
      <pc:sldChg chg="del">
        <pc:chgData name="Jenifer Prince Devaraj" userId="c3fb109c-09d1-42a6-93f4-69472d709861" providerId="ADAL" clId="{5C8D9D1A-F824-448D-81CC-02DF86D357C3}" dt="2024-11-22T01:46:58.341" v="63" actId="47"/>
        <pc:sldMkLst>
          <pc:docMk/>
          <pc:sldMk cId="2903206540" sldId="782"/>
        </pc:sldMkLst>
      </pc:sldChg>
      <pc:sldChg chg="del">
        <pc:chgData name="Jenifer Prince Devaraj" userId="c3fb109c-09d1-42a6-93f4-69472d709861" providerId="ADAL" clId="{5C8D9D1A-F824-448D-81CC-02DF86D357C3}" dt="2024-11-22T01:46:59.142" v="67" actId="47"/>
        <pc:sldMkLst>
          <pc:docMk/>
          <pc:sldMk cId="2565015003" sldId="783"/>
        </pc:sldMkLst>
      </pc:sldChg>
      <pc:sldChg chg="del">
        <pc:chgData name="Jenifer Prince Devaraj" userId="c3fb109c-09d1-42a6-93f4-69472d709861" providerId="ADAL" clId="{5C8D9D1A-F824-448D-81CC-02DF86D357C3}" dt="2024-11-22T01:46:58.541" v="64" actId="47"/>
        <pc:sldMkLst>
          <pc:docMk/>
          <pc:sldMk cId="1004222627" sldId="784"/>
        </pc:sldMkLst>
      </pc:sldChg>
      <pc:sldChg chg="del">
        <pc:chgData name="Jenifer Prince Devaraj" userId="c3fb109c-09d1-42a6-93f4-69472d709861" providerId="ADAL" clId="{5C8D9D1A-F824-448D-81CC-02DF86D357C3}" dt="2024-11-22T01:46:58.756" v="65" actId="47"/>
        <pc:sldMkLst>
          <pc:docMk/>
          <pc:sldMk cId="3292692402" sldId="785"/>
        </pc:sldMkLst>
      </pc:sldChg>
      <pc:sldChg chg="del">
        <pc:chgData name="Jenifer Prince Devaraj" userId="c3fb109c-09d1-42a6-93f4-69472d709861" providerId="ADAL" clId="{5C8D9D1A-F824-448D-81CC-02DF86D357C3}" dt="2024-11-22T01:46:58.940" v="66" actId="47"/>
        <pc:sldMkLst>
          <pc:docMk/>
          <pc:sldMk cId="2298241590" sldId="786"/>
        </pc:sldMkLst>
      </pc:sldChg>
      <pc:sldChg chg="del">
        <pc:chgData name="Jenifer Prince Devaraj" userId="c3fb109c-09d1-42a6-93f4-69472d709861" providerId="ADAL" clId="{5C8D9D1A-F824-448D-81CC-02DF86D357C3}" dt="2024-11-22T01:46:59.571" v="68" actId="47"/>
        <pc:sldMkLst>
          <pc:docMk/>
          <pc:sldMk cId="1688806061" sldId="787"/>
        </pc:sldMkLst>
      </pc:sldChg>
      <pc:sldChg chg="del">
        <pc:chgData name="Jenifer Prince Devaraj" userId="c3fb109c-09d1-42a6-93f4-69472d709861" providerId="ADAL" clId="{5C8D9D1A-F824-448D-81CC-02DF86D357C3}" dt="2024-11-22T01:46:59.876" v="69" actId="47"/>
        <pc:sldMkLst>
          <pc:docMk/>
          <pc:sldMk cId="3727612004" sldId="788"/>
        </pc:sldMkLst>
      </pc:sldChg>
      <pc:sldChg chg="del">
        <pc:chgData name="Jenifer Prince Devaraj" userId="c3fb109c-09d1-42a6-93f4-69472d709861" providerId="ADAL" clId="{5C8D9D1A-F824-448D-81CC-02DF86D357C3}" dt="2024-11-22T01:47:00.129" v="70" actId="47"/>
        <pc:sldMkLst>
          <pc:docMk/>
          <pc:sldMk cId="4111200294" sldId="789"/>
        </pc:sldMkLst>
      </pc:sldChg>
      <pc:sldChg chg="del">
        <pc:chgData name="Jenifer Prince Devaraj" userId="c3fb109c-09d1-42a6-93f4-69472d709861" providerId="ADAL" clId="{5C8D9D1A-F824-448D-81CC-02DF86D357C3}" dt="2024-11-22T01:47:00.332" v="71" actId="47"/>
        <pc:sldMkLst>
          <pc:docMk/>
          <pc:sldMk cId="335202953" sldId="790"/>
        </pc:sldMkLst>
      </pc:sldChg>
      <pc:sldChg chg="del">
        <pc:chgData name="Jenifer Prince Devaraj" userId="c3fb109c-09d1-42a6-93f4-69472d709861" providerId="ADAL" clId="{5C8D9D1A-F824-448D-81CC-02DF86D357C3}" dt="2024-11-22T01:47:00.548" v="72" actId="47"/>
        <pc:sldMkLst>
          <pc:docMk/>
          <pc:sldMk cId="3286006641" sldId="791"/>
        </pc:sldMkLst>
      </pc:sldChg>
      <pc:sldChg chg="del">
        <pc:chgData name="Jenifer Prince Devaraj" userId="c3fb109c-09d1-42a6-93f4-69472d709861" providerId="ADAL" clId="{5C8D9D1A-F824-448D-81CC-02DF86D357C3}" dt="2024-11-22T01:47:00.729" v="73" actId="47"/>
        <pc:sldMkLst>
          <pc:docMk/>
          <pc:sldMk cId="3105256671" sldId="792"/>
        </pc:sldMkLst>
      </pc:sldChg>
      <pc:sldChg chg="del">
        <pc:chgData name="Jenifer Prince Devaraj" userId="c3fb109c-09d1-42a6-93f4-69472d709861" providerId="ADAL" clId="{5C8D9D1A-F824-448D-81CC-02DF86D357C3}" dt="2024-11-22T01:47:00.927" v="74" actId="47"/>
        <pc:sldMkLst>
          <pc:docMk/>
          <pc:sldMk cId="3938273437" sldId="793"/>
        </pc:sldMkLst>
      </pc:sldChg>
      <pc:sldChg chg="del">
        <pc:chgData name="Jenifer Prince Devaraj" userId="c3fb109c-09d1-42a6-93f4-69472d709861" providerId="ADAL" clId="{5C8D9D1A-F824-448D-81CC-02DF86D357C3}" dt="2024-11-22T01:47:01.355" v="76" actId="47"/>
        <pc:sldMkLst>
          <pc:docMk/>
          <pc:sldMk cId="376672530" sldId="794"/>
        </pc:sldMkLst>
      </pc:sldChg>
      <pc:sldChg chg="del">
        <pc:chgData name="Jenifer Prince Devaraj" userId="c3fb109c-09d1-42a6-93f4-69472d709861" providerId="ADAL" clId="{5C8D9D1A-F824-448D-81CC-02DF86D357C3}" dt="2024-11-22T01:47:01.138" v="75" actId="47"/>
        <pc:sldMkLst>
          <pc:docMk/>
          <pc:sldMk cId="2237900109" sldId="795"/>
        </pc:sldMkLst>
      </pc:sldChg>
      <pc:sldChg chg="del">
        <pc:chgData name="Jenifer Prince Devaraj" userId="c3fb109c-09d1-42a6-93f4-69472d709861" providerId="ADAL" clId="{5C8D9D1A-F824-448D-81CC-02DF86D357C3}" dt="2024-11-22T01:47:01.554" v="77" actId="47"/>
        <pc:sldMkLst>
          <pc:docMk/>
          <pc:sldMk cId="1677186421" sldId="796"/>
        </pc:sldMkLst>
      </pc:sldChg>
      <pc:sldChg chg="del">
        <pc:chgData name="Jenifer Prince Devaraj" userId="c3fb109c-09d1-42a6-93f4-69472d709861" providerId="ADAL" clId="{5C8D9D1A-F824-448D-81CC-02DF86D357C3}" dt="2024-11-22T01:47:01.805" v="78" actId="47"/>
        <pc:sldMkLst>
          <pc:docMk/>
          <pc:sldMk cId="332265542" sldId="797"/>
        </pc:sldMkLst>
      </pc:sldChg>
      <pc:sldChg chg="del">
        <pc:chgData name="Jenifer Prince Devaraj" userId="c3fb109c-09d1-42a6-93f4-69472d709861" providerId="ADAL" clId="{5C8D9D1A-F824-448D-81CC-02DF86D357C3}" dt="2024-11-22T01:47:01.978" v="79" actId="47"/>
        <pc:sldMkLst>
          <pc:docMk/>
          <pc:sldMk cId="893297855" sldId="798"/>
        </pc:sldMkLst>
      </pc:sldChg>
      <pc:sldChg chg="del">
        <pc:chgData name="Jenifer Prince Devaraj" userId="c3fb109c-09d1-42a6-93f4-69472d709861" providerId="ADAL" clId="{5C8D9D1A-F824-448D-81CC-02DF86D357C3}" dt="2024-11-22T01:47:02.273" v="80" actId="47"/>
        <pc:sldMkLst>
          <pc:docMk/>
          <pc:sldMk cId="2699135057" sldId="799"/>
        </pc:sldMkLst>
      </pc:sldChg>
      <pc:sldChg chg="del">
        <pc:chgData name="Jenifer Prince Devaraj" userId="c3fb109c-09d1-42a6-93f4-69472d709861" providerId="ADAL" clId="{5C8D9D1A-F824-448D-81CC-02DF86D357C3}" dt="2024-11-22T01:47:02.567" v="81" actId="47"/>
        <pc:sldMkLst>
          <pc:docMk/>
          <pc:sldMk cId="1955539280" sldId="802"/>
        </pc:sldMkLst>
      </pc:sldChg>
      <pc:sldChg chg="del">
        <pc:chgData name="Jenifer Prince Devaraj" userId="c3fb109c-09d1-42a6-93f4-69472d709861" providerId="ADAL" clId="{5C8D9D1A-F824-448D-81CC-02DF86D357C3}" dt="2024-11-22T01:47:02.765" v="82" actId="47"/>
        <pc:sldMkLst>
          <pc:docMk/>
          <pc:sldMk cId="2130454106" sldId="803"/>
        </pc:sldMkLst>
      </pc:sldChg>
      <pc:sldChg chg="addSp delSp modSp add del mod">
        <pc:chgData name="Jenifer Prince Devaraj" userId="c3fb109c-09d1-42a6-93f4-69472d709861" providerId="ADAL" clId="{5C8D9D1A-F824-448D-81CC-02DF86D357C3}" dt="2024-11-22T07:27:59.215" v="976" actId="47"/>
        <pc:sldMkLst>
          <pc:docMk/>
          <pc:sldMk cId="241718173" sldId="804"/>
        </pc:sldMkLst>
        <pc:spChg chg="mod">
          <ac:chgData name="Jenifer Prince Devaraj" userId="c3fb109c-09d1-42a6-93f4-69472d709861" providerId="ADAL" clId="{5C8D9D1A-F824-448D-81CC-02DF86D357C3}" dt="2024-11-22T01:51:30.323" v="111"/>
          <ac:spMkLst>
            <pc:docMk/>
            <pc:sldMk cId="241718173" sldId="804"/>
            <ac:spMk id="4" creationId="{92150179-AC55-495E-83D7-55A882CF8015}"/>
          </ac:spMkLst>
        </pc:spChg>
        <pc:spChg chg="add del mod">
          <ac:chgData name="Jenifer Prince Devaraj" userId="c3fb109c-09d1-42a6-93f4-69472d709861" providerId="ADAL" clId="{5C8D9D1A-F824-448D-81CC-02DF86D357C3}" dt="2024-11-22T01:54:30.717" v="139" actId="478"/>
          <ac:spMkLst>
            <pc:docMk/>
            <pc:sldMk cId="241718173" sldId="804"/>
            <ac:spMk id="5" creationId="{5FD67336-08A7-4096-A656-3C4F6CA8BF55}"/>
          </ac:spMkLst>
        </pc:spChg>
        <pc:spChg chg="add del mod">
          <ac:chgData name="Jenifer Prince Devaraj" userId="c3fb109c-09d1-42a6-93f4-69472d709861" providerId="ADAL" clId="{5C8D9D1A-F824-448D-81CC-02DF86D357C3}" dt="2024-11-22T01:54:25.978" v="138" actId="478"/>
          <ac:spMkLst>
            <pc:docMk/>
            <pc:sldMk cId="241718173" sldId="804"/>
            <ac:spMk id="6" creationId="{4015EB73-2846-4CC4-8B4D-031EA3267177}"/>
          </ac:spMkLst>
        </pc:spChg>
      </pc:sldChg>
      <pc:sldChg chg="addSp modSp add mod">
        <pc:chgData name="Jenifer Prince Devaraj" userId="c3fb109c-09d1-42a6-93f4-69472d709861" providerId="ADAL" clId="{5C8D9D1A-F824-448D-81CC-02DF86D357C3}" dt="2024-11-22T07:01:22.023" v="734" actId="20577"/>
        <pc:sldMkLst>
          <pc:docMk/>
          <pc:sldMk cId="0" sldId="805"/>
        </pc:sldMkLst>
        <pc:spChg chg="mod">
          <ac:chgData name="Jenifer Prince Devaraj" userId="c3fb109c-09d1-42a6-93f4-69472d709861" providerId="ADAL" clId="{5C8D9D1A-F824-448D-81CC-02DF86D357C3}" dt="2024-11-22T02:03:45.296" v="346" actId="1076"/>
          <ac:spMkLst>
            <pc:docMk/>
            <pc:sldMk cId="0" sldId="8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7:01:22.023" v="734" actId="20577"/>
          <ac:spMkLst>
            <pc:docMk/>
            <pc:sldMk cId="0" sldId="805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1:54:10.713" v="132"/>
          <ac:spMkLst>
            <pc:docMk/>
            <pc:sldMk cId="0" sldId="805"/>
            <ac:spMk id="4" creationId="{FB6DB261-0E87-4B91-B9F8-F7E3B55AB7C6}"/>
          </ac:spMkLst>
        </pc:spChg>
        <pc:spChg chg="add mod">
          <ac:chgData name="Jenifer Prince Devaraj" userId="c3fb109c-09d1-42a6-93f4-69472d709861" providerId="ADAL" clId="{5C8D9D1A-F824-448D-81CC-02DF86D357C3}" dt="2024-11-22T01:54:10.713" v="132"/>
          <ac:spMkLst>
            <pc:docMk/>
            <pc:sldMk cId="0" sldId="805"/>
            <ac:spMk id="5" creationId="{8F508ADB-A368-417F-B317-881A6E8F437A}"/>
          </ac:spMkLst>
        </pc:spChg>
      </pc:sldChg>
      <pc:sldChg chg="del">
        <pc:chgData name="Jenifer Prince Devaraj" userId="c3fb109c-09d1-42a6-93f4-69472d709861" providerId="ADAL" clId="{5C8D9D1A-F824-448D-81CC-02DF86D357C3}" dt="2024-11-22T01:47:03.549" v="85" actId="47"/>
        <pc:sldMkLst>
          <pc:docMk/>
          <pc:sldMk cId="1748314639" sldId="805"/>
        </pc:sldMkLst>
      </pc:sldChg>
      <pc:sldChg chg="delSp add del mod">
        <pc:chgData name="Jenifer Prince Devaraj" userId="c3fb109c-09d1-42a6-93f4-69472d709861" providerId="ADAL" clId="{5C8D9D1A-F824-448D-81CC-02DF86D357C3}" dt="2024-11-22T01:49:11.043" v="107" actId="47"/>
        <pc:sldMkLst>
          <pc:docMk/>
          <pc:sldMk cId="2777845950" sldId="805"/>
        </pc:sldMkLst>
        <pc:spChg chg="del">
          <ac:chgData name="Jenifer Prince Devaraj" userId="c3fb109c-09d1-42a6-93f4-69472d709861" providerId="ADAL" clId="{5C8D9D1A-F824-448D-81CC-02DF86D357C3}" dt="2024-11-22T01:47:22.854" v="105" actId="478"/>
          <ac:spMkLst>
            <pc:docMk/>
            <pc:sldMk cId="2777845950" sldId="805"/>
            <ac:spMk id="7" creationId="{B247BDBD-0B9F-BE85-20A3-8D20E13BBC12}"/>
          </ac:spMkLst>
        </pc:spChg>
      </pc:sldChg>
      <pc:sldChg chg="addSp delSp modSp add del mod">
        <pc:chgData name="Jenifer Prince Devaraj" userId="c3fb109c-09d1-42a6-93f4-69472d709861" providerId="ADAL" clId="{5C8D9D1A-F824-448D-81CC-02DF86D357C3}" dt="2024-11-22T01:52:11.348" v="120" actId="47"/>
        <pc:sldMkLst>
          <pc:docMk/>
          <pc:sldMk cId="3832190973" sldId="805"/>
        </pc:sldMkLst>
        <pc:spChg chg="del">
          <ac:chgData name="Jenifer Prince Devaraj" userId="c3fb109c-09d1-42a6-93f4-69472d709861" providerId="ADAL" clId="{5C8D9D1A-F824-448D-81CC-02DF86D357C3}" dt="2024-11-22T01:51:40.675" v="115" actId="478"/>
          <ac:spMkLst>
            <pc:docMk/>
            <pc:sldMk cId="3832190973" sldId="805"/>
            <ac:spMk id="7" creationId="{B247BDBD-0B9F-BE85-20A3-8D20E13BBC12}"/>
          </ac:spMkLst>
        </pc:spChg>
        <pc:graphicFrameChg chg="add del modGraphic">
          <ac:chgData name="Jenifer Prince Devaraj" userId="c3fb109c-09d1-42a6-93f4-69472d709861" providerId="ADAL" clId="{5C8D9D1A-F824-448D-81CC-02DF86D357C3}" dt="2024-11-22T01:51:38.534" v="114" actId="27309"/>
          <ac:graphicFrameMkLst>
            <pc:docMk/>
            <pc:sldMk cId="3832190973" sldId="805"/>
            <ac:graphicFrameMk id="6" creationId="{BD1473D4-56D3-4130-BAB5-6C8CE86019FA}"/>
          </ac:graphicFrameMkLst>
        </pc:graphicFrameChg>
      </pc:sldChg>
      <pc:sldChg chg="modSp add mod">
        <pc:chgData name="Jenifer Prince Devaraj" userId="c3fb109c-09d1-42a6-93f4-69472d709861" providerId="ADAL" clId="{5C8D9D1A-F824-448D-81CC-02DF86D357C3}" dt="2024-11-22T02:00:21.950" v="271"/>
        <pc:sldMkLst>
          <pc:docMk/>
          <pc:sldMk cId="709404010" sldId="806"/>
        </pc:sldMkLst>
        <pc:spChg chg="mod">
          <ac:chgData name="Jenifer Prince Devaraj" userId="c3fb109c-09d1-42a6-93f4-69472d709861" providerId="ADAL" clId="{5C8D9D1A-F824-448D-81CC-02DF86D357C3}" dt="2024-11-22T01:59:14.301" v="227"/>
          <ac:spMkLst>
            <pc:docMk/>
            <pc:sldMk cId="709404010" sldId="80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2:00:21.950" v="271"/>
          <ac:spMkLst>
            <pc:docMk/>
            <pc:sldMk cId="709404010" sldId="806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5C8D9D1A-F824-448D-81CC-02DF86D357C3}" dt="2024-11-22T01:47:04.894" v="91" actId="47"/>
        <pc:sldMkLst>
          <pc:docMk/>
          <pc:sldMk cId="2874579987" sldId="806"/>
        </pc:sldMkLst>
      </pc:sldChg>
      <pc:sldChg chg="del">
        <pc:chgData name="Jenifer Prince Devaraj" userId="c3fb109c-09d1-42a6-93f4-69472d709861" providerId="ADAL" clId="{5C8D9D1A-F824-448D-81CC-02DF86D357C3}" dt="2024-11-22T01:47:03.776" v="86" actId="47"/>
        <pc:sldMkLst>
          <pc:docMk/>
          <pc:sldMk cId="3580070936" sldId="807"/>
        </pc:sldMkLst>
      </pc:sldChg>
      <pc:sldChg chg="modSp add mod">
        <pc:chgData name="Jenifer Prince Devaraj" userId="c3fb109c-09d1-42a6-93f4-69472d709861" providerId="ADAL" clId="{5C8D9D1A-F824-448D-81CC-02DF86D357C3}" dt="2024-11-22T02:02:14.140" v="322" actId="1076"/>
        <pc:sldMkLst>
          <pc:docMk/>
          <pc:sldMk cId="4150049483" sldId="807"/>
        </pc:sldMkLst>
        <pc:spChg chg="mod">
          <ac:chgData name="Jenifer Prince Devaraj" userId="c3fb109c-09d1-42a6-93f4-69472d709861" providerId="ADAL" clId="{5C8D9D1A-F824-448D-81CC-02DF86D357C3}" dt="2024-11-22T02:00:45.666" v="273"/>
          <ac:spMkLst>
            <pc:docMk/>
            <pc:sldMk cId="4150049483" sldId="80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5C8D9D1A-F824-448D-81CC-02DF86D357C3}" dt="2024-11-22T02:02:14.140" v="322" actId="1076"/>
          <ac:spMkLst>
            <pc:docMk/>
            <pc:sldMk cId="4150049483" sldId="807"/>
            <ac:spMk id="3" creationId="{00000000-0000-0000-0000-000000000000}"/>
          </ac:spMkLst>
        </pc:spChg>
      </pc:sldChg>
      <pc:sldChg chg="addSp delSp modSp add mod ord">
        <pc:chgData name="Jenifer Prince Devaraj" userId="c3fb109c-09d1-42a6-93f4-69472d709861" providerId="ADAL" clId="{5C8D9D1A-F824-448D-81CC-02DF86D357C3}" dt="2024-11-22T06:48:56.415" v="556"/>
        <pc:sldMkLst>
          <pc:docMk/>
          <pc:sldMk cId="3486308383" sldId="808"/>
        </pc:sldMkLst>
        <pc:spChg chg="del mod">
          <ac:chgData name="Jenifer Prince Devaraj" userId="c3fb109c-09d1-42a6-93f4-69472d709861" providerId="ADAL" clId="{5C8D9D1A-F824-448D-81CC-02DF86D357C3}" dt="2024-11-22T06:48:32.062" v="550" actId="478"/>
          <ac:spMkLst>
            <pc:docMk/>
            <pc:sldMk cId="3486308383" sldId="808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5C8D9D1A-F824-448D-81CC-02DF86D357C3}" dt="2024-11-22T06:48:35.489" v="551" actId="478"/>
          <ac:spMkLst>
            <pc:docMk/>
            <pc:sldMk cId="3486308383" sldId="808"/>
            <ac:spMk id="6" creationId="{0519A7E5-653E-45B0-9367-04DF0D0D863C}"/>
          </ac:spMkLst>
        </pc:spChg>
        <pc:picChg chg="mod">
          <ac:chgData name="Jenifer Prince Devaraj" userId="c3fb109c-09d1-42a6-93f4-69472d709861" providerId="ADAL" clId="{5C8D9D1A-F824-448D-81CC-02DF86D357C3}" dt="2024-11-22T06:48:42.521" v="554" actId="1076"/>
          <ac:picMkLst>
            <pc:docMk/>
            <pc:sldMk cId="3486308383" sldId="808"/>
            <ac:picMk id="13" creationId="{791D8E0E-5C44-4E3C-824E-DBE89166E939}"/>
          </ac:picMkLst>
        </pc:picChg>
      </pc:sldChg>
      <pc:sldChg chg="del">
        <pc:chgData name="Jenifer Prince Devaraj" userId="c3fb109c-09d1-42a6-93f4-69472d709861" providerId="ADAL" clId="{5C8D9D1A-F824-448D-81CC-02DF86D357C3}" dt="2024-11-22T01:47:03.037" v="83" actId="47"/>
        <pc:sldMkLst>
          <pc:docMk/>
          <pc:sldMk cId="3828716557" sldId="808"/>
        </pc:sldMkLst>
      </pc:sldChg>
      <pc:sldChg chg="addSp delSp modSp add mod">
        <pc:chgData name="Jenifer Prince Devaraj" userId="c3fb109c-09d1-42a6-93f4-69472d709861" providerId="ADAL" clId="{5C8D9D1A-F824-448D-81CC-02DF86D357C3}" dt="2024-11-22T07:19:22.533" v="910" actId="1076"/>
        <pc:sldMkLst>
          <pc:docMk/>
          <pc:sldMk cId="2161242596" sldId="809"/>
        </pc:sldMkLst>
        <pc:spChg chg="mod">
          <ac:chgData name="Jenifer Prince Devaraj" userId="c3fb109c-09d1-42a6-93f4-69472d709861" providerId="ADAL" clId="{5C8D9D1A-F824-448D-81CC-02DF86D357C3}" dt="2024-11-22T07:13:05.664" v="904" actId="6549"/>
          <ac:spMkLst>
            <pc:docMk/>
            <pc:sldMk cId="2161242596" sldId="809"/>
            <ac:spMk id="3" creationId="{00000000-0000-0000-0000-000000000000}"/>
          </ac:spMkLst>
        </pc:spChg>
        <pc:picChg chg="add del mod">
          <ac:chgData name="Jenifer Prince Devaraj" userId="c3fb109c-09d1-42a6-93f4-69472d709861" providerId="ADAL" clId="{5C8D9D1A-F824-448D-81CC-02DF86D357C3}" dt="2024-11-22T07:19:18.257" v="908" actId="478"/>
          <ac:picMkLst>
            <pc:docMk/>
            <pc:sldMk cId="2161242596" sldId="809"/>
            <ac:picMk id="6" creationId="{F4583552-4B0B-4572-9DDD-CC5A0687FF0A}"/>
          </ac:picMkLst>
        </pc:picChg>
        <pc:picChg chg="add mod">
          <ac:chgData name="Jenifer Prince Devaraj" userId="c3fb109c-09d1-42a6-93f4-69472d709861" providerId="ADAL" clId="{5C8D9D1A-F824-448D-81CC-02DF86D357C3}" dt="2024-11-22T07:19:22.533" v="910" actId="1076"/>
          <ac:picMkLst>
            <pc:docMk/>
            <pc:sldMk cId="2161242596" sldId="809"/>
            <ac:picMk id="8" creationId="{64DE75DE-1E7E-4624-A97D-4FFB4C4A7C66}"/>
          </ac:picMkLst>
        </pc:picChg>
      </pc:sldChg>
      <pc:sldChg chg="del">
        <pc:chgData name="Jenifer Prince Devaraj" userId="c3fb109c-09d1-42a6-93f4-69472d709861" providerId="ADAL" clId="{5C8D9D1A-F824-448D-81CC-02DF86D357C3}" dt="2024-11-22T01:47:05.177" v="92" actId="47"/>
        <pc:sldMkLst>
          <pc:docMk/>
          <pc:sldMk cId="2970271211" sldId="809"/>
        </pc:sldMkLst>
      </pc:sldChg>
      <pc:sldChg chg="del">
        <pc:chgData name="Jenifer Prince Devaraj" userId="c3fb109c-09d1-42a6-93f4-69472d709861" providerId="ADAL" clId="{5C8D9D1A-F824-448D-81CC-02DF86D357C3}" dt="2024-11-22T01:47:04.235" v="88" actId="47"/>
        <pc:sldMkLst>
          <pc:docMk/>
          <pc:sldMk cId="959885081" sldId="810"/>
        </pc:sldMkLst>
      </pc:sldChg>
      <pc:sldChg chg="addSp delSp modSp add mod ord">
        <pc:chgData name="Jenifer Prince Devaraj" userId="c3fb109c-09d1-42a6-93f4-69472d709861" providerId="ADAL" clId="{5C8D9D1A-F824-448D-81CC-02DF86D357C3}" dt="2024-11-22T07:39:09.369" v="1597" actId="20577"/>
        <pc:sldMkLst>
          <pc:docMk/>
          <pc:sldMk cId="3063798086" sldId="810"/>
        </pc:sldMkLst>
        <pc:spChg chg="del">
          <ac:chgData name="Jenifer Prince Devaraj" userId="c3fb109c-09d1-42a6-93f4-69472d709861" providerId="ADAL" clId="{5C8D9D1A-F824-448D-81CC-02DF86D357C3}" dt="2024-11-22T07:28:19.941" v="978" actId="478"/>
          <ac:spMkLst>
            <pc:docMk/>
            <pc:sldMk cId="3063798086" sldId="81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5C8D9D1A-F824-448D-81CC-02DF86D357C3}" dt="2024-11-22T07:39:09.369" v="1597" actId="20577"/>
          <ac:spMkLst>
            <pc:docMk/>
            <pc:sldMk cId="3063798086" sldId="810"/>
            <ac:spMk id="6" creationId="{7D6961B7-B7FE-40F6-9728-CA868570C1F9}"/>
          </ac:spMkLst>
        </pc:spChg>
        <pc:picChg chg="add mod">
          <ac:chgData name="Jenifer Prince Devaraj" userId="c3fb109c-09d1-42a6-93f4-69472d709861" providerId="ADAL" clId="{5C8D9D1A-F824-448D-81CC-02DF86D357C3}" dt="2024-11-22T07:29:24.411" v="1024" actId="1076"/>
          <ac:picMkLst>
            <pc:docMk/>
            <pc:sldMk cId="3063798086" sldId="810"/>
            <ac:picMk id="8" creationId="{09D30F87-BC0F-40BB-A16A-4BC8C66A3E8E}"/>
          </ac:picMkLst>
        </pc:picChg>
      </pc:sldChg>
      <pc:sldChg chg="del">
        <pc:chgData name="Jenifer Prince Devaraj" userId="c3fb109c-09d1-42a6-93f4-69472d709861" providerId="ADAL" clId="{5C8D9D1A-F824-448D-81CC-02DF86D357C3}" dt="2024-11-22T01:47:04.451" v="89" actId="47"/>
        <pc:sldMkLst>
          <pc:docMk/>
          <pc:sldMk cId="2040143687" sldId="811"/>
        </pc:sldMkLst>
      </pc:sldChg>
      <pc:sldChg chg="addSp delSp modSp add mod">
        <pc:chgData name="Jenifer Prince Devaraj" userId="c3fb109c-09d1-42a6-93f4-69472d709861" providerId="ADAL" clId="{5C8D9D1A-F824-448D-81CC-02DF86D357C3}" dt="2024-11-22T07:38:49.628" v="1575" actId="1076"/>
        <pc:sldMkLst>
          <pc:docMk/>
          <pc:sldMk cId="2767206022" sldId="811"/>
        </pc:sldMkLst>
        <pc:spChg chg="add mod">
          <ac:chgData name="Jenifer Prince Devaraj" userId="c3fb109c-09d1-42a6-93f4-69472d709861" providerId="ADAL" clId="{5C8D9D1A-F824-448D-81CC-02DF86D357C3}" dt="2024-11-22T07:36:19.921" v="1315" actId="1076"/>
          <ac:spMkLst>
            <pc:docMk/>
            <pc:sldMk cId="2767206022" sldId="811"/>
            <ac:spMk id="7" creationId="{24569CBC-B4C3-4B2A-B2CF-FB14A16C4652}"/>
          </ac:spMkLst>
        </pc:spChg>
        <pc:picChg chg="add mod">
          <ac:chgData name="Jenifer Prince Devaraj" userId="c3fb109c-09d1-42a6-93f4-69472d709861" providerId="ADAL" clId="{5C8D9D1A-F824-448D-81CC-02DF86D357C3}" dt="2024-11-22T07:34:43.241" v="1301" actId="1076"/>
          <ac:picMkLst>
            <pc:docMk/>
            <pc:sldMk cId="2767206022" sldId="811"/>
            <ac:picMk id="3" creationId="{445A69A5-5961-4DC6-BD60-DB25EAE86E07}"/>
          </ac:picMkLst>
        </pc:picChg>
        <pc:picChg chg="del">
          <ac:chgData name="Jenifer Prince Devaraj" userId="c3fb109c-09d1-42a6-93f4-69472d709861" providerId="ADAL" clId="{5C8D9D1A-F824-448D-81CC-02DF86D357C3}" dt="2024-11-22T07:29:28.379" v="1026" actId="478"/>
          <ac:picMkLst>
            <pc:docMk/>
            <pc:sldMk cId="2767206022" sldId="811"/>
            <ac:picMk id="8" creationId="{09D30F87-BC0F-40BB-A16A-4BC8C66A3E8E}"/>
          </ac:picMkLst>
        </pc:picChg>
        <pc:picChg chg="add mod">
          <ac:chgData name="Jenifer Prince Devaraj" userId="c3fb109c-09d1-42a6-93f4-69472d709861" providerId="ADAL" clId="{5C8D9D1A-F824-448D-81CC-02DF86D357C3}" dt="2024-11-22T07:38:49.628" v="1575" actId="1076"/>
          <ac:picMkLst>
            <pc:docMk/>
            <pc:sldMk cId="2767206022" sldId="811"/>
            <ac:picMk id="10" creationId="{03F7060F-EC69-433B-A50D-EC7ADB37E868}"/>
          </ac:picMkLst>
        </pc:picChg>
        <pc:picChg chg="add mod">
          <ac:chgData name="Jenifer Prince Devaraj" userId="c3fb109c-09d1-42a6-93f4-69472d709861" providerId="ADAL" clId="{5C8D9D1A-F824-448D-81CC-02DF86D357C3}" dt="2024-11-22T07:34:56.158" v="1306" actId="1076"/>
          <ac:picMkLst>
            <pc:docMk/>
            <pc:sldMk cId="2767206022" sldId="811"/>
            <ac:picMk id="12" creationId="{F7DDFD28-3BF5-480D-81EF-44E03AD2DB14}"/>
          </ac:picMkLst>
        </pc:picChg>
        <pc:picChg chg="add del mod">
          <ac:chgData name="Jenifer Prince Devaraj" userId="c3fb109c-09d1-42a6-93f4-69472d709861" providerId="ADAL" clId="{5C8D9D1A-F824-448D-81CC-02DF86D357C3}" dt="2024-11-22T07:38:45.038" v="1574" actId="478"/>
          <ac:picMkLst>
            <pc:docMk/>
            <pc:sldMk cId="2767206022" sldId="811"/>
            <ac:picMk id="14" creationId="{67C06324-10BC-4E82-AFE3-A9E633677483}"/>
          </ac:picMkLst>
        </pc:picChg>
        <pc:picChg chg="add del mod">
          <ac:chgData name="Jenifer Prince Devaraj" userId="c3fb109c-09d1-42a6-93f4-69472d709861" providerId="ADAL" clId="{5C8D9D1A-F824-448D-81CC-02DF86D357C3}" dt="2024-11-22T07:38:43.719" v="1573" actId="478"/>
          <ac:picMkLst>
            <pc:docMk/>
            <pc:sldMk cId="2767206022" sldId="811"/>
            <ac:picMk id="16" creationId="{E66A217B-DEEF-4926-B4C8-05609A0300A5}"/>
          </ac:picMkLst>
        </pc:picChg>
      </pc:sldChg>
      <pc:sldChg chg="del">
        <pc:chgData name="Jenifer Prince Devaraj" userId="c3fb109c-09d1-42a6-93f4-69472d709861" providerId="ADAL" clId="{5C8D9D1A-F824-448D-81CC-02DF86D357C3}" dt="2024-11-22T01:47:05.510" v="94" actId="47"/>
        <pc:sldMkLst>
          <pc:docMk/>
          <pc:sldMk cId="1580382749" sldId="812"/>
        </pc:sldMkLst>
      </pc:sldChg>
      <pc:sldChg chg="delSp modSp add mod">
        <pc:chgData name="Jenifer Prince Devaraj" userId="c3fb109c-09d1-42a6-93f4-69472d709861" providerId="ADAL" clId="{5C8D9D1A-F824-448D-81CC-02DF86D357C3}" dt="2024-11-22T07:38:37.947" v="1572" actId="1076"/>
        <pc:sldMkLst>
          <pc:docMk/>
          <pc:sldMk cId="2849441228" sldId="812"/>
        </pc:sldMkLst>
        <pc:spChg chg="mod">
          <ac:chgData name="Jenifer Prince Devaraj" userId="c3fb109c-09d1-42a6-93f4-69472d709861" providerId="ADAL" clId="{5C8D9D1A-F824-448D-81CC-02DF86D357C3}" dt="2024-11-22T07:38:33.728" v="1570" actId="14100"/>
          <ac:spMkLst>
            <pc:docMk/>
            <pc:sldMk cId="2849441228" sldId="812"/>
            <ac:spMk id="7" creationId="{24569CBC-B4C3-4B2A-B2CF-FB14A16C4652}"/>
          </ac:spMkLst>
        </pc:spChg>
        <pc:picChg chg="del">
          <ac:chgData name="Jenifer Prince Devaraj" userId="c3fb109c-09d1-42a6-93f4-69472d709861" providerId="ADAL" clId="{5C8D9D1A-F824-448D-81CC-02DF86D357C3}" dt="2024-11-22T07:38:22.524" v="1565" actId="478"/>
          <ac:picMkLst>
            <pc:docMk/>
            <pc:sldMk cId="2849441228" sldId="812"/>
            <ac:picMk id="3" creationId="{445A69A5-5961-4DC6-BD60-DB25EAE86E07}"/>
          </ac:picMkLst>
        </pc:picChg>
        <pc:picChg chg="del">
          <ac:chgData name="Jenifer Prince Devaraj" userId="c3fb109c-09d1-42a6-93f4-69472d709861" providerId="ADAL" clId="{5C8D9D1A-F824-448D-81CC-02DF86D357C3}" dt="2024-11-22T07:38:24.018" v="1566" actId="478"/>
          <ac:picMkLst>
            <pc:docMk/>
            <pc:sldMk cId="2849441228" sldId="812"/>
            <ac:picMk id="10" creationId="{03F7060F-EC69-433B-A50D-EC7ADB37E868}"/>
          </ac:picMkLst>
        </pc:picChg>
        <pc:picChg chg="del">
          <ac:chgData name="Jenifer Prince Devaraj" userId="c3fb109c-09d1-42a6-93f4-69472d709861" providerId="ADAL" clId="{5C8D9D1A-F824-448D-81CC-02DF86D357C3}" dt="2024-11-22T07:38:25.449" v="1567" actId="478"/>
          <ac:picMkLst>
            <pc:docMk/>
            <pc:sldMk cId="2849441228" sldId="812"/>
            <ac:picMk id="12" creationId="{F7DDFD28-3BF5-480D-81EF-44E03AD2DB14}"/>
          </ac:picMkLst>
        </pc:picChg>
        <pc:picChg chg="mod">
          <ac:chgData name="Jenifer Prince Devaraj" userId="c3fb109c-09d1-42a6-93f4-69472d709861" providerId="ADAL" clId="{5C8D9D1A-F824-448D-81CC-02DF86D357C3}" dt="2024-11-22T07:38:35.229" v="1571" actId="1076"/>
          <ac:picMkLst>
            <pc:docMk/>
            <pc:sldMk cId="2849441228" sldId="812"/>
            <ac:picMk id="14" creationId="{67C06324-10BC-4E82-AFE3-A9E633677483}"/>
          </ac:picMkLst>
        </pc:picChg>
        <pc:picChg chg="mod">
          <ac:chgData name="Jenifer Prince Devaraj" userId="c3fb109c-09d1-42a6-93f4-69472d709861" providerId="ADAL" clId="{5C8D9D1A-F824-448D-81CC-02DF86D357C3}" dt="2024-11-22T07:38:37.947" v="1572" actId="1076"/>
          <ac:picMkLst>
            <pc:docMk/>
            <pc:sldMk cId="2849441228" sldId="812"/>
            <ac:picMk id="16" creationId="{E66A217B-DEEF-4926-B4C8-05609A0300A5}"/>
          </ac:picMkLst>
        </pc:picChg>
      </pc:sldChg>
      <pc:sldChg chg="addSp delSp modSp add mod">
        <pc:chgData name="Jenifer Prince Devaraj" userId="c3fb109c-09d1-42a6-93f4-69472d709861" providerId="ADAL" clId="{5C8D9D1A-F824-448D-81CC-02DF86D357C3}" dt="2024-11-22T07:39:35.089" v="1610" actId="1076"/>
        <pc:sldMkLst>
          <pc:docMk/>
          <pc:sldMk cId="455340640" sldId="813"/>
        </pc:sldMkLst>
        <pc:spChg chg="mod">
          <ac:chgData name="Jenifer Prince Devaraj" userId="c3fb109c-09d1-42a6-93f4-69472d709861" providerId="ADAL" clId="{5C8D9D1A-F824-448D-81CC-02DF86D357C3}" dt="2024-11-22T07:39:19.877" v="1606" actId="20577"/>
          <ac:spMkLst>
            <pc:docMk/>
            <pc:sldMk cId="455340640" sldId="813"/>
            <ac:spMk id="6" creationId="{7D6961B7-B7FE-40F6-9728-CA868570C1F9}"/>
          </ac:spMkLst>
        </pc:spChg>
        <pc:picChg chg="add mod">
          <ac:chgData name="Jenifer Prince Devaraj" userId="c3fb109c-09d1-42a6-93f4-69472d709861" providerId="ADAL" clId="{5C8D9D1A-F824-448D-81CC-02DF86D357C3}" dt="2024-11-22T07:39:35.089" v="1610" actId="1076"/>
          <ac:picMkLst>
            <pc:docMk/>
            <pc:sldMk cId="455340640" sldId="813"/>
            <ac:picMk id="3" creationId="{07D8AE32-1984-49E4-855C-D5E6E36F5DA4}"/>
          </ac:picMkLst>
        </pc:picChg>
        <pc:picChg chg="del">
          <ac:chgData name="Jenifer Prince Devaraj" userId="c3fb109c-09d1-42a6-93f4-69472d709861" providerId="ADAL" clId="{5C8D9D1A-F824-448D-81CC-02DF86D357C3}" dt="2024-11-22T07:39:22.221" v="1607" actId="478"/>
          <ac:picMkLst>
            <pc:docMk/>
            <pc:sldMk cId="455340640" sldId="813"/>
            <ac:picMk id="8" creationId="{09D30F87-BC0F-40BB-A16A-4BC8C66A3E8E}"/>
          </ac:picMkLst>
        </pc:picChg>
      </pc:sldChg>
      <pc:sldChg chg="del">
        <pc:chgData name="Jenifer Prince Devaraj" userId="c3fb109c-09d1-42a6-93f4-69472d709861" providerId="ADAL" clId="{5C8D9D1A-F824-448D-81CC-02DF86D357C3}" dt="2024-11-22T01:47:06.368" v="98" actId="47"/>
        <pc:sldMkLst>
          <pc:docMk/>
          <pc:sldMk cId="1689549566" sldId="813"/>
        </pc:sldMkLst>
      </pc:sldChg>
      <pc:sldChg chg="addSp delSp modSp add mod">
        <pc:chgData name="Jenifer Prince Devaraj" userId="c3fb109c-09d1-42a6-93f4-69472d709861" providerId="ADAL" clId="{5C8D9D1A-F824-448D-81CC-02DF86D357C3}" dt="2024-11-22T07:40:47.870" v="1616" actId="1076"/>
        <pc:sldMkLst>
          <pc:docMk/>
          <pc:sldMk cId="509277045" sldId="814"/>
        </pc:sldMkLst>
        <pc:picChg chg="add mod">
          <ac:chgData name="Jenifer Prince Devaraj" userId="c3fb109c-09d1-42a6-93f4-69472d709861" providerId="ADAL" clId="{5C8D9D1A-F824-448D-81CC-02DF86D357C3}" dt="2024-11-22T07:40:47.870" v="1616" actId="1076"/>
          <ac:picMkLst>
            <pc:docMk/>
            <pc:sldMk cId="509277045" sldId="814"/>
            <ac:picMk id="3" creationId="{E7A1F9C7-299E-4888-9629-D690452D1B35}"/>
          </ac:picMkLst>
        </pc:picChg>
        <pc:picChg chg="del">
          <ac:chgData name="Jenifer Prince Devaraj" userId="c3fb109c-09d1-42a6-93f4-69472d709861" providerId="ADAL" clId="{5C8D9D1A-F824-448D-81CC-02DF86D357C3}" dt="2024-11-22T07:39:41.670" v="1612" actId="478"/>
          <ac:picMkLst>
            <pc:docMk/>
            <pc:sldMk cId="509277045" sldId="814"/>
            <ac:picMk id="8" creationId="{09D30F87-BC0F-40BB-A16A-4BC8C66A3E8E}"/>
          </ac:picMkLst>
        </pc:picChg>
      </pc:sldChg>
      <pc:sldChg chg="del">
        <pc:chgData name="Jenifer Prince Devaraj" userId="c3fb109c-09d1-42a6-93f4-69472d709861" providerId="ADAL" clId="{5C8D9D1A-F824-448D-81CC-02DF86D357C3}" dt="2024-11-22T01:47:05.711" v="95" actId="47"/>
        <pc:sldMkLst>
          <pc:docMk/>
          <pc:sldMk cId="687884501" sldId="814"/>
        </pc:sldMkLst>
      </pc:sldChg>
      <pc:sldChg chg="addSp delSp modSp add mod">
        <pc:chgData name="Jenifer Prince Devaraj" userId="c3fb109c-09d1-42a6-93f4-69472d709861" providerId="ADAL" clId="{5C8D9D1A-F824-448D-81CC-02DF86D357C3}" dt="2024-11-22T07:42:23.031" v="1624" actId="1076"/>
        <pc:sldMkLst>
          <pc:docMk/>
          <pc:sldMk cId="1354264453" sldId="815"/>
        </pc:sldMkLst>
        <pc:spChg chg="mod">
          <ac:chgData name="Jenifer Prince Devaraj" userId="c3fb109c-09d1-42a6-93f4-69472d709861" providerId="ADAL" clId="{5C8D9D1A-F824-448D-81CC-02DF86D357C3}" dt="2024-11-22T07:42:19.529" v="1622" actId="1076"/>
          <ac:spMkLst>
            <pc:docMk/>
            <pc:sldMk cId="1354264453" sldId="815"/>
            <ac:spMk id="6" creationId="{7D6961B7-B7FE-40F6-9728-CA868570C1F9}"/>
          </ac:spMkLst>
        </pc:spChg>
        <pc:picChg chg="del">
          <ac:chgData name="Jenifer Prince Devaraj" userId="c3fb109c-09d1-42a6-93f4-69472d709861" providerId="ADAL" clId="{5C8D9D1A-F824-448D-81CC-02DF86D357C3}" dt="2024-11-22T07:41:16.705" v="1618" actId="478"/>
          <ac:picMkLst>
            <pc:docMk/>
            <pc:sldMk cId="1354264453" sldId="815"/>
            <ac:picMk id="3" creationId="{07D8AE32-1984-49E4-855C-D5E6E36F5DA4}"/>
          </ac:picMkLst>
        </pc:picChg>
        <pc:picChg chg="add mod">
          <ac:chgData name="Jenifer Prince Devaraj" userId="c3fb109c-09d1-42a6-93f4-69472d709861" providerId="ADAL" clId="{5C8D9D1A-F824-448D-81CC-02DF86D357C3}" dt="2024-11-22T07:42:23.031" v="1624" actId="1076"/>
          <ac:picMkLst>
            <pc:docMk/>
            <pc:sldMk cId="1354264453" sldId="815"/>
            <ac:picMk id="7" creationId="{4D4213F4-A2F0-4FD5-9C9F-C67322491970}"/>
          </ac:picMkLst>
        </pc:picChg>
      </pc:sldChg>
      <pc:sldChg chg="del">
        <pc:chgData name="Jenifer Prince Devaraj" userId="c3fb109c-09d1-42a6-93f4-69472d709861" providerId="ADAL" clId="{5C8D9D1A-F824-448D-81CC-02DF86D357C3}" dt="2024-11-22T01:47:05.938" v="96" actId="47"/>
        <pc:sldMkLst>
          <pc:docMk/>
          <pc:sldMk cId="3795308469" sldId="815"/>
        </pc:sldMkLst>
      </pc:sldChg>
      <pc:sldChg chg="del">
        <pc:chgData name="Jenifer Prince Devaraj" userId="c3fb109c-09d1-42a6-93f4-69472d709861" providerId="ADAL" clId="{5C8D9D1A-F824-448D-81CC-02DF86D357C3}" dt="2024-11-22T01:47:06.572" v="99" actId="47"/>
        <pc:sldMkLst>
          <pc:docMk/>
          <pc:sldMk cId="2509863353" sldId="816"/>
        </pc:sldMkLst>
      </pc:sldChg>
      <pc:sldChg chg="del">
        <pc:chgData name="Jenifer Prince Devaraj" userId="c3fb109c-09d1-42a6-93f4-69472d709861" providerId="ADAL" clId="{5C8D9D1A-F824-448D-81CC-02DF86D357C3}" dt="2024-11-22T01:47:06.784" v="100" actId="47"/>
        <pc:sldMkLst>
          <pc:docMk/>
          <pc:sldMk cId="3797361924" sldId="817"/>
        </pc:sldMkLst>
      </pc:sldChg>
      <pc:sldChg chg="del">
        <pc:chgData name="Jenifer Prince Devaraj" userId="c3fb109c-09d1-42a6-93f4-69472d709861" providerId="ADAL" clId="{5C8D9D1A-F824-448D-81CC-02DF86D357C3}" dt="2024-11-22T01:47:05.299" v="93" actId="47"/>
        <pc:sldMkLst>
          <pc:docMk/>
          <pc:sldMk cId="2569234682" sldId="818"/>
        </pc:sldMkLst>
      </pc:sldChg>
      <pc:sldChg chg="del">
        <pc:chgData name="Jenifer Prince Devaraj" userId="c3fb109c-09d1-42a6-93f4-69472d709861" providerId="ADAL" clId="{5C8D9D1A-F824-448D-81CC-02DF86D357C3}" dt="2024-11-22T01:47:04.672" v="90" actId="47"/>
        <pc:sldMkLst>
          <pc:docMk/>
          <pc:sldMk cId="1625687577" sldId="819"/>
        </pc:sldMkLst>
      </pc:sldChg>
      <pc:sldChg chg="del">
        <pc:chgData name="Jenifer Prince Devaraj" userId="c3fb109c-09d1-42a6-93f4-69472d709861" providerId="ADAL" clId="{5C8D9D1A-F824-448D-81CC-02DF86D357C3}" dt="2024-11-22T01:47:03.301" v="84" actId="47"/>
        <pc:sldMkLst>
          <pc:docMk/>
          <pc:sldMk cId="1093804845" sldId="820"/>
        </pc:sldMkLst>
      </pc:sldChg>
      <pc:sldChg chg="del">
        <pc:chgData name="Jenifer Prince Devaraj" userId="c3fb109c-09d1-42a6-93f4-69472d709861" providerId="ADAL" clId="{5C8D9D1A-F824-448D-81CC-02DF86D357C3}" dt="2024-11-22T01:47:04.029" v="87" actId="47"/>
        <pc:sldMkLst>
          <pc:docMk/>
          <pc:sldMk cId="4051045953" sldId="821"/>
        </pc:sldMkLst>
      </pc:sldChg>
      <pc:sldChg chg="del">
        <pc:chgData name="Jenifer Prince Devaraj" userId="c3fb109c-09d1-42a6-93f4-69472d709861" providerId="ADAL" clId="{5C8D9D1A-F824-448D-81CC-02DF86D357C3}" dt="2024-11-22T01:47:06.143" v="97" actId="47"/>
        <pc:sldMkLst>
          <pc:docMk/>
          <pc:sldMk cId="2865471555" sldId="822"/>
        </pc:sldMkLst>
      </pc:sldChg>
      <pc:sldChg chg="del">
        <pc:chgData name="Jenifer Prince Devaraj" userId="c3fb109c-09d1-42a6-93f4-69472d709861" providerId="ADAL" clId="{5C8D9D1A-F824-448D-81CC-02DF86D357C3}" dt="2024-11-22T01:47:06.970" v="101" actId="47"/>
        <pc:sldMkLst>
          <pc:docMk/>
          <pc:sldMk cId="2167262320" sldId="82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11</a:t>
            </a:r>
          </a:p>
          <a:p>
            <a:r>
              <a:rPr lang="en-GB" sz="2400" b="1" dirty="0">
                <a:latin typeface="Arial"/>
                <a:cs typeface="Arial"/>
              </a:rPr>
              <a:t>Topic			: FHSS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575" y="124928"/>
            <a:ext cx="11594969" cy="1325563"/>
          </a:xfrm>
        </p:spPr>
        <p:txBody>
          <a:bodyPr>
            <a:normAutofit/>
          </a:bodyPr>
          <a:lstStyle/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169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Frequency Hop Spread Spectrum.</a:t>
            </a: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947280"/>
            <a:ext cx="11594969" cy="1325563"/>
          </a:xfrm>
        </p:spPr>
        <p:txBody>
          <a:bodyPr/>
          <a:lstStyle/>
          <a:p>
            <a:r>
              <a:rPr sz="3200" b="1" dirty="0">
                <a:solidFill>
                  <a:srgbClr val="000000"/>
                </a:solidFill>
                <a:latin typeface="Book Antiqua"/>
              </a:rPr>
              <a:t>Spread Spectrum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5893" y="2106739"/>
            <a:ext cx="11501265" cy="3917032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Spread Spectrum is a technique used to spread data over a wide bandwidth. </a:t>
            </a:r>
            <a:endParaRPr lang="en-GB" sz="2200" dirty="0">
              <a:solidFill>
                <a:srgbClr val="000000"/>
              </a:solidFill>
              <a:latin typeface="Book Antiqua"/>
            </a:endParaRPr>
          </a:p>
          <a:p>
            <a:pPr algn="just">
              <a:lnSpc>
                <a:spcPct val="150000"/>
              </a:lnSpc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It enhances resistance to jamming, increases security, and allows multi-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channel 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access. </a:t>
            </a:r>
            <a:endParaRPr lang="en-GB" sz="2200" dirty="0">
              <a:solidFill>
                <a:srgbClr val="000000"/>
              </a:solidFill>
              <a:latin typeface="Book Antiqua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The Types include</a:t>
            </a:r>
          </a:p>
          <a:p>
            <a:pPr marL="987425" algn="just">
              <a:lnSpc>
                <a:spcPct val="150000"/>
              </a:lnSpc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Frequency Hopping (FHSS)  </a:t>
            </a:r>
            <a:endParaRPr lang="en-GB" sz="2200" dirty="0">
              <a:solidFill>
                <a:srgbClr val="000000"/>
              </a:solidFill>
              <a:latin typeface="Book Antiqua"/>
            </a:endParaRPr>
          </a:p>
          <a:p>
            <a:pPr marL="987425" algn="just">
              <a:lnSpc>
                <a:spcPct val="150000"/>
              </a:lnSpc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Direct Sequence Spread Spectrum (DSSS).</a:t>
            </a:r>
            <a:endParaRPr lang="en-GB" sz="2200" dirty="0">
              <a:solidFill>
                <a:srgbClr val="000000"/>
              </a:solidFill>
              <a:latin typeface="Book Antiqua"/>
            </a:endParaRPr>
          </a:p>
          <a:p>
            <a:pPr marL="987425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Time Hopping Spread Spectrum (THSS)</a:t>
            </a:r>
          </a:p>
          <a:p>
            <a:pPr marL="987425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Chirp Spread Spectrum (CSS)</a:t>
            </a:r>
            <a:endParaRPr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6478CA-613B-4ED8-9925-DE98340D5A03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  <a:endParaRPr lang="en-GB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966BE9-2B08-4FDD-B376-F31462ED45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793" y="2221311"/>
            <a:ext cx="11808259" cy="3917032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The signal is spread over a wide bandwidth by combining it with a pseudorandom spreading code.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Resistant to narrowband interference due to the spreading effect.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Highly effective against narrowband jamming but less effective for wideband jamming.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Occupies a broader frequency band, proportional to the length of the spreading code.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Requires the same pseudorandom spreading code at both transmitter and receiver.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Widely used in GPS, CDMA cellular networks, and secure data transmission</a:t>
            </a:r>
            <a:endParaRPr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A11C67C-68CA-42B4-94DF-6734271AF3C1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754E18-9A89-45C0-B243-2891417930C4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500455-C9ED-4CBC-B3EE-3E0C9311841C}"/>
              </a:ext>
            </a:extLst>
          </p:cNvPr>
          <p:cNvSpPr txBox="1"/>
          <p:nvPr/>
        </p:nvSpPr>
        <p:spPr>
          <a:xfrm>
            <a:off x="222368" y="1404326"/>
            <a:ext cx="852069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Direct Sequence Spread Spectrum (DSSS)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87709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Frequency Hopping Spread Spectrum (FHSS) </a:t>
            </a:r>
            <a:endParaRPr sz="3200" b="1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44" y="2113272"/>
            <a:ext cx="12261221" cy="3917032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The signal rapidly switches (hops) between multiple frequencies based on a pseudorandom sequence.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Resistant to frequency-specific interference since hops occur across a wide range.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Jamming affects only specific frequencies and overall communication remains unaffected.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Uses </a:t>
            </a:r>
            <a:r>
              <a:rPr lang="en-GB" sz="2200" b="1" dirty="0">
                <a:solidFill>
                  <a:srgbClr val="000000"/>
                </a:solidFill>
                <a:latin typeface="Book Antiqua"/>
              </a:rPr>
              <a:t>narrowband signals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at each hop, requiring less bandwidth.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Requires transmitter and receiver to be synchronized for the hopping pattern.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Used in Bluetooth,  Wi-Fi standards, and in military systems.</a:t>
            </a:r>
            <a:endParaRPr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2049875-418A-4E69-A7C6-727034F61F99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9738CA-1C88-45EC-B5FA-8A20851689B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A11C67C-68CA-42B4-94DF-6734271AF3C1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754E18-9A89-45C0-B243-2891417930C4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500455-C9ED-4CBC-B3EE-3E0C9311841C}"/>
              </a:ext>
            </a:extLst>
          </p:cNvPr>
          <p:cNvSpPr txBox="1"/>
          <p:nvPr/>
        </p:nvSpPr>
        <p:spPr>
          <a:xfrm>
            <a:off x="419373" y="1318806"/>
            <a:ext cx="852069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Direct Sequence Spread Spectrum (DSSS)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91D8E0E-5C44-4E3C-824E-DBE89166E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3946" y="2061463"/>
            <a:ext cx="7386591" cy="3725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308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56" y="1006486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Time Hopping Spread Spectrum (THSS)</a:t>
            </a:r>
            <a:endParaRPr sz="3200" b="1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340" y="2085130"/>
            <a:ext cx="10972800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Data is transmitted at different time intervals determined by a pseudorandom sequence.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Each signal "hops" across time slots instead of frequencies.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Achieving Low Power Transmission.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Resistant to temporal jamming.</a:t>
            </a:r>
            <a:endParaRPr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2049875-418A-4E69-A7C6-727034F61F99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9738CA-1C88-45EC-B5FA-8A20851689B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404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56" y="1006486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Chirp Spread Spectrum (CSS)</a:t>
            </a:r>
            <a:endParaRPr sz="3200" b="1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1927" y="2078552"/>
            <a:ext cx="9399610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Utilizes a frequency-modulated signal (chirp) that sweeps through a range of frequencies.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Spreading is achieved by varying the sweep rate.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Used in applications such as Lora and IoT.</a:t>
            </a:r>
            <a:endParaRPr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2049875-418A-4E69-A7C6-727034F61F99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9738CA-1C88-45EC-B5FA-8A20851689B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049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76" y="1220495"/>
            <a:ext cx="11594969" cy="1325563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Book Antiqua"/>
              </a:rPr>
              <a:t>Working of </a:t>
            </a:r>
            <a:r>
              <a:rPr sz="3200" b="1" dirty="0">
                <a:solidFill>
                  <a:srgbClr val="000000"/>
                </a:solidFill>
                <a:latin typeface="Book Antiqua"/>
              </a:rPr>
              <a:t> FHSS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968" y="2316062"/>
            <a:ext cx="10972800" cy="3917032"/>
          </a:xfrm>
        </p:spPr>
        <p:txBody>
          <a:bodyPr/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Input data is encoded and modulated.</a:t>
            </a:r>
            <a:endParaRPr lang="en-GB" sz="2200" dirty="0">
              <a:solidFill>
                <a:srgbClr val="000000"/>
              </a:solidFill>
              <a:latin typeface="Book Antiqua"/>
            </a:endParaRP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Pseudorandom sequence determines hopping pattern.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Transmitter hops between frequencies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 which is 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 sync</a:t>
            </a:r>
            <a:r>
              <a:rPr lang="en-GB" sz="2200" dirty="0" err="1">
                <a:solidFill>
                  <a:srgbClr val="000000"/>
                </a:solidFill>
                <a:latin typeface="Book Antiqua"/>
              </a:rPr>
              <a:t>ronized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 with receiver.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Data is decoded after frequency synchronization.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98BEB16-EDAE-4BBC-8CE4-C07AB915DC54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EC8916-3FAF-44FF-A0A7-A9E6AFA5658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92" y="856960"/>
            <a:ext cx="11594969" cy="1325563"/>
          </a:xfrm>
        </p:spPr>
        <p:txBody>
          <a:bodyPr/>
          <a:lstStyle/>
          <a:p>
            <a:r>
              <a:rPr sz="3200" b="1" dirty="0">
                <a:solidFill>
                  <a:srgbClr val="000000"/>
                </a:solidFill>
                <a:latin typeface="Book Antiqua"/>
              </a:rPr>
              <a:t>FHSS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149" y="2084008"/>
            <a:ext cx="10972800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Consider the a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available bandwidth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 to be 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2 MHz </a:t>
            </a:r>
            <a:endParaRPr lang="en-GB" sz="2200" dirty="0">
              <a:solidFill>
                <a:srgbClr val="000000"/>
              </a:solidFill>
              <a:latin typeface="Book Antiqua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In FHSS, the 2 M Hz will be 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divided into 20 channels of 100 kHz.</a:t>
            </a:r>
          </a:p>
          <a:p>
            <a:pPr algn="just">
              <a:lnSpc>
                <a:spcPct val="150000"/>
              </a:lnSpc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Hopping Pattern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 may have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Channels such as 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Channel 1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, 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Channel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 2, 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Channel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 3,</a:t>
            </a:r>
            <a:r>
              <a:rPr sz="2200" dirty="0">
                <a:solidFill>
                  <a:srgbClr val="000000"/>
                </a:solidFill>
                <a:latin typeface="Book Antiqua"/>
              </a:rPr>
              <a:t>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etc..</a:t>
            </a:r>
            <a:endParaRPr sz="2200" dirty="0">
              <a:solidFill>
                <a:srgbClr val="000000"/>
              </a:solidFill>
              <a:latin typeface="Book Antiqua"/>
            </a:endParaRPr>
          </a:p>
          <a:p>
            <a:pPr algn="just">
              <a:lnSpc>
                <a:spcPct val="150000"/>
              </a:lnSpc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Receiver uses the same pseudorandom sequence to decode the signal.</a:t>
            </a:r>
          </a:p>
          <a:p>
            <a:pPr algn="just">
              <a:lnSpc>
                <a:spcPct val="150000"/>
              </a:lnSpc>
            </a:pPr>
            <a:r>
              <a:rPr sz="2200" dirty="0">
                <a:solidFill>
                  <a:srgbClr val="000000"/>
                </a:solidFill>
                <a:latin typeface="Book Antiqua"/>
              </a:rPr>
              <a:t>If a jammer targets one channel, </a:t>
            </a:r>
            <a:r>
              <a:rPr lang="en-GB" sz="2200" dirty="0">
                <a:solidFill>
                  <a:srgbClr val="000000"/>
                </a:solidFill>
                <a:latin typeface="Book Antiqua"/>
              </a:rPr>
              <a:t>the information could be decoded from other channel.</a:t>
            </a:r>
            <a:endParaRPr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6DB261-0E87-4B91-B9F8-F7E3B55AB7C6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508ADB-A368-417F-B317-881A6E8F437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368" y="1450491"/>
            <a:ext cx="11412658" cy="376148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sz="3000" b="1" dirty="0">
                <a:solidFill>
                  <a:srgbClr val="000000"/>
                </a:solidFill>
                <a:latin typeface="Book Antiqua"/>
              </a:rPr>
              <a:t>Slow FHSS</a:t>
            </a:r>
            <a:r>
              <a:rPr lang="en-GB" sz="3000" b="1" dirty="0">
                <a:solidFill>
                  <a:srgbClr val="000000"/>
                </a:solidFill>
                <a:latin typeface="Book Antiqua"/>
              </a:rPr>
              <a:t> vs Fast FHSS</a:t>
            </a:r>
          </a:p>
          <a:p>
            <a:pPr marL="717550" indent="-269875" algn="just">
              <a:lnSpc>
                <a:spcPct val="150000"/>
              </a:lnSpc>
            </a:pPr>
            <a:r>
              <a:rPr lang="en-GB" sz="2100" b="1" dirty="0">
                <a:solidFill>
                  <a:srgbClr val="000000"/>
                </a:solidFill>
                <a:latin typeface="Book Antiqua"/>
              </a:rPr>
              <a:t>Slow FHSS:  </a:t>
            </a:r>
            <a:r>
              <a:rPr lang="en-GB" sz="2100" dirty="0">
                <a:solidFill>
                  <a:srgbClr val="000000"/>
                </a:solidFill>
                <a:latin typeface="Book Antiqua"/>
              </a:rPr>
              <a:t>Hop duration T</a:t>
            </a:r>
            <a:r>
              <a:rPr lang="en-GB" sz="1800" dirty="0">
                <a:solidFill>
                  <a:srgbClr val="000000"/>
                </a:solidFill>
                <a:latin typeface="Book Antiqua"/>
              </a:rPr>
              <a:t>c</a:t>
            </a:r>
            <a:r>
              <a:rPr lang="en-GB" sz="2100" dirty="0">
                <a:solidFill>
                  <a:srgbClr val="000000"/>
                </a:solidFill>
                <a:latin typeface="Book Antiqua"/>
              </a:rPr>
              <a:t> ≥ Symbol duration Ts. Example: Bluetooth.</a:t>
            </a:r>
          </a:p>
          <a:p>
            <a:pPr marL="717550" indent="-269875" algn="just">
              <a:lnSpc>
                <a:spcPct val="150000"/>
              </a:lnSpc>
            </a:pPr>
            <a:r>
              <a:rPr lang="en-GB" sz="2100" b="1" dirty="0">
                <a:solidFill>
                  <a:srgbClr val="000000"/>
                </a:solidFill>
                <a:latin typeface="Book Antiqua"/>
              </a:rPr>
              <a:t>Fast FHSS: </a:t>
            </a:r>
            <a:r>
              <a:rPr lang="en-GB" sz="2100" dirty="0">
                <a:solidFill>
                  <a:srgbClr val="000000"/>
                </a:solidFill>
                <a:latin typeface="Book Antiqua"/>
              </a:rPr>
              <a:t>Hop duration (Tc) &lt; Symbol duration (Ts). Example: Military communication systems.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100" dirty="0">
                <a:solidFill>
                  <a:srgbClr val="000000"/>
                </a:solidFill>
                <a:latin typeface="Book Antiqua"/>
              </a:rPr>
              <a:t>Hop duration (T</a:t>
            </a:r>
            <a:r>
              <a:rPr lang="en-GB" sz="1800" dirty="0">
                <a:solidFill>
                  <a:srgbClr val="000000"/>
                </a:solidFill>
                <a:latin typeface="Book Antiqua"/>
              </a:rPr>
              <a:t>c</a:t>
            </a:r>
            <a:r>
              <a:rPr lang="en-GB" sz="2100" dirty="0">
                <a:solidFill>
                  <a:srgbClr val="000000"/>
                </a:solidFill>
                <a:latin typeface="Book Antiqua"/>
              </a:rPr>
              <a:t>): communication system stays on a single frequency in a FHSS system before switching to the next frequency.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100" dirty="0">
                <a:solidFill>
                  <a:srgbClr val="000000"/>
                </a:solidFill>
                <a:latin typeface="Book Antiqua"/>
              </a:rPr>
              <a:t>Symbol duration (Ts ) is the time allocated to transmit one symbol.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13BBCFF-1A55-4EF9-AC1A-C94DC7B8AA2D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029F91-1F02-4AB3-9AE4-6BBA2EA9AF6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368" y="1450491"/>
            <a:ext cx="11412658" cy="376148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sz="3000" b="1" dirty="0">
                <a:solidFill>
                  <a:srgbClr val="000000"/>
                </a:solidFill>
                <a:latin typeface="Book Antiqua"/>
              </a:rPr>
              <a:t>Slow FHSS</a:t>
            </a:r>
            <a:r>
              <a:rPr lang="en-GB" sz="3000" b="1" dirty="0">
                <a:solidFill>
                  <a:srgbClr val="000000"/>
                </a:solidFill>
                <a:latin typeface="Book Antiqua"/>
              </a:rPr>
              <a:t> vs Fast FHSS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13BBCFF-1A55-4EF9-AC1A-C94DC7B8AA2D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029F91-1F02-4AB3-9AE4-6BBA2EA9AF6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DE75DE-1E7E-4624-A97D-4FFB4C4A7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266" y="2388412"/>
            <a:ext cx="9792203" cy="3962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242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903" y="1389552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sz="3000" b="1" dirty="0">
                <a:solidFill>
                  <a:srgbClr val="000000"/>
                </a:solidFill>
                <a:latin typeface="Book Antiqua"/>
              </a:rPr>
              <a:t>Advantages</a:t>
            </a:r>
            <a:r>
              <a:rPr lang="en-GB" sz="3000" b="1" dirty="0">
                <a:solidFill>
                  <a:srgbClr val="000000"/>
                </a:solidFill>
                <a:latin typeface="Book Antiqua"/>
              </a:rPr>
              <a:t> of FHSS</a:t>
            </a:r>
            <a:endParaRPr sz="3000" b="1" dirty="0">
              <a:solidFill>
                <a:srgbClr val="000000"/>
              </a:solidFill>
              <a:latin typeface="Book Antiqua"/>
            </a:endParaRPr>
          </a:p>
          <a:p>
            <a:pPr lvl="1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Quickly hops between frequencies, reducing the impact of interference or jamming.</a:t>
            </a:r>
          </a:p>
          <a:p>
            <a:pPr lvl="1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Uses pseudorandom hopping patterns, making interception and decoding difficult.</a:t>
            </a:r>
          </a:p>
          <a:p>
            <a:pPr lvl="1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Frequent hopping minimizes issues caused by signal reflections and fading.</a:t>
            </a:r>
          </a:p>
          <a:p>
            <a:pPr lvl="1" algn="just">
              <a:lnSpc>
                <a:spcPct val="15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/>
              </a:rPr>
              <a:t>Harder for unauthorized users to track the hopping sequence.</a:t>
            </a:r>
            <a:endParaRPr sz="22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F982FE0-1EF5-449B-9DA8-45219229ACAC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A4F76-886A-40CA-8F00-D7CD6B634C0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982FE0-1EF5-449B-9DA8-45219229ACAC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A4F76-886A-40CA-8F00-D7CD6B634C0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961B7-B7FE-40F6-9728-CA868570C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425" y="1396270"/>
            <a:ext cx="10972800" cy="557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b="1" dirty="0"/>
              <a:t>Anti Jamming: Using FHSS Technique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5A69A5-5961-4DC6-BD60-DB25EAE86E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9897" y="1318200"/>
            <a:ext cx="2824450" cy="15573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569CBC-B4C3-4B2A-B2CF-FB14A16C4652}"/>
              </a:ext>
            </a:extLst>
          </p:cNvPr>
          <p:cNvSpPr txBox="1"/>
          <p:nvPr/>
        </p:nvSpPr>
        <p:spPr>
          <a:xfrm>
            <a:off x="414439" y="2376503"/>
            <a:ext cx="8058562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Chooser Block: Pseudo Random Generator is created both at transmitter and receiver using chooser block.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Import Block: used to import the Ransom sequence.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Interpolation: used for multiplying the </a:t>
            </a:r>
            <a:r>
              <a:rPr lang="en-GB" sz="2200" dirty="0" err="1">
                <a:latin typeface="Book Antiqua" panose="02040602050305030304" pitchFamily="18" charset="0"/>
              </a:rPr>
              <a:t>samp_rate</a:t>
            </a:r>
            <a:r>
              <a:rPr lang="en-GB" sz="2200" dirty="0">
                <a:latin typeface="Book Antiqua" panose="02040602050305030304" pitchFamily="18" charset="0"/>
              </a:rPr>
              <a:t>  hence widening the entire spectrum.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3F7060F-EC69-433B-A50D-EC7ADB37E8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8026" y="3041696"/>
            <a:ext cx="2656321" cy="169038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7DDFD28-3BF5-480D-81EF-44E03AD2D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4626" y="4466746"/>
            <a:ext cx="2634992" cy="1787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206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982FE0-1EF5-449B-9DA8-45219229ACAC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A4F76-886A-40CA-8F00-D7CD6B634C0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961B7-B7FE-40F6-9728-CA868570C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425" y="1396270"/>
            <a:ext cx="10972800" cy="557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b="1" dirty="0"/>
              <a:t>Anti Jamming: Using FHSS Technique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569CBC-B4C3-4B2A-B2CF-FB14A16C4652}"/>
              </a:ext>
            </a:extLst>
          </p:cNvPr>
          <p:cNvSpPr txBox="1"/>
          <p:nvPr/>
        </p:nvSpPr>
        <p:spPr>
          <a:xfrm>
            <a:off x="414439" y="2376503"/>
            <a:ext cx="6769194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Multiplying with channel at the transmission side of the required information to achieve random frequency sequence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Multiplying with the random sequence at the noise source to achieve random jammer.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7C06324-10BC-4E82-AFE3-A9E6336774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9010" y="2149182"/>
            <a:ext cx="2049503" cy="169038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66A217B-DEEF-4926-B4C8-05609A030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0519" y="2233641"/>
            <a:ext cx="1863295" cy="1521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441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982FE0-1EF5-449B-9DA8-45219229ACAC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A4F76-886A-40CA-8F00-D7CD6B634C0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961B7-B7FE-40F6-9728-CA868570C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425" y="1396270"/>
            <a:ext cx="10972800" cy="557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b="1" dirty="0"/>
              <a:t>Anti Jamming: Using FHSS Technique (Transmitter End)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D30F87-BC0F-40BB-A16A-4BC8C66A3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575" y="2035609"/>
            <a:ext cx="8975154" cy="4097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7980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982FE0-1EF5-449B-9DA8-45219229ACAC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A4F76-886A-40CA-8F00-D7CD6B634C0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961B7-B7FE-40F6-9728-CA868570C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425" y="1396270"/>
            <a:ext cx="10972800" cy="557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b="1" dirty="0"/>
              <a:t>Anti Jamming: Using FHSS Technique (Transmitter End)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A1F9C7-299E-4888-9629-D690452D1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539" y="1831768"/>
            <a:ext cx="8173513" cy="4746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277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982FE0-1EF5-449B-9DA8-45219229ACAC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A4F76-886A-40CA-8F00-D7CD6B634C0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961B7-B7FE-40F6-9728-CA868570C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425" y="1396270"/>
            <a:ext cx="10972800" cy="557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b="1" dirty="0"/>
              <a:t>Anti Jamming: Using FHSS Technique (Receiver End)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D8AE32-1984-49E4-855C-D5E6E36F5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241" y="2177881"/>
            <a:ext cx="8718596" cy="3874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3406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982FE0-1EF5-449B-9DA8-45219229ACAC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A4F76-886A-40CA-8F00-D7CD6B634C0E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961B7-B7FE-40F6-9728-CA868570C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484" y="1119977"/>
            <a:ext cx="10972800" cy="557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b="1" dirty="0"/>
              <a:t>Anti Jamming: Using FHSS Technique (Receiver End)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4213F4-A2F0-4FD5-9C9F-C673224919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2679" y="1587994"/>
            <a:ext cx="8006641" cy="464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2644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00" y="1110096"/>
            <a:ext cx="11594969" cy="1325563"/>
          </a:xfrm>
        </p:spPr>
        <p:txBody>
          <a:bodyPr/>
          <a:lstStyle/>
          <a:p>
            <a:r>
              <a:rPr sz="3200" b="1" dirty="0">
                <a:solidFill>
                  <a:srgbClr val="000000"/>
                </a:solidFill>
                <a:latin typeface="Book Antiqua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415" y="1935700"/>
            <a:ext cx="10972800" cy="3917032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sz="2000" dirty="0">
              <a:solidFill>
                <a:srgbClr val="000000"/>
              </a:solidFill>
              <a:latin typeface="Book Antiqua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solidFill>
                  <a:srgbClr val="000000"/>
                </a:solidFill>
                <a:latin typeface="Book Antiqua"/>
              </a:rPr>
              <a:t>[1] William Stallings, Data and Computer Communications, 7th Edition.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solidFill>
                  <a:srgbClr val="000000"/>
                </a:solidFill>
                <a:latin typeface="Book Antiqua"/>
              </a:rPr>
              <a:t>[2] ResearchGate, "Slow Hopping vs Fast Hopping," [Online].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solidFill>
                  <a:srgbClr val="000000"/>
                </a:solidFill>
                <a:latin typeface="Book Antiqua"/>
              </a:rPr>
              <a:t>[3] K. Doerksen, J.-F. Levesque, and I. Mas, "Design,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Modeling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 and Evaluation of a 2.4GHz FHSS Communications System for </a:t>
            </a:r>
            <a:r>
              <a:rPr lang="en-GB" sz="2000" dirty="0" err="1">
                <a:solidFill>
                  <a:srgbClr val="000000"/>
                </a:solidFill>
                <a:latin typeface="Book Antiqua"/>
              </a:rPr>
              <a:t>NarcisSat</a:t>
            </a:r>
            <a:r>
              <a:rPr lang="en-GB" sz="2000" dirty="0">
                <a:solidFill>
                  <a:srgbClr val="000000"/>
                </a:solidFill>
                <a:latin typeface="Book Antiqua"/>
              </a:rPr>
              <a:t>," in Proceedings of the IEEE International Conference on Communications, [Online]. </a:t>
            </a:r>
            <a:endParaRPr sz="2000" dirty="0">
              <a:solidFill>
                <a:srgbClr val="000000"/>
              </a:solidFill>
              <a:latin typeface="Book Antiqu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A01F8BF-E1AB-4B7F-AABB-69BCDD62E274}"/>
              </a:ext>
            </a:extLst>
          </p:cNvPr>
          <p:cNvSpPr txBox="1">
            <a:spLocks/>
          </p:cNvSpPr>
          <p:nvPr/>
        </p:nvSpPr>
        <p:spPr>
          <a:xfrm>
            <a:off x="1949575" y="124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1165225" algn="just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Hop Spread Spectrum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1AFDD2-4E47-493C-9DB8-165762A64CE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2006/metadata/properties"/>
    <ds:schemaRef ds:uri="211f9404-bca0-4bcf-9c1d-965ccb6f8d2d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9886</TotalTime>
  <Words>1028</Words>
  <Application>Microsoft Office PowerPoint</Application>
  <PresentationFormat>Widescreen</PresentationFormat>
  <Paragraphs>125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Frequency Hop Spread Spectrum</vt:lpstr>
      <vt:lpstr>Spread Spectrum</vt:lpstr>
      <vt:lpstr>PowerPoint Presentation</vt:lpstr>
      <vt:lpstr>Frequency Hopping Spread Spectrum (FHSS) </vt:lpstr>
      <vt:lpstr>PowerPoint Presentation</vt:lpstr>
      <vt:lpstr>Time Hopping Spread Spectrum (THSS)</vt:lpstr>
      <vt:lpstr>Chirp Spread Spectrum (CSS)</vt:lpstr>
      <vt:lpstr>Working of  FHSS</vt:lpstr>
      <vt:lpstr>FHSS Example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2024-11-22T07:42:23Z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