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4" r:id="rId5"/>
    <p:sldId id="258" r:id="rId6"/>
    <p:sldId id="259" r:id="rId7"/>
    <p:sldId id="260" r:id="rId8"/>
    <p:sldId id="261" r:id="rId9"/>
    <p:sldId id="265"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2FE845C8-D14F-4460-863E-B78EA4C5CB0A}"/>
    <pc:docChg chg="undo redo custSel addSld modSld sldOrd">
      <pc:chgData name="Holly Saltmarsh" userId="dbd9ff37dea313d7" providerId="LiveId" clId="{2FE845C8-D14F-4460-863E-B78EA4C5CB0A}" dt="2023-04-09T20:43:36.853" v="5822" actId="20577"/>
      <pc:docMkLst>
        <pc:docMk/>
      </pc:docMkLst>
      <pc:sldChg chg="modSp mod">
        <pc:chgData name="Holly Saltmarsh" userId="dbd9ff37dea313d7" providerId="LiveId" clId="{2FE845C8-D14F-4460-863E-B78EA4C5CB0A}" dt="2023-04-09T13:35:38.468" v="1429" actId="20577"/>
        <pc:sldMkLst>
          <pc:docMk/>
          <pc:sldMk cId="2472703121" sldId="256"/>
        </pc:sldMkLst>
        <pc:spChg chg="mod">
          <ac:chgData name="Holly Saltmarsh" userId="dbd9ff37dea313d7" providerId="LiveId" clId="{2FE845C8-D14F-4460-863E-B78EA4C5CB0A}" dt="2023-04-09T13:33:31.408" v="1020" actId="1076"/>
          <ac:spMkLst>
            <pc:docMk/>
            <pc:sldMk cId="2472703121" sldId="256"/>
            <ac:spMk id="2" creationId="{9F236316-A465-8BE2-74AB-2E2AB7DEDB3A}"/>
          </ac:spMkLst>
        </pc:spChg>
        <pc:spChg chg="mod">
          <ac:chgData name="Holly Saltmarsh" userId="dbd9ff37dea313d7" providerId="LiveId" clId="{2FE845C8-D14F-4460-863E-B78EA4C5CB0A}" dt="2023-04-09T13:35:38.468" v="1429" actId="20577"/>
          <ac:spMkLst>
            <pc:docMk/>
            <pc:sldMk cId="2472703121" sldId="256"/>
            <ac:spMk id="3" creationId="{5A9384AE-6089-2C55-75CC-0EF7F7954039}"/>
          </ac:spMkLst>
        </pc:spChg>
      </pc:sldChg>
      <pc:sldChg chg="modSp new mod">
        <pc:chgData name="Holly Saltmarsh" userId="dbd9ff37dea313d7" providerId="LiveId" clId="{2FE845C8-D14F-4460-863E-B78EA4C5CB0A}" dt="2023-04-07T11:39:13.273" v="966" actId="20577"/>
        <pc:sldMkLst>
          <pc:docMk/>
          <pc:sldMk cId="1995806009" sldId="257"/>
        </pc:sldMkLst>
        <pc:spChg chg="mod">
          <ac:chgData name="Holly Saltmarsh" userId="dbd9ff37dea313d7" providerId="LiveId" clId="{2FE845C8-D14F-4460-863E-B78EA4C5CB0A}" dt="2023-04-01T11:10:41.484" v="47" actId="20577"/>
          <ac:spMkLst>
            <pc:docMk/>
            <pc:sldMk cId="1995806009" sldId="257"/>
            <ac:spMk id="2" creationId="{541D6BD2-C076-A4A7-2476-849BD2553119}"/>
          </ac:spMkLst>
        </pc:spChg>
        <pc:spChg chg="mod">
          <ac:chgData name="Holly Saltmarsh" userId="dbd9ff37dea313d7" providerId="LiveId" clId="{2FE845C8-D14F-4460-863E-B78EA4C5CB0A}" dt="2023-04-07T11:39:13.273" v="966" actId="20577"/>
          <ac:spMkLst>
            <pc:docMk/>
            <pc:sldMk cId="1995806009" sldId="257"/>
            <ac:spMk id="3" creationId="{E9A58DE2-7B4B-D0CA-A12C-42E826EB0951}"/>
          </ac:spMkLst>
        </pc:spChg>
      </pc:sldChg>
      <pc:sldChg chg="modSp new mod">
        <pc:chgData name="Holly Saltmarsh" userId="dbd9ff37dea313d7" providerId="LiveId" clId="{2FE845C8-D14F-4460-863E-B78EA4C5CB0A}" dt="2023-04-09T16:58:07.504" v="3375" actId="20577"/>
        <pc:sldMkLst>
          <pc:docMk/>
          <pc:sldMk cId="1510788591" sldId="258"/>
        </pc:sldMkLst>
        <pc:spChg chg="mod">
          <ac:chgData name="Holly Saltmarsh" userId="dbd9ff37dea313d7" providerId="LiveId" clId="{2FE845C8-D14F-4460-863E-B78EA4C5CB0A}" dt="2023-04-01T11:10:59.249" v="98" actId="20577"/>
          <ac:spMkLst>
            <pc:docMk/>
            <pc:sldMk cId="1510788591" sldId="258"/>
            <ac:spMk id="2" creationId="{C93B9C30-35E4-74F9-72FD-45BA4EFDD809}"/>
          </ac:spMkLst>
        </pc:spChg>
        <pc:spChg chg="mod">
          <ac:chgData name="Holly Saltmarsh" userId="dbd9ff37dea313d7" providerId="LiveId" clId="{2FE845C8-D14F-4460-863E-B78EA4C5CB0A}" dt="2023-04-09T16:58:07.504" v="3375" actId="20577"/>
          <ac:spMkLst>
            <pc:docMk/>
            <pc:sldMk cId="1510788591" sldId="258"/>
            <ac:spMk id="3" creationId="{849FBC95-32D7-EFD5-DFBA-5DE2D31CDBF5}"/>
          </ac:spMkLst>
        </pc:spChg>
      </pc:sldChg>
      <pc:sldChg chg="modSp new mod">
        <pc:chgData name="Holly Saltmarsh" userId="dbd9ff37dea313d7" providerId="LiveId" clId="{2FE845C8-D14F-4460-863E-B78EA4C5CB0A}" dt="2023-04-09T20:14:34.411" v="3746" actId="20577"/>
        <pc:sldMkLst>
          <pc:docMk/>
          <pc:sldMk cId="2195988069" sldId="259"/>
        </pc:sldMkLst>
        <pc:spChg chg="mod">
          <ac:chgData name="Holly Saltmarsh" userId="dbd9ff37dea313d7" providerId="LiveId" clId="{2FE845C8-D14F-4460-863E-B78EA4C5CB0A}" dt="2023-04-01T11:11:09.269" v="117" actId="20577"/>
          <ac:spMkLst>
            <pc:docMk/>
            <pc:sldMk cId="2195988069" sldId="259"/>
            <ac:spMk id="2" creationId="{6080A206-FE32-E979-4CC3-F764B2FC4638}"/>
          </ac:spMkLst>
        </pc:spChg>
        <pc:spChg chg="mod">
          <ac:chgData name="Holly Saltmarsh" userId="dbd9ff37dea313d7" providerId="LiveId" clId="{2FE845C8-D14F-4460-863E-B78EA4C5CB0A}" dt="2023-04-09T20:14:34.411" v="3746" actId="20577"/>
          <ac:spMkLst>
            <pc:docMk/>
            <pc:sldMk cId="2195988069" sldId="259"/>
            <ac:spMk id="3" creationId="{FE26E695-CE56-3661-175A-483CA8A22190}"/>
          </ac:spMkLst>
        </pc:spChg>
      </pc:sldChg>
      <pc:sldChg chg="modSp new mod ord">
        <pc:chgData name="Holly Saltmarsh" userId="dbd9ff37dea313d7" providerId="LiveId" clId="{2FE845C8-D14F-4460-863E-B78EA4C5CB0A}" dt="2023-04-09T20:32:19.310" v="4708" actId="20577"/>
        <pc:sldMkLst>
          <pc:docMk/>
          <pc:sldMk cId="1251124343" sldId="260"/>
        </pc:sldMkLst>
        <pc:spChg chg="mod">
          <ac:chgData name="Holly Saltmarsh" userId="dbd9ff37dea313d7" providerId="LiveId" clId="{2FE845C8-D14F-4460-863E-B78EA4C5CB0A}" dt="2023-04-01T11:11:19.755" v="141" actId="20577"/>
          <ac:spMkLst>
            <pc:docMk/>
            <pc:sldMk cId="1251124343" sldId="260"/>
            <ac:spMk id="2" creationId="{F69BF80E-1454-EB41-7F61-98E50F480556}"/>
          </ac:spMkLst>
        </pc:spChg>
        <pc:spChg chg="mod">
          <ac:chgData name="Holly Saltmarsh" userId="dbd9ff37dea313d7" providerId="LiveId" clId="{2FE845C8-D14F-4460-863E-B78EA4C5CB0A}" dt="2023-04-09T20:32:19.310" v="4708" actId="20577"/>
          <ac:spMkLst>
            <pc:docMk/>
            <pc:sldMk cId="1251124343" sldId="260"/>
            <ac:spMk id="3" creationId="{5B3A4A8D-5D03-5C5D-71AC-8A125482D8D4}"/>
          </ac:spMkLst>
        </pc:spChg>
      </pc:sldChg>
      <pc:sldChg chg="addSp delSp modSp new mod">
        <pc:chgData name="Holly Saltmarsh" userId="dbd9ff37dea313d7" providerId="LiveId" clId="{2FE845C8-D14F-4460-863E-B78EA4C5CB0A}" dt="2023-04-09T20:42:24.189" v="5504" actId="20577"/>
        <pc:sldMkLst>
          <pc:docMk/>
          <pc:sldMk cId="1750408024" sldId="261"/>
        </pc:sldMkLst>
        <pc:spChg chg="mod">
          <ac:chgData name="Holly Saltmarsh" userId="dbd9ff37dea313d7" providerId="LiveId" clId="{2FE845C8-D14F-4460-863E-B78EA4C5CB0A}" dt="2023-04-01T11:11:40.430" v="152" actId="20577"/>
          <ac:spMkLst>
            <pc:docMk/>
            <pc:sldMk cId="1750408024" sldId="261"/>
            <ac:spMk id="2" creationId="{23DF81E3-DEBF-5B42-3AED-8DBEA9225DF5}"/>
          </ac:spMkLst>
        </pc:spChg>
        <pc:spChg chg="add del mod">
          <ac:chgData name="Holly Saltmarsh" userId="dbd9ff37dea313d7" providerId="LiveId" clId="{2FE845C8-D14F-4460-863E-B78EA4C5CB0A}" dt="2023-04-09T20:42:24.189" v="5504" actId="20577"/>
          <ac:spMkLst>
            <pc:docMk/>
            <pc:sldMk cId="1750408024" sldId="261"/>
            <ac:spMk id="3" creationId="{CF34BBD6-5241-3F13-8CA5-D25387B1E823}"/>
          </ac:spMkLst>
        </pc:spChg>
      </pc:sldChg>
      <pc:sldChg chg="modSp new mod">
        <pc:chgData name="Holly Saltmarsh" userId="dbd9ff37dea313d7" providerId="LiveId" clId="{2FE845C8-D14F-4460-863E-B78EA4C5CB0A}" dt="2023-04-09T14:28:38.205" v="1479" actId="20577"/>
        <pc:sldMkLst>
          <pc:docMk/>
          <pc:sldMk cId="1744429334" sldId="262"/>
        </pc:sldMkLst>
        <pc:spChg chg="mod">
          <ac:chgData name="Holly Saltmarsh" userId="dbd9ff37dea313d7" providerId="LiveId" clId="{2FE845C8-D14F-4460-863E-B78EA4C5CB0A}" dt="2023-04-09T12:30:36.340" v="996" actId="20577"/>
          <ac:spMkLst>
            <pc:docMk/>
            <pc:sldMk cId="1744429334" sldId="262"/>
            <ac:spMk id="2" creationId="{274DD566-8297-0686-41F2-3D3FB680B580}"/>
          </ac:spMkLst>
        </pc:spChg>
        <pc:spChg chg="mod">
          <ac:chgData name="Holly Saltmarsh" userId="dbd9ff37dea313d7" providerId="LiveId" clId="{2FE845C8-D14F-4460-863E-B78EA4C5CB0A}" dt="2023-04-09T14:28:38.205" v="1479" actId="20577"/>
          <ac:spMkLst>
            <pc:docMk/>
            <pc:sldMk cId="1744429334" sldId="262"/>
            <ac:spMk id="3" creationId="{1D06360E-E76F-744E-4E36-625FA16F95AC}"/>
          </ac:spMkLst>
        </pc:spChg>
      </pc:sldChg>
      <pc:sldChg chg="modSp new mod">
        <pc:chgData name="Holly Saltmarsh" userId="dbd9ff37dea313d7" providerId="LiveId" clId="{2FE845C8-D14F-4460-863E-B78EA4C5CB0A}" dt="2023-04-09T20:28:25.978" v="4350" actId="207"/>
        <pc:sldMkLst>
          <pc:docMk/>
          <pc:sldMk cId="2696854722" sldId="263"/>
        </pc:sldMkLst>
        <pc:spChg chg="mod">
          <ac:chgData name="Holly Saltmarsh" userId="dbd9ff37dea313d7" providerId="LiveId" clId="{2FE845C8-D14F-4460-863E-B78EA4C5CB0A}" dt="2023-04-09T14:28:50.906" v="1504" actId="20577"/>
          <ac:spMkLst>
            <pc:docMk/>
            <pc:sldMk cId="2696854722" sldId="263"/>
            <ac:spMk id="2" creationId="{E8196FB1-A2F6-A49F-6848-AFC3A899439C}"/>
          </ac:spMkLst>
        </pc:spChg>
        <pc:spChg chg="mod">
          <ac:chgData name="Holly Saltmarsh" userId="dbd9ff37dea313d7" providerId="LiveId" clId="{2FE845C8-D14F-4460-863E-B78EA4C5CB0A}" dt="2023-04-09T20:28:25.978" v="4350" actId="207"/>
          <ac:spMkLst>
            <pc:docMk/>
            <pc:sldMk cId="2696854722" sldId="263"/>
            <ac:spMk id="3" creationId="{C4990204-EE7E-2D2E-520C-2E0ACD559AAA}"/>
          </ac:spMkLst>
        </pc:spChg>
      </pc:sldChg>
      <pc:sldChg chg="modSp new mod">
        <pc:chgData name="Holly Saltmarsh" userId="dbd9ff37dea313d7" providerId="LiveId" clId="{2FE845C8-D14F-4460-863E-B78EA4C5CB0A}" dt="2023-04-09T15:29:44.227" v="2451" actId="20577"/>
        <pc:sldMkLst>
          <pc:docMk/>
          <pc:sldMk cId="2385488978" sldId="264"/>
        </pc:sldMkLst>
        <pc:spChg chg="mod">
          <ac:chgData name="Holly Saltmarsh" userId="dbd9ff37dea313d7" providerId="LiveId" clId="{2FE845C8-D14F-4460-863E-B78EA4C5CB0A}" dt="2023-04-09T15:24:01.159" v="1655" actId="20577"/>
          <ac:spMkLst>
            <pc:docMk/>
            <pc:sldMk cId="2385488978" sldId="264"/>
            <ac:spMk id="2" creationId="{7E1353C4-AB0F-7C9A-D2AB-FF8E92962993}"/>
          </ac:spMkLst>
        </pc:spChg>
        <pc:spChg chg="mod">
          <ac:chgData name="Holly Saltmarsh" userId="dbd9ff37dea313d7" providerId="LiveId" clId="{2FE845C8-D14F-4460-863E-B78EA4C5CB0A}" dt="2023-04-09T15:29:44.227" v="2451" actId="20577"/>
          <ac:spMkLst>
            <pc:docMk/>
            <pc:sldMk cId="2385488978" sldId="264"/>
            <ac:spMk id="3" creationId="{A68C56F7-560C-A3FC-15A5-422981466FF2}"/>
          </ac:spMkLst>
        </pc:spChg>
      </pc:sldChg>
      <pc:sldChg chg="modSp new mod">
        <pc:chgData name="Holly Saltmarsh" userId="dbd9ff37dea313d7" providerId="LiveId" clId="{2FE845C8-D14F-4460-863E-B78EA4C5CB0A}" dt="2023-04-09T20:43:36.853" v="5822" actId="20577"/>
        <pc:sldMkLst>
          <pc:docMk/>
          <pc:sldMk cId="250358425" sldId="265"/>
        </pc:sldMkLst>
        <pc:spChg chg="mod">
          <ac:chgData name="Holly Saltmarsh" userId="dbd9ff37dea313d7" providerId="LiveId" clId="{2FE845C8-D14F-4460-863E-B78EA4C5CB0A}" dt="2023-04-09T20:43:36.853" v="5822" actId="20577"/>
          <ac:spMkLst>
            <pc:docMk/>
            <pc:sldMk cId="250358425" sldId="265"/>
            <ac:spMk id="3" creationId="{806BCD67-F344-E70A-D97D-A3ACC3ED31C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D467-B2B5-487E-D219-378E8C1A0C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31350E-98B0-1ADD-3357-7CF0A4F747A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82D21F-636D-281D-EDA5-71EA723B6533}"/>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0861B5EB-83C2-35AC-6B1F-8BF051F45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C4393-DEB5-44BA-754D-08743153B04C}"/>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2047381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6F402-04E8-7B5C-6F01-05A8CE3951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B4E318-B549-BFAC-C014-97E0A677F4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A9FE5A-3A20-45CA-4EDE-B8F69331D19E}"/>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DF78EAE0-C33B-6FF4-7AE5-9B187DC93F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C9588-132E-FD39-8F90-7E464A39E6C3}"/>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1714941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C3E07-0800-069B-C93B-8565F0DE727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AFE0F1-BCB4-2F8B-362F-F25633849C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E4EEE5-EEAC-0897-EE83-F7DD1795C91A}"/>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1DDB1E66-568E-02B1-7C12-67010A702A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3AC32-193D-5F2F-BDD7-C7E12EECB487}"/>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1640011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B7934-C763-BC86-44D4-3BFBF80B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6A157D-4CCD-60B4-BCB5-3D4637EBD6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474CB1-B5B7-31B2-1F22-D814507C5D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098513-91C7-2041-F575-F69719E53557}"/>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6" name="Footer Placeholder 5">
            <a:extLst>
              <a:ext uri="{FF2B5EF4-FFF2-40B4-BE49-F238E27FC236}">
                <a16:creationId xmlns:a16="http://schemas.microsoft.com/office/drawing/2014/main" id="{FB24085D-121D-8330-C5CE-5CC0D59F0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D38530-F05A-3B85-B454-E55BD546C383}"/>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322224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7784F-AAB9-F859-6314-BD1F5070C4B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E737F3-927F-D978-274C-9A75654B04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366FE3-F9E7-6FE2-B719-7890F9CD930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57703B-AAF7-CEA1-5A4C-481C4B56A0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3A5049-ED73-4EDF-7320-7AC0E794B90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B811E85-281F-F7CC-821C-D81083FD58CB}"/>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8" name="Footer Placeholder 7">
            <a:extLst>
              <a:ext uri="{FF2B5EF4-FFF2-40B4-BE49-F238E27FC236}">
                <a16:creationId xmlns:a16="http://schemas.microsoft.com/office/drawing/2014/main" id="{A761F8F1-AB75-EDCD-7712-F224F99F3A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FCD3FE-5B54-D627-1C16-0DE7C090321B}"/>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4231718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83DBC-EEAD-9B0E-6B57-0A7B7DE267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33D9CC-BCBA-F544-A5B2-E920C4997B61}"/>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4" name="Footer Placeholder 3">
            <a:extLst>
              <a:ext uri="{FF2B5EF4-FFF2-40B4-BE49-F238E27FC236}">
                <a16:creationId xmlns:a16="http://schemas.microsoft.com/office/drawing/2014/main" id="{D362E272-67CC-EAB0-3FDB-711FD88CFF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0DADE2-2213-F510-8A01-91DC48CC4564}"/>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1089812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39F7D5-664E-3F1F-2081-CA4CCDD0001A}"/>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3" name="Footer Placeholder 2">
            <a:extLst>
              <a:ext uri="{FF2B5EF4-FFF2-40B4-BE49-F238E27FC236}">
                <a16:creationId xmlns:a16="http://schemas.microsoft.com/office/drawing/2014/main" id="{1AEA1488-6CC9-5FF4-243D-1D8209D9804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B5D296-40F5-4EC9-7783-CA5B0B58A2AE}"/>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3523848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4D92-7CD7-CD4E-8F7E-31AC861586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AFB73A-C044-14F3-79F3-276EC1C60E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FE9AA3-44F0-DCCE-A53E-D317550DAF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17813-B159-834E-0AE0-6D5F58396F1F}"/>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6" name="Footer Placeholder 5">
            <a:extLst>
              <a:ext uri="{FF2B5EF4-FFF2-40B4-BE49-F238E27FC236}">
                <a16:creationId xmlns:a16="http://schemas.microsoft.com/office/drawing/2014/main" id="{443041D0-1651-454F-9F2F-6A1FB3437B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A6A40B-D903-FDFC-764F-280C5BA87522}"/>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1181844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366E6-AB51-9773-F924-C12A37C1C0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E97D84-8F92-49DD-97A8-F4BCA67C9CF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0991CA-BA9B-9C76-B25C-00BB6101C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3DBD5B-450A-FA23-4E91-F53629CC8C58}"/>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6" name="Footer Placeholder 5">
            <a:extLst>
              <a:ext uri="{FF2B5EF4-FFF2-40B4-BE49-F238E27FC236}">
                <a16:creationId xmlns:a16="http://schemas.microsoft.com/office/drawing/2014/main" id="{9B6BABC1-7125-1639-0D42-7BB2A22E3D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BFA14C-28B1-C1B7-40D2-2268AA4F27DB}"/>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794115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225AC-7F45-FD57-4498-5EF94772A1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ECA375-6472-6CDF-CE8B-C29E14508C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C172E0-C3A7-A031-33D2-707C268AABEE}"/>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A960FBA1-CFDA-B951-961F-913C77FCA8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E48EC-3082-208D-A59A-F47D6C143B77}"/>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526499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83C3D4-41D0-49EE-683E-4DCD6912FE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C53584-7894-25A6-3B2B-F709A10496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4881B3-BDA6-4103-9D28-4E2E67979E8B}"/>
              </a:ext>
            </a:extLst>
          </p:cNvPr>
          <p:cNvSpPr>
            <a:spLocks noGrp="1"/>
          </p:cNvSpPr>
          <p:nvPr>
            <p:ph type="dt" sz="half" idx="10"/>
          </p:nvPr>
        </p:nvSpPr>
        <p:spPr/>
        <p:txBody>
          <a:body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FD5C8B43-FE16-5C4F-476F-656F72B3A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A965F-EB17-3DC5-CCB4-09A271E903A2}"/>
              </a:ext>
            </a:extLst>
          </p:cNvPr>
          <p:cNvSpPr>
            <a:spLocks noGrp="1"/>
          </p:cNvSpPr>
          <p:nvPr>
            <p:ph type="sldNum" sz="quarter" idx="12"/>
          </p:nvPr>
        </p:nvSpPr>
        <p:spPr/>
        <p:txBody>
          <a:bodyPr/>
          <a:lstStyle/>
          <a:p>
            <a:fld id="{FF558786-26C3-4AF4-8AC3-441F1277CF24}" type="slidenum">
              <a:rPr lang="en-GB" smtClean="0"/>
              <a:t>‹#›</a:t>
            </a:fld>
            <a:endParaRPr lang="en-GB"/>
          </a:p>
        </p:txBody>
      </p:sp>
    </p:spTree>
    <p:extLst>
      <p:ext uri="{BB962C8B-B14F-4D97-AF65-F5344CB8AC3E}">
        <p14:creationId xmlns:p14="http://schemas.microsoft.com/office/powerpoint/2010/main" val="1339790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DA5EC8-2FCE-4C5E-DFD2-A7D2457DC9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ABDF90-4D9D-6A2C-645F-796D417ECB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7FAF28-B151-FF1F-F332-4206876FF5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CD133E-6CD4-4DF5-B604-BAD48ACB7876}" type="datetimeFigureOut">
              <a:rPr lang="en-GB" smtClean="0"/>
              <a:t>01/04/2023</a:t>
            </a:fld>
            <a:endParaRPr lang="en-GB"/>
          </a:p>
        </p:txBody>
      </p:sp>
      <p:sp>
        <p:nvSpPr>
          <p:cNvPr id="5" name="Footer Placeholder 4">
            <a:extLst>
              <a:ext uri="{FF2B5EF4-FFF2-40B4-BE49-F238E27FC236}">
                <a16:creationId xmlns:a16="http://schemas.microsoft.com/office/drawing/2014/main" id="{D50DB252-B768-D61F-E1FC-218654A54E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0DB641-AAEB-8275-F033-4411951600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558786-26C3-4AF4-8AC3-441F1277CF24}" type="slidenum">
              <a:rPr lang="en-GB" smtClean="0"/>
              <a:t>‹#›</a:t>
            </a:fld>
            <a:endParaRPr lang="en-GB"/>
          </a:p>
        </p:txBody>
      </p:sp>
    </p:spTree>
    <p:extLst>
      <p:ext uri="{BB962C8B-B14F-4D97-AF65-F5344CB8AC3E}">
        <p14:creationId xmlns:p14="http://schemas.microsoft.com/office/powerpoint/2010/main" val="236040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teracytrust.org.uk/resources/understanding-multilingualism-early-years/#:~:text=Multilingualism%20stimulates%20brain%20development%20and%20helps%20children%20learn,babies%2C%20whose%20brains%20are%20wired%20for%20all%20language." TargetMode="External"/><Relationship Id="rId2" Type="http://schemas.openxmlformats.org/officeDocument/2006/relationships/hyperlink" Target="https://www.inlingua.com/benefits-of-multilingualism/" TargetMode="External"/><Relationship Id="rId1" Type="http://schemas.openxmlformats.org/officeDocument/2006/relationships/slideLayout" Target="../slideLayouts/slideLayout2.xml"/><Relationship Id="rId4" Type="http://schemas.openxmlformats.org/officeDocument/2006/relationships/hyperlink" Target="https://www.sciencedirect.com/science/article/abs/pii/S18711871210013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36316-A465-8BE2-74AB-2E2AB7DEDB3A}"/>
              </a:ext>
            </a:extLst>
          </p:cNvPr>
          <p:cNvSpPr>
            <a:spLocks noGrp="1"/>
          </p:cNvSpPr>
          <p:nvPr>
            <p:ph type="ctrTitle"/>
          </p:nvPr>
        </p:nvSpPr>
        <p:spPr>
          <a:xfrm>
            <a:off x="554182" y="193963"/>
            <a:ext cx="9144000" cy="1113127"/>
          </a:xfrm>
        </p:spPr>
        <p:txBody>
          <a:bodyPr/>
          <a:lstStyle/>
          <a:p>
            <a:r>
              <a:rPr lang="en-GB" dirty="0"/>
              <a:t>Introduction</a:t>
            </a:r>
          </a:p>
        </p:txBody>
      </p:sp>
      <p:sp>
        <p:nvSpPr>
          <p:cNvPr id="3" name="Subtitle 2">
            <a:extLst>
              <a:ext uri="{FF2B5EF4-FFF2-40B4-BE49-F238E27FC236}">
                <a16:creationId xmlns:a16="http://schemas.microsoft.com/office/drawing/2014/main" id="{5A9384AE-6089-2C55-75CC-0EF7F7954039}"/>
              </a:ext>
            </a:extLst>
          </p:cNvPr>
          <p:cNvSpPr>
            <a:spLocks noGrp="1"/>
          </p:cNvSpPr>
          <p:nvPr>
            <p:ph type="subTitle" idx="1"/>
          </p:nvPr>
        </p:nvSpPr>
        <p:spPr>
          <a:xfrm>
            <a:off x="1524000" y="1620982"/>
            <a:ext cx="9144000" cy="3636818"/>
          </a:xfrm>
        </p:spPr>
        <p:txBody>
          <a:bodyPr/>
          <a:lstStyle/>
          <a:p>
            <a:pPr algn="l"/>
            <a:r>
              <a:rPr lang="en-GB" dirty="0"/>
              <a:t>Hello, my name is Holly Saltmarsh and my student number is 2216014</a:t>
            </a:r>
          </a:p>
          <a:p>
            <a:pPr algn="l"/>
            <a:r>
              <a:rPr lang="en-GB" dirty="0"/>
              <a:t>Todays presentation is all about multilingualism in the Early Years. </a:t>
            </a:r>
          </a:p>
          <a:p>
            <a:pPr algn="l"/>
            <a:r>
              <a:rPr lang="en-GB" dirty="0"/>
              <a:t>The topics that will be discussed are Multilingualism and bilingualism, Welsh as an additional language, brain development, divergent thinking, and frameworks to assist multilingualism. </a:t>
            </a:r>
          </a:p>
        </p:txBody>
      </p:sp>
    </p:spTree>
    <p:extLst>
      <p:ext uri="{BB962C8B-B14F-4D97-AF65-F5344CB8AC3E}">
        <p14:creationId xmlns:p14="http://schemas.microsoft.com/office/powerpoint/2010/main" val="2472703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D6BD2-C076-A4A7-2476-849BD2553119}"/>
              </a:ext>
            </a:extLst>
          </p:cNvPr>
          <p:cNvSpPr>
            <a:spLocks noGrp="1"/>
          </p:cNvSpPr>
          <p:nvPr>
            <p:ph type="title"/>
          </p:nvPr>
        </p:nvSpPr>
        <p:spPr/>
        <p:txBody>
          <a:bodyPr/>
          <a:lstStyle/>
          <a:p>
            <a:r>
              <a:rPr lang="en-GB" dirty="0"/>
              <a:t>Multilingualism in the Early years </a:t>
            </a:r>
          </a:p>
        </p:txBody>
      </p:sp>
      <p:sp>
        <p:nvSpPr>
          <p:cNvPr id="3" name="Content Placeholder 2">
            <a:extLst>
              <a:ext uri="{FF2B5EF4-FFF2-40B4-BE49-F238E27FC236}">
                <a16:creationId xmlns:a16="http://schemas.microsoft.com/office/drawing/2014/main" id="{E9A58DE2-7B4B-D0CA-A12C-42E826EB0951}"/>
              </a:ext>
            </a:extLst>
          </p:cNvPr>
          <p:cNvSpPr>
            <a:spLocks noGrp="1"/>
          </p:cNvSpPr>
          <p:nvPr>
            <p:ph idx="1"/>
          </p:nvPr>
        </p:nvSpPr>
        <p:spPr>
          <a:xfrm>
            <a:off x="838200" y="1551709"/>
            <a:ext cx="10515600" cy="4941166"/>
          </a:xfrm>
        </p:spPr>
        <p:txBody>
          <a:bodyPr/>
          <a:lstStyle/>
          <a:p>
            <a:pPr marL="0" indent="0">
              <a:buNone/>
            </a:pPr>
            <a:r>
              <a:rPr lang="en-GB" dirty="0"/>
              <a:t>What is multilingualism?</a:t>
            </a:r>
          </a:p>
          <a:p>
            <a:pPr marL="0" indent="0">
              <a:buNone/>
            </a:pPr>
            <a:r>
              <a:rPr lang="en-GB" dirty="0"/>
              <a:t>Multilingualism is an amazing opportunity for children to stimulate their brains and aid their development. Multilingualism means to speak more than one language. Learning two, or more languages from a young age encourages children to think in two ways, rather than just one, which helps their holistic development. </a:t>
            </a:r>
          </a:p>
          <a:p>
            <a:pPr marL="0" indent="0">
              <a:buNone/>
            </a:pPr>
            <a:r>
              <a:rPr lang="en-GB" dirty="0"/>
              <a:t>What is Bilingualism</a:t>
            </a:r>
          </a:p>
          <a:p>
            <a:pPr marL="0" indent="0">
              <a:buNone/>
            </a:pPr>
            <a:r>
              <a:rPr lang="en-GB" dirty="0"/>
              <a:t>Bilingualism is to be fluent in more than one language and regularly use them. </a:t>
            </a:r>
          </a:p>
        </p:txBody>
      </p:sp>
    </p:spTree>
    <p:extLst>
      <p:ext uri="{BB962C8B-B14F-4D97-AF65-F5344CB8AC3E}">
        <p14:creationId xmlns:p14="http://schemas.microsoft.com/office/powerpoint/2010/main" val="1995806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DD566-8297-0686-41F2-3D3FB680B580}"/>
              </a:ext>
            </a:extLst>
          </p:cNvPr>
          <p:cNvSpPr>
            <a:spLocks noGrp="1"/>
          </p:cNvSpPr>
          <p:nvPr>
            <p:ph type="title"/>
          </p:nvPr>
        </p:nvSpPr>
        <p:spPr/>
        <p:txBody>
          <a:bodyPr/>
          <a:lstStyle/>
          <a:p>
            <a:r>
              <a:rPr lang="en-GB" dirty="0"/>
              <a:t>Benefits of Multilingualism </a:t>
            </a:r>
          </a:p>
        </p:txBody>
      </p:sp>
      <p:sp>
        <p:nvSpPr>
          <p:cNvPr id="3" name="Content Placeholder 2">
            <a:extLst>
              <a:ext uri="{FF2B5EF4-FFF2-40B4-BE49-F238E27FC236}">
                <a16:creationId xmlns:a16="http://schemas.microsoft.com/office/drawing/2014/main" id="{1D06360E-E76F-744E-4E36-625FA16F95AC}"/>
              </a:ext>
            </a:extLst>
          </p:cNvPr>
          <p:cNvSpPr>
            <a:spLocks noGrp="1"/>
          </p:cNvSpPr>
          <p:nvPr>
            <p:ph idx="1"/>
          </p:nvPr>
        </p:nvSpPr>
        <p:spPr>
          <a:xfrm>
            <a:off x="838200" y="1316182"/>
            <a:ext cx="10515600" cy="4860781"/>
          </a:xfrm>
        </p:spPr>
        <p:txBody>
          <a:bodyPr/>
          <a:lstStyle/>
          <a:p>
            <a:r>
              <a:rPr lang="en-GB" dirty="0"/>
              <a:t>Cognitive abilities - Researchers at the Universidad </a:t>
            </a:r>
            <a:r>
              <a:rPr lang="en-GB" dirty="0" err="1"/>
              <a:t>Pompeu</a:t>
            </a:r>
            <a:r>
              <a:rPr lang="en-GB" dirty="0"/>
              <a:t> </a:t>
            </a:r>
            <a:r>
              <a:rPr lang="en-GB" dirty="0" err="1"/>
              <a:t>Fabra</a:t>
            </a:r>
            <a:r>
              <a:rPr lang="en-GB" dirty="0"/>
              <a:t> in Barcelona's Institute for Brain and Cognition found that multilingual people are better observers of their surroundings. They looked at structural scans of the brains of bilingual and monolingual individuals to examine the differences between them. Any unnecessary or false information is quickly picked up by them. They are also more adept at spotting false information than their monolingual counterparts (</a:t>
            </a:r>
            <a:r>
              <a:rPr lang="en-GB" dirty="0" err="1"/>
              <a:t>Inlingua</a:t>
            </a:r>
            <a:r>
              <a:rPr lang="en-GB" dirty="0"/>
              <a:t>, 2019)</a:t>
            </a:r>
          </a:p>
          <a:p>
            <a:endParaRPr lang="en-GB" dirty="0"/>
          </a:p>
        </p:txBody>
      </p:sp>
    </p:spTree>
    <p:extLst>
      <p:ext uri="{BB962C8B-B14F-4D97-AF65-F5344CB8AC3E}">
        <p14:creationId xmlns:p14="http://schemas.microsoft.com/office/powerpoint/2010/main" val="1744429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353C4-AB0F-7C9A-D2AB-FF8E92962993}"/>
              </a:ext>
            </a:extLst>
          </p:cNvPr>
          <p:cNvSpPr>
            <a:spLocks noGrp="1"/>
          </p:cNvSpPr>
          <p:nvPr>
            <p:ph type="title"/>
          </p:nvPr>
        </p:nvSpPr>
        <p:spPr/>
        <p:txBody>
          <a:bodyPr/>
          <a:lstStyle/>
          <a:p>
            <a:r>
              <a:rPr lang="en-GB" dirty="0"/>
              <a:t>Another benefit </a:t>
            </a:r>
          </a:p>
        </p:txBody>
      </p:sp>
      <p:sp>
        <p:nvSpPr>
          <p:cNvPr id="3" name="Content Placeholder 2">
            <a:extLst>
              <a:ext uri="{FF2B5EF4-FFF2-40B4-BE49-F238E27FC236}">
                <a16:creationId xmlns:a16="http://schemas.microsoft.com/office/drawing/2014/main" id="{A68C56F7-560C-A3FC-15A5-422981466FF2}"/>
              </a:ext>
            </a:extLst>
          </p:cNvPr>
          <p:cNvSpPr>
            <a:spLocks noGrp="1"/>
          </p:cNvSpPr>
          <p:nvPr>
            <p:ph idx="1"/>
          </p:nvPr>
        </p:nvSpPr>
        <p:spPr/>
        <p:txBody>
          <a:bodyPr/>
          <a:lstStyle/>
          <a:p>
            <a:r>
              <a:rPr lang="en-GB" dirty="0"/>
              <a:t>Having the ability to speak more than one language allows a person to connect with more people and increases their networking skills. It is an advantage because if someone new came into their English-speaking school, the child who can speak their language too, can help them and guide them also allowing that child to exercise their brain and cognitive abilities in order to translate back and forth. This will benefit both children, as one is helping the other understand, and the other is testing their abilities of speaking their other language. </a:t>
            </a:r>
          </a:p>
        </p:txBody>
      </p:sp>
    </p:spTree>
    <p:extLst>
      <p:ext uri="{BB962C8B-B14F-4D97-AF65-F5344CB8AC3E}">
        <p14:creationId xmlns:p14="http://schemas.microsoft.com/office/powerpoint/2010/main" val="2385488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B9C30-35E4-74F9-72FD-45BA4EFDD809}"/>
              </a:ext>
            </a:extLst>
          </p:cNvPr>
          <p:cNvSpPr>
            <a:spLocks noGrp="1"/>
          </p:cNvSpPr>
          <p:nvPr>
            <p:ph type="title"/>
          </p:nvPr>
        </p:nvSpPr>
        <p:spPr/>
        <p:txBody>
          <a:bodyPr/>
          <a:lstStyle/>
          <a:p>
            <a:r>
              <a:rPr lang="en-GB" dirty="0"/>
              <a:t>Welsh as an additional language </a:t>
            </a:r>
          </a:p>
        </p:txBody>
      </p:sp>
      <p:sp>
        <p:nvSpPr>
          <p:cNvPr id="3" name="Content Placeholder 2">
            <a:extLst>
              <a:ext uri="{FF2B5EF4-FFF2-40B4-BE49-F238E27FC236}">
                <a16:creationId xmlns:a16="http://schemas.microsoft.com/office/drawing/2014/main" id="{849FBC95-32D7-EFD5-DFBA-5DE2D31CDBF5}"/>
              </a:ext>
            </a:extLst>
          </p:cNvPr>
          <p:cNvSpPr>
            <a:spLocks noGrp="1"/>
          </p:cNvSpPr>
          <p:nvPr>
            <p:ph idx="1"/>
          </p:nvPr>
        </p:nvSpPr>
        <p:spPr>
          <a:xfrm>
            <a:off x="838200" y="1468582"/>
            <a:ext cx="10515600" cy="4708381"/>
          </a:xfrm>
        </p:spPr>
        <p:txBody>
          <a:bodyPr/>
          <a:lstStyle/>
          <a:p>
            <a:pPr marL="0" indent="0">
              <a:buNone/>
            </a:pPr>
            <a:r>
              <a:rPr lang="en-GB" dirty="0"/>
              <a:t>There are advantages and disadvantages of Welsh as an additional language. As of late, Welsh appears to be a ‘dying language’ so it is vitally important to introduce Welsh from a young age, to keep the language going and being able to use it. In Wales, Welsh should be incorporated into a </a:t>
            </a:r>
            <a:r>
              <a:rPr lang="en-GB" dirty="0" err="1"/>
              <a:t>childs</a:t>
            </a:r>
            <a:r>
              <a:rPr lang="en-GB" dirty="0"/>
              <a:t> day-to-day school life from the age of 3. It can be simple words or phrases, such as ‘Bore D’ (good morning) or ‘Sut </a:t>
            </a:r>
            <a:r>
              <a:rPr lang="en-GB" dirty="0" err="1"/>
              <a:t>mae</a:t>
            </a:r>
            <a:r>
              <a:rPr lang="en-GB" dirty="0"/>
              <a:t> </a:t>
            </a:r>
            <a:r>
              <a:rPr lang="en-GB" dirty="0" err="1"/>
              <a:t>tawedd</a:t>
            </a:r>
            <a:r>
              <a:rPr lang="en-GB" dirty="0"/>
              <a:t> </a:t>
            </a:r>
            <a:r>
              <a:rPr lang="en-GB" dirty="0" err="1"/>
              <a:t>heddu</a:t>
            </a:r>
            <a:r>
              <a:rPr lang="en-GB" dirty="0"/>
              <a:t>?’. Also simple praises such as ‘Dai </a:t>
            </a:r>
            <a:r>
              <a:rPr lang="en-GB" dirty="0" err="1"/>
              <a:t>Iawn</a:t>
            </a:r>
            <a:r>
              <a:rPr lang="en-GB" dirty="0"/>
              <a:t>’ (well done) All of these were used in the activity performed in part 2. </a:t>
            </a:r>
          </a:p>
        </p:txBody>
      </p:sp>
    </p:spTree>
    <p:extLst>
      <p:ext uri="{BB962C8B-B14F-4D97-AF65-F5344CB8AC3E}">
        <p14:creationId xmlns:p14="http://schemas.microsoft.com/office/powerpoint/2010/main" val="1510788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0A206-FE32-E979-4CC3-F764B2FC4638}"/>
              </a:ext>
            </a:extLst>
          </p:cNvPr>
          <p:cNvSpPr>
            <a:spLocks noGrp="1"/>
          </p:cNvSpPr>
          <p:nvPr>
            <p:ph type="title"/>
          </p:nvPr>
        </p:nvSpPr>
        <p:spPr/>
        <p:txBody>
          <a:bodyPr/>
          <a:lstStyle/>
          <a:p>
            <a:r>
              <a:rPr lang="en-GB" dirty="0"/>
              <a:t>Brain Development </a:t>
            </a:r>
          </a:p>
        </p:txBody>
      </p:sp>
      <p:sp>
        <p:nvSpPr>
          <p:cNvPr id="3" name="Content Placeholder 2">
            <a:extLst>
              <a:ext uri="{FF2B5EF4-FFF2-40B4-BE49-F238E27FC236}">
                <a16:creationId xmlns:a16="http://schemas.microsoft.com/office/drawing/2014/main" id="{FE26E695-CE56-3661-175A-483CA8A22190}"/>
              </a:ext>
            </a:extLst>
          </p:cNvPr>
          <p:cNvSpPr>
            <a:spLocks noGrp="1"/>
          </p:cNvSpPr>
          <p:nvPr>
            <p:ph idx="1"/>
          </p:nvPr>
        </p:nvSpPr>
        <p:spPr>
          <a:xfrm>
            <a:off x="838200" y="1482436"/>
            <a:ext cx="10515600" cy="4694527"/>
          </a:xfrm>
        </p:spPr>
        <p:txBody>
          <a:bodyPr/>
          <a:lstStyle/>
          <a:p>
            <a:r>
              <a:rPr lang="en-GB" dirty="0"/>
              <a:t>Multilingualism aids the development of the brain from a young age, as the person who is able to speak more than one language, will think about something in more than one way. This is an advantage, as the younger they start using their second language, the more holistically their brain should develop. </a:t>
            </a:r>
          </a:p>
        </p:txBody>
      </p:sp>
    </p:spTree>
    <p:extLst>
      <p:ext uri="{BB962C8B-B14F-4D97-AF65-F5344CB8AC3E}">
        <p14:creationId xmlns:p14="http://schemas.microsoft.com/office/powerpoint/2010/main" val="2195988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F80E-1454-EB41-7F61-98E50F480556}"/>
              </a:ext>
            </a:extLst>
          </p:cNvPr>
          <p:cNvSpPr>
            <a:spLocks noGrp="1"/>
          </p:cNvSpPr>
          <p:nvPr>
            <p:ph type="title"/>
          </p:nvPr>
        </p:nvSpPr>
        <p:spPr/>
        <p:txBody>
          <a:bodyPr/>
          <a:lstStyle/>
          <a:p>
            <a:r>
              <a:rPr lang="en-GB" dirty="0"/>
              <a:t>Divergent thinking </a:t>
            </a:r>
          </a:p>
        </p:txBody>
      </p:sp>
      <p:sp>
        <p:nvSpPr>
          <p:cNvPr id="3" name="Content Placeholder 2">
            <a:extLst>
              <a:ext uri="{FF2B5EF4-FFF2-40B4-BE49-F238E27FC236}">
                <a16:creationId xmlns:a16="http://schemas.microsoft.com/office/drawing/2014/main" id="{5B3A4A8D-5D03-5C5D-71AC-8A125482D8D4}"/>
              </a:ext>
            </a:extLst>
          </p:cNvPr>
          <p:cNvSpPr>
            <a:spLocks noGrp="1"/>
          </p:cNvSpPr>
          <p:nvPr>
            <p:ph idx="1"/>
          </p:nvPr>
        </p:nvSpPr>
        <p:spPr/>
        <p:txBody>
          <a:bodyPr/>
          <a:lstStyle/>
          <a:p>
            <a:r>
              <a:rPr lang="en-GB" dirty="0"/>
              <a:t>The majority of children in the world grow up bilingual, which has many benefits from a young age. One of the benefits is, it increases creativity. Being bilingual also aid learning, memory and can increase attention span (</a:t>
            </a:r>
            <a:r>
              <a:rPr lang="en-GB" b="0" i="0" dirty="0">
                <a:solidFill>
                  <a:srgbClr val="2E2E2E"/>
                </a:solidFill>
                <a:effectLst/>
                <a:latin typeface="NexusSans"/>
              </a:rPr>
              <a:t>Elsevier, 2021). Overall, being bilingual really helps a child develop holistically, and allows them to problem solve, not just in their ‘mother language’ bu</a:t>
            </a:r>
            <a:r>
              <a:rPr lang="en-GB" dirty="0">
                <a:solidFill>
                  <a:srgbClr val="2E2E2E"/>
                </a:solidFill>
                <a:latin typeface="NexusSans"/>
              </a:rPr>
              <a:t>t their second language too as they can think about a scenario in both languages, and the same applies with a solution. </a:t>
            </a:r>
            <a:endParaRPr lang="en-GB" dirty="0"/>
          </a:p>
        </p:txBody>
      </p:sp>
    </p:spTree>
    <p:extLst>
      <p:ext uri="{BB962C8B-B14F-4D97-AF65-F5344CB8AC3E}">
        <p14:creationId xmlns:p14="http://schemas.microsoft.com/office/powerpoint/2010/main" val="1251124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F81E3-DEBF-5B42-3AED-8DBEA9225DF5}"/>
              </a:ext>
            </a:extLst>
          </p:cNvPr>
          <p:cNvSpPr>
            <a:spLocks noGrp="1"/>
          </p:cNvSpPr>
          <p:nvPr>
            <p:ph type="title"/>
          </p:nvPr>
        </p:nvSpPr>
        <p:spPr/>
        <p:txBody>
          <a:bodyPr/>
          <a:lstStyle/>
          <a:p>
            <a:r>
              <a:rPr lang="en-GB" dirty="0"/>
              <a:t>Framework </a:t>
            </a:r>
          </a:p>
        </p:txBody>
      </p:sp>
      <p:sp>
        <p:nvSpPr>
          <p:cNvPr id="3" name="Content Placeholder 2">
            <a:extLst>
              <a:ext uri="{FF2B5EF4-FFF2-40B4-BE49-F238E27FC236}">
                <a16:creationId xmlns:a16="http://schemas.microsoft.com/office/drawing/2014/main" id="{CF34BBD6-5241-3F13-8CA5-D25387B1E823}"/>
              </a:ext>
            </a:extLst>
          </p:cNvPr>
          <p:cNvSpPr>
            <a:spLocks noGrp="1"/>
          </p:cNvSpPr>
          <p:nvPr>
            <p:ph idx="1"/>
          </p:nvPr>
        </p:nvSpPr>
        <p:spPr>
          <a:xfrm>
            <a:off x="838200" y="1468582"/>
            <a:ext cx="10515600" cy="4708381"/>
          </a:xfrm>
        </p:spPr>
        <p:txBody>
          <a:bodyPr/>
          <a:lstStyle/>
          <a:p>
            <a:pPr marL="0" indent="0">
              <a:buNone/>
            </a:pPr>
            <a:r>
              <a:rPr lang="en-GB" dirty="0"/>
              <a:t>There are multiple frameworks that support the use of the Welsh language in schools across Wales. The first framework was introduced in 1942, and the most recent one was Welsh Language </a:t>
            </a:r>
            <a:r>
              <a:rPr lang="en-GB" dirty="0" err="1"/>
              <a:t>standrards</a:t>
            </a:r>
            <a:r>
              <a:rPr lang="en-GB" dirty="0"/>
              <a:t>, and the Curriculum for Wales, developed in 2019.</a:t>
            </a:r>
          </a:p>
          <a:p>
            <a:pPr marL="0" indent="0">
              <a:buNone/>
            </a:pPr>
            <a:r>
              <a:rPr lang="en-GB" dirty="0"/>
              <a:t>The most recent frameworks imply that in foundation phase, Welsh should be taught slowly, and not rushed or shown too much information at one time. It should be fun, enthusiastic and children should be praised just for trying and joining in. This makes the language fun and children are more likely to want to learn about it and their culture. </a:t>
            </a:r>
          </a:p>
        </p:txBody>
      </p:sp>
    </p:spTree>
    <p:extLst>
      <p:ext uri="{BB962C8B-B14F-4D97-AF65-F5344CB8AC3E}">
        <p14:creationId xmlns:p14="http://schemas.microsoft.com/office/powerpoint/2010/main" val="1750408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FDA91-D9C4-458E-5C99-2EC3A6E810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6BCD67-F344-E70A-D97D-A3ACC3ED31C8}"/>
              </a:ext>
            </a:extLst>
          </p:cNvPr>
          <p:cNvSpPr>
            <a:spLocks noGrp="1"/>
          </p:cNvSpPr>
          <p:nvPr>
            <p:ph idx="1"/>
          </p:nvPr>
        </p:nvSpPr>
        <p:spPr/>
        <p:txBody>
          <a:bodyPr/>
          <a:lstStyle/>
          <a:p>
            <a:pPr marL="0" indent="0">
              <a:buNone/>
            </a:pPr>
            <a:r>
              <a:rPr lang="en-GB" dirty="0"/>
              <a:t>To conclude, Welsh is really important in day-to-day school life, and it does have more benefits than disadvantages. It is easy enough to incorporate into a day at school, if it is made fun! Thanks for listening. </a:t>
            </a:r>
            <a:r>
              <a:rPr lang="en-GB" dirty="0" err="1"/>
              <a:t>Diolch</a:t>
            </a:r>
            <a:r>
              <a:rPr lang="en-GB" dirty="0"/>
              <a:t>.</a:t>
            </a:r>
          </a:p>
        </p:txBody>
      </p:sp>
    </p:spTree>
    <p:extLst>
      <p:ext uri="{BB962C8B-B14F-4D97-AF65-F5344CB8AC3E}">
        <p14:creationId xmlns:p14="http://schemas.microsoft.com/office/powerpoint/2010/main" val="250358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96FB1-A2F6-A49F-6848-AFC3A899439C}"/>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4990204-EE7E-2D2E-520C-2E0ACD559AAA}"/>
              </a:ext>
            </a:extLst>
          </p:cNvPr>
          <p:cNvSpPr>
            <a:spLocks noGrp="1"/>
          </p:cNvSpPr>
          <p:nvPr>
            <p:ph idx="1"/>
          </p:nvPr>
        </p:nvSpPr>
        <p:spPr/>
        <p:txBody>
          <a:bodyPr/>
          <a:lstStyle/>
          <a:p>
            <a:pPr marL="0" indent="0">
              <a:buNone/>
            </a:pPr>
            <a:r>
              <a:rPr lang="en-GB" sz="2000" dirty="0" err="1"/>
              <a:t>Inlingua</a:t>
            </a:r>
            <a:r>
              <a:rPr lang="en-GB" sz="2000" dirty="0"/>
              <a:t> (2019) </a:t>
            </a:r>
            <a:r>
              <a:rPr lang="en-GB" sz="2000" i="1" dirty="0"/>
              <a:t>benefits of multilingualism. </a:t>
            </a:r>
            <a:r>
              <a:rPr lang="en-GB" sz="2000" dirty="0"/>
              <a:t>Available at </a:t>
            </a:r>
            <a:r>
              <a:rPr lang="en-GB" sz="2000" dirty="0">
                <a:hlinkClick r:id="rId2"/>
              </a:rPr>
              <a:t>The Main Benefits of Multilingualism – </a:t>
            </a:r>
            <a:r>
              <a:rPr lang="en-GB" sz="2000" dirty="0" err="1">
                <a:hlinkClick r:id="rId2"/>
              </a:rPr>
              <a:t>inlingua</a:t>
            </a:r>
            <a:r>
              <a:rPr lang="en-GB" sz="2000" dirty="0">
                <a:hlinkClick r:id="rId2"/>
              </a:rPr>
              <a:t> International</a:t>
            </a:r>
            <a:r>
              <a:rPr lang="en-GB" sz="2000" dirty="0"/>
              <a:t> Accessed:01/04/23</a:t>
            </a:r>
          </a:p>
          <a:p>
            <a:pPr marL="0" indent="0">
              <a:buNone/>
            </a:pPr>
            <a:r>
              <a:rPr lang="en-GB" sz="2000" dirty="0"/>
              <a:t>Literacy trust (2022) </a:t>
            </a:r>
            <a:r>
              <a:rPr lang="en-GB" sz="2000" i="1" dirty="0"/>
              <a:t>Understanding multilingualism in the early years. </a:t>
            </a:r>
            <a:r>
              <a:rPr lang="en-GB" sz="2000" dirty="0"/>
              <a:t>Available </a:t>
            </a:r>
            <a:r>
              <a:rPr lang="en-GB" sz="2000" dirty="0" err="1"/>
              <a:t>at:</a:t>
            </a:r>
            <a:r>
              <a:rPr lang="en-GB" sz="2000" dirty="0" err="1">
                <a:hlinkClick r:id="rId3"/>
              </a:rPr>
              <a:t>Understanding</a:t>
            </a:r>
            <a:r>
              <a:rPr lang="en-GB" sz="2000" dirty="0">
                <a:hlinkClick r:id="rId3"/>
              </a:rPr>
              <a:t> multilingualism in the early years | National Literacy Trust</a:t>
            </a:r>
            <a:r>
              <a:rPr lang="en-GB" sz="2000" dirty="0"/>
              <a:t> Accessed: 01/04/23</a:t>
            </a:r>
          </a:p>
          <a:p>
            <a:pPr marL="0" indent="0">
              <a:buNone/>
            </a:pPr>
            <a:r>
              <a:rPr lang="en-GB" sz="2000" b="0" i="0" dirty="0">
                <a:effectLst/>
              </a:rPr>
              <a:t>Elsevier (2021) </a:t>
            </a:r>
            <a:r>
              <a:rPr lang="en-GB" sz="2000" b="0" i="1" dirty="0">
                <a:effectLst/>
              </a:rPr>
              <a:t>Children’s divergent thinking and bilingualism. </a:t>
            </a:r>
            <a:r>
              <a:rPr lang="en-GB" sz="2000" b="0" dirty="0">
                <a:effectLst/>
              </a:rPr>
              <a:t>Available at</a:t>
            </a:r>
            <a:r>
              <a:rPr lang="en-GB" sz="2000" dirty="0"/>
              <a:t>: </a:t>
            </a:r>
            <a:r>
              <a:rPr lang="en-GB" sz="2000" dirty="0">
                <a:hlinkClick r:id="rId4">
                  <a:extLst>
                    <a:ext uri="{A12FA001-AC4F-418D-AE19-62706E023703}">
                      <ahyp:hlinkClr xmlns:ahyp="http://schemas.microsoft.com/office/drawing/2018/hyperlinkcolor" val="tx"/>
                    </a:ext>
                  </a:extLst>
                </a:hlinkClick>
              </a:rPr>
              <a:t>Children's divergent thinking and bilingualism – ScienceDirect</a:t>
            </a:r>
            <a:r>
              <a:rPr lang="en-GB" sz="2000" dirty="0"/>
              <a:t>. Accessed: 01/04/23</a:t>
            </a:r>
          </a:p>
          <a:p>
            <a:pPr marL="0" indent="0">
              <a:buNone/>
            </a:pPr>
            <a:endParaRPr lang="en-GB" b="1" dirty="0"/>
          </a:p>
        </p:txBody>
      </p:sp>
    </p:spTree>
    <p:extLst>
      <p:ext uri="{BB962C8B-B14F-4D97-AF65-F5344CB8AC3E}">
        <p14:creationId xmlns:p14="http://schemas.microsoft.com/office/powerpoint/2010/main" val="2696854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12096</TotalTime>
  <Words>831</Words>
  <Application>Microsoft Office PowerPoint</Application>
  <PresentationFormat>Widescreen</PresentationFormat>
  <Paragraphs>27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NexusSans</vt:lpstr>
      <vt:lpstr>Office Theme</vt:lpstr>
      <vt:lpstr>Introduction</vt:lpstr>
      <vt:lpstr>Multilingualism in the Early years </vt:lpstr>
      <vt:lpstr>Benefits of Multilingualism </vt:lpstr>
      <vt:lpstr>Another benefit </vt:lpstr>
      <vt:lpstr>Welsh as an additional language </vt:lpstr>
      <vt:lpstr>Brain Development </vt:lpstr>
      <vt:lpstr>Divergent thinking </vt:lpstr>
      <vt:lpstr>Framework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2023-04-01T11:07:21Z</dcterms:created>
  <dcterms:modified xsi:type="dcterms:W3CDTF">2023-04-09T20:43:44Z</dcterms:modified>
</cp:coreProperties>
</file>