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 rtl="0">
      <a:defRPr lang="pt-BR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A0437A-654B-4380-9D8B-25E624AA1AB5}" v="853" dt="2021-12-11T17:29:46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93" d="100"/>
          <a:sy n="93" d="100"/>
        </p:scale>
        <p:origin x="99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4206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ubla Ribeiro Silva (2115264)" userId="S::2115264@student.uwtsd.ac.uk::419b2262-b13a-4967-9709-ff52dd4f0521" providerId="AD" clId="Web-{38A0437A-654B-4380-9D8B-25E624AA1AB5}"/>
    <pc:docChg chg="addSld modSld">
      <pc:chgData name="Deubla Ribeiro Silva (2115264)" userId="S::2115264@student.uwtsd.ac.uk::419b2262-b13a-4967-9709-ff52dd4f0521" providerId="AD" clId="Web-{38A0437A-654B-4380-9D8B-25E624AA1AB5}" dt="2021-12-11T17:29:51.975" v="839"/>
      <pc:docMkLst>
        <pc:docMk/>
      </pc:docMkLst>
      <pc:sldChg chg="addSp delSp modSp mod modTransition setBg addAnim delAnim setClrOvrMap">
        <pc:chgData name="Deubla Ribeiro Silva (2115264)" userId="S::2115264@student.uwtsd.ac.uk::419b2262-b13a-4967-9709-ff52dd4f0521" providerId="AD" clId="Web-{38A0437A-654B-4380-9D8B-25E624AA1AB5}" dt="2021-12-11T17:23:19.543" v="811"/>
        <pc:sldMkLst>
          <pc:docMk/>
          <pc:sldMk cId="2299734367" sldId="256"/>
        </pc:sldMkLst>
        <pc:spChg chg="mod">
          <ac:chgData name="Deubla Ribeiro Silva (2115264)" userId="S::2115264@student.uwtsd.ac.uk::419b2262-b13a-4967-9709-ff52dd4f0521" providerId="AD" clId="Web-{38A0437A-654B-4380-9D8B-25E624AA1AB5}" dt="2021-12-09T20:19:44.707" v="169" actId="1076"/>
          <ac:spMkLst>
            <pc:docMk/>
            <pc:sldMk cId="2299734367" sldId="256"/>
            <ac:spMk id="2" creationId="{00000000-0000-0000-0000-000000000000}"/>
          </ac:spMkLst>
        </pc:spChg>
        <pc:spChg chg="mod">
          <ac:chgData name="Deubla Ribeiro Silva (2115264)" userId="S::2115264@student.uwtsd.ac.uk::419b2262-b13a-4967-9709-ff52dd4f0521" providerId="AD" clId="Web-{38A0437A-654B-4380-9D8B-25E624AA1AB5}" dt="2021-12-09T20:26:24.089" v="175" actId="20577"/>
          <ac:spMkLst>
            <pc:docMk/>
            <pc:sldMk cId="2299734367" sldId="256"/>
            <ac:spMk id="3" creationId="{00000000-0000-0000-0000-000000000000}"/>
          </ac:spMkLst>
        </pc:spChg>
        <pc:spChg chg="add">
          <ac:chgData name="Deubla Ribeiro Silva (2115264)" userId="S::2115264@student.uwtsd.ac.uk::419b2262-b13a-4967-9709-ff52dd4f0521" providerId="AD" clId="Web-{38A0437A-654B-4380-9D8B-25E624AA1AB5}" dt="2021-12-09T20:19:05.722" v="163"/>
          <ac:spMkLst>
            <pc:docMk/>
            <pc:sldMk cId="2299734367" sldId="256"/>
            <ac:spMk id="6" creationId="{D27CF008-4B18-436D-B2D5-C1346C12438E}"/>
          </ac:spMkLst>
        </pc:spChg>
        <pc:spChg chg="add">
          <ac:chgData name="Deubla Ribeiro Silva (2115264)" userId="S::2115264@student.uwtsd.ac.uk::419b2262-b13a-4967-9709-ff52dd4f0521" providerId="AD" clId="Web-{38A0437A-654B-4380-9D8B-25E624AA1AB5}" dt="2021-12-09T20:19:05.722" v="163"/>
          <ac:spMkLst>
            <pc:docMk/>
            <pc:sldMk cId="2299734367" sldId="256"/>
            <ac:spMk id="7" creationId="{CE22DAD8-5F67-4B73-ADA9-06EF381F7AD6}"/>
          </ac:spMkLst>
        </pc:spChg>
        <pc:spChg chg="add del">
          <ac:chgData name="Deubla Ribeiro Silva (2115264)" userId="S::2115264@student.uwtsd.ac.uk::419b2262-b13a-4967-9709-ff52dd4f0521" providerId="AD" clId="Web-{38A0437A-654B-4380-9D8B-25E624AA1AB5}" dt="2021-12-09T20:19:05.706" v="162"/>
          <ac:spMkLst>
            <pc:docMk/>
            <pc:sldMk cId="2299734367" sldId="256"/>
            <ac:spMk id="9" creationId="{E4F17063-EDA4-417B-946F-BA357F3B390D}"/>
          </ac:spMkLst>
        </pc:spChg>
        <pc:spChg chg="add del">
          <ac:chgData name="Deubla Ribeiro Silva (2115264)" userId="S::2115264@student.uwtsd.ac.uk::419b2262-b13a-4967-9709-ff52dd4f0521" providerId="AD" clId="Web-{38A0437A-654B-4380-9D8B-25E624AA1AB5}" dt="2021-12-09T20:19:05.706" v="162"/>
          <ac:spMkLst>
            <pc:docMk/>
            <pc:sldMk cId="2299734367" sldId="256"/>
            <ac:spMk id="11" creationId="{D36F3EEA-55D4-4677-80E7-92D00B8F343B}"/>
          </ac:spMkLst>
        </pc:spChg>
        <pc:spChg chg="add">
          <ac:chgData name="Deubla Ribeiro Silva (2115264)" userId="S::2115264@student.uwtsd.ac.uk::419b2262-b13a-4967-9709-ff52dd4f0521" providerId="AD" clId="Web-{38A0437A-654B-4380-9D8B-25E624AA1AB5}" dt="2021-12-09T20:19:05.722" v="163"/>
          <ac:spMkLst>
            <pc:docMk/>
            <pc:sldMk cId="2299734367" sldId="256"/>
            <ac:spMk id="13" creationId="{E4F17063-EDA4-417B-946F-BA357F3B390D}"/>
          </ac:spMkLst>
        </pc:spChg>
        <pc:spChg chg="add">
          <ac:chgData name="Deubla Ribeiro Silva (2115264)" userId="S::2115264@student.uwtsd.ac.uk::419b2262-b13a-4967-9709-ff52dd4f0521" providerId="AD" clId="Web-{38A0437A-654B-4380-9D8B-25E624AA1AB5}" dt="2021-12-09T20:19:05.722" v="163"/>
          <ac:spMkLst>
            <pc:docMk/>
            <pc:sldMk cId="2299734367" sldId="256"/>
            <ac:spMk id="15" creationId="{D36F3EEA-55D4-4677-80E7-92D00B8F343B}"/>
          </ac:spMkLst>
        </pc:spChg>
        <pc:picChg chg="add mod ord">
          <ac:chgData name="Deubla Ribeiro Silva (2115264)" userId="S::2115264@student.uwtsd.ac.uk::419b2262-b13a-4967-9709-ff52dd4f0521" providerId="AD" clId="Web-{38A0437A-654B-4380-9D8B-25E624AA1AB5}" dt="2021-12-09T20:19:05.722" v="163"/>
          <ac:picMkLst>
            <pc:docMk/>
            <pc:sldMk cId="2299734367" sldId="256"/>
            <ac:picMk id="4" creationId="{B0CDF8F7-AF77-46E1-9836-6FB74D850E19}"/>
          </ac:picMkLst>
        </pc:picChg>
      </pc:sldChg>
      <pc:sldChg chg="modSp new modTransition addAnim delAnim modAnim">
        <pc:chgData name="Deubla Ribeiro Silva (2115264)" userId="S::2115264@student.uwtsd.ac.uk::419b2262-b13a-4967-9709-ff52dd4f0521" providerId="AD" clId="Web-{38A0437A-654B-4380-9D8B-25E624AA1AB5}" dt="2021-12-11T17:24:15.716" v="824"/>
        <pc:sldMkLst>
          <pc:docMk/>
          <pc:sldMk cId="2869317761" sldId="257"/>
        </pc:sldMkLst>
        <pc:spChg chg="mod">
          <ac:chgData name="Deubla Ribeiro Silva (2115264)" userId="S::2115264@student.uwtsd.ac.uk::419b2262-b13a-4967-9709-ff52dd4f0521" providerId="AD" clId="Web-{38A0437A-654B-4380-9D8B-25E624AA1AB5}" dt="2021-12-11T17:16:59.933" v="651" actId="20577"/>
          <ac:spMkLst>
            <pc:docMk/>
            <pc:sldMk cId="2869317761" sldId="257"/>
            <ac:spMk id="2" creationId="{406AD2E8-2E18-43F6-AA4B-333F0F08037C}"/>
          </ac:spMkLst>
        </pc:spChg>
        <pc:spChg chg="mod">
          <ac:chgData name="Deubla Ribeiro Silva (2115264)" userId="S::2115264@student.uwtsd.ac.uk::419b2262-b13a-4967-9709-ff52dd4f0521" providerId="AD" clId="Web-{38A0437A-654B-4380-9D8B-25E624AA1AB5}" dt="2021-12-11T16:53:26.176" v="364" actId="20577"/>
          <ac:spMkLst>
            <pc:docMk/>
            <pc:sldMk cId="2869317761" sldId="257"/>
            <ac:spMk id="3" creationId="{12744F85-27C5-45C3-9EDD-ACBEA7B0CD32}"/>
          </ac:spMkLst>
        </pc:spChg>
      </pc:sldChg>
      <pc:sldChg chg="modSp new modTransition addAnim modAnim">
        <pc:chgData name="Deubla Ribeiro Silva (2115264)" userId="S::2115264@student.uwtsd.ac.uk::419b2262-b13a-4967-9709-ff52dd4f0521" providerId="AD" clId="Web-{38A0437A-654B-4380-9D8B-25E624AA1AB5}" dt="2021-12-11T17:24:40.514" v="829"/>
        <pc:sldMkLst>
          <pc:docMk/>
          <pc:sldMk cId="579449741" sldId="258"/>
        </pc:sldMkLst>
        <pc:spChg chg="mod">
          <ac:chgData name="Deubla Ribeiro Silva (2115264)" userId="S::2115264@student.uwtsd.ac.uk::419b2262-b13a-4967-9709-ff52dd4f0521" providerId="AD" clId="Web-{38A0437A-654B-4380-9D8B-25E624AA1AB5}" dt="2021-12-11T17:21:36.337" v="810" actId="20577"/>
          <ac:spMkLst>
            <pc:docMk/>
            <pc:sldMk cId="579449741" sldId="258"/>
            <ac:spMk id="2" creationId="{DD2FCCC0-5E4C-4F9F-B6B8-903D48285D0F}"/>
          </ac:spMkLst>
        </pc:spChg>
        <pc:spChg chg="mod">
          <ac:chgData name="Deubla Ribeiro Silva (2115264)" userId="S::2115264@student.uwtsd.ac.uk::419b2262-b13a-4967-9709-ff52dd4f0521" providerId="AD" clId="Web-{38A0437A-654B-4380-9D8B-25E624AA1AB5}" dt="2021-12-11T17:01:28.191" v="523" actId="20577"/>
          <ac:spMkLst>
            <pc:docMk/>
            <pc:sldMk cId="579449741" sldId="258"/>
            <ac:spMk id="3" creationId="{676BD378-A183-4D95-979B-01FAB33450A7}"/>
          </ac:spMkLst>
        </pc:spChg>
      </pc:sldChg>
      <pc:sldChg chg="addSp modSp new mod modTransition setBg addAnim modAnim">
        <pc:chgData name="Deubla Ribeiro Silva (2115264)" userId="S::2115264@student.uwtsd.ac.uk::419b2262-b13a-4967-9709-ff52dd4f0521" providerId="AD" clId="Web-{38A0437A-654B-4380-9D8B-25E624AA1AB5}" dt="2021-12-11T17:29:51.975" v="839"/>
        <pc:sldMkLst>
          <pc:docMk/>
          <pc:sldMk cId="2048796089" sldId="259"/>
        </pc:sldMkLst>
        <pc:spChg chg="mod">
          <ac:chgData name="Deubla Ribeiro Silva (2115264)" userId="S::2115264@student.uwtsd.ac.uk::419b2262-b13a-4967-9709-ff52dd4f0521" providerId="AD" clId="Web-{38A0437A-654B-4380-9D8B-25E624AA1AB5}" dt="2021-12-11T17:29:51.975" v="839"/>
          <ac:spMkLst>
            <pc:docMk/>
            <pc:sldMk cId="2048796089" sldId="259"/>
            <ac:spMk id="2" creationId="{1CE9A69D-52FD-4295-BA54-FFA73623CE78}"/>
          </ac:spMkLst>
        </pc:spChg>
        <pc:spChg chg="mod">
          <ac:chgData name="Deubla Ribeiro Silva (2115264)" userId="S::2115264@student.uwtsd.ac.uk::419b2262-b13a-4967-9709-ff52dd4f0521" providerId="AD" clId="Web-{38A0437A-654B-4380-9D8B-25E624AA1AB5}" dt="2021-12-11T17:29:51.975" v="839"/>
          <ac:spMkLst>
            <pc:docMk/>
            <pc:sldMk cId="2048796089" sldId="259"/>
            <ac:spMk id="3" creationId="{01A2C0EC-1813-4C92-9118-DCD8D5B3FFD7}"/>
          </ac:spMkLst>
        </pc:spChg>
        <pc:spChg chg="add mod">
          <ac:chgData name="Deubla Ribeiro Silva (2115264)" userId="S::2115264@student.uwtsd.ac.uk::419b2262-b13a-4967-9709-ff52dd4f0521" providerId="AD" clId="Web-{38A0437A-654B-4380-9D8B-25E624AA1AB5}" dt="2021-12-11T17:29:51.975" v="839"/>
          <ac:spMkLst>
            <pc:docMk/>
            <pc:sldMk cId="2048796089" sldId="259"/>
            <ac:spMk id="4" creationId="{74A03D4B-F9EC-45AC-88A8-2452A8D9EA77}"/>
          </ac:spMkLst>
        </pc:spChg>
        <pc:spChg chg="add">
          <ac:chgData name="Deubla Ribeiro Silva (2115264)" userId="S::2115264@student.uwtsd.ac.uk::419b2262-b13a-4967-9709-ff52dd4f0521" providerId="AD" clId="Web-{38A0437A-654B-4380-9D8B-25E624AA1AB5}" dt="2021-12-11T17:29:51.975" v="839"/>
          <ac:spMkLst>
            <pc:docMk/>
            <pc:sldMk cId="2048796089" sldId="259"/>
            <ac:spMk id="10" creationId="{A26E2FAE-FA60-497B-B2CB-7702C6FF3A3F}"/>
          </ac:spMkLst>
        </pc:spChg>
        <pc:picChg chg="add mod ord">
          <ac:chgData name="Deubla Ribeiro Silva (2115264)" userId="S::2115264@student.uwtsd.ac.uk::419b2262-b13a-4967-9709-ff52dd4f0521" providerId="AD" clId="Web-{38A0437A-654B-4380-9D8B-25E624AA1AB5}" dt="2021-12-11T17:29:51.975" v="839"/>
          <ac:picMkLst>
            <pc:docMk/>
            <pc:sldMk cId="2048796089" sldId="259"/>
            <ac:picMk id="5" creationId="{ED0EBB2B-CEF8-489E-8BDA-5D63262F1B9F}"/>
          </ac:picMkLst>
        </pc:picChg>
      </pc:sldChg>
      <pc:sldChg chg="addSp modSp new mod modTransition setBg addAnim modAnim">
        <pc:chgData name="Deubla Ribeiro Silva (2115264)" userId="S::2115264@student.uwtsd.ac.uk::419b2262-b13a-4967-9709-ff52dd4f0521" providerId="AD" clId="Web-{38A0437A-654B-4380-9D8B-25E624AA1AB5}" dt="2021-12-11T17:28:10.566" v="835"/>
        <pc:sldMkLst>
          <pc:docMk/>
          <pc:sldMk cId="4147875959" sldId="260"/>
        </pc:sldMkLst>
        <pc:spChg chg="mod">
          <ac:chgData name="Deubla Ribeiro Silva (2115264)" userId="S::2115264@student.uwtsd.ac.uk::419b2262-b13a-4967-9709-ff52dd4f0521" providerId="AD" clId="Web-{38A0437A-654B-4380-9D8B-25E624AA1AB5}" dt="2021-12-11T17:28:10.566" v="835"/>
          <ac:spMkLst>
            <pc:docMk/>
            <pc:sldMk cId="4147875959" sldId="260"/>
            <ac:spMk id="2" creationId="{8C5AF3C1-FA51-4D9A-BB28-8730827C713D}"/>
          </ac:spMkLst>
        </pc:spChg>
        <pc:spChg chg="mod ord">
          <ac:chgData name="Deubla Ribeiro Silva (2115264)" userId="S::2115264@student.uwtsd.ac.uk::419b2262-b13a-4967-9709-ff52dd4f0521" providerId="AD" clId="Web-{38A0437A-654B-4380-9D8B-25E624AA1AB5}" dt="2021-12-11T17:28:10.566" v="835"/>
          <ac:spMkLst>
            <pc:docMk/>
            <pc:sldMk cId="4147875959" sldId="260"/>
            <ac:spMk id="3" creationId="{92D61E18-61E1-4D1F-AF6A-63D1E7F9471B}"/>
          </ac:spMkLst>
        </pc:spChg>
        <pc:spChg chg="add">
          <ac:chgData name="Deubla Ribeiro Silva (2115264)" userId="S::2115264@student.uwtsd.ac.uk::419b2262-b13a-4967-9709-ff52dd4f0521" providerId="AD" clId="Web-{38A0437A-654B-4380-9D8B-25E624AA1AB5}" dt="2021-12-11T17:28:10.566" v="835"/>
          <ac:spMkLst>
            <pc:docMk/>
            <pc:sldMk cId="4147875959" sldId="260"/>
            <ac:spMk id="9" creationId="{A26E2FAE-FA60-497B-B2CB-7702C6FF3A3F}"/>
          </ac:spMkLst>
        </pc:spChg>
        <pc:picChg chg="add mod">
          <ac:chgData name="Deubla Ribeiro Silva (2115264)" userId="S::2115264@student.uwtsd.ac.uk::419b2262-b13a-4967-9709-ff52dd4f0521" providerId="AD" clId="Web-{38A0437A-654B-4380-9D8B-25E624AA1AB5}" dt="2021-12-11T17:28:10.566" v="835"/>
          <ac:picMkLst>
            <pc:docMk/>
            <pc:sldMk cId="4147875959" sldId="260"/>
            <ac:picMk id="4" creationId="{C3142E97-A67D-44AD-8576-7A217C6C61BD}"/>
          </ac:picMkLst>
        </pc:picChg>
      </pc:sldChg>
    </pc:docChg>
  </pc:docChgLst>
  <pc:docChgLst>
    <pc:chgData clId="Web-{38A0437A-654B-4380-9D8B-25E624AA1AB5}"/>
    <pc:docChg chg="modSld">
      <pc:chgData name="" userId="" providerId="" clId="Web-{38A0437A-654B-4380-9D8B-25E624AA1AB5}" dt="2021-12-09T20:05:00.817" v="12" actId="20577"/>
      <pc:docMkLst>
        <pc:docMk/>
      </pc:docMkLst>
      <pc:sldChg chg="modSp">
        <pc:chgData name="" userId="" providerId="" clId="Web-{38A0437A-654B-4380-9D8B-25E624AA1AB5}" dt="2021-12-09T20:05:00.817" v="12" actId="20577"/>
        <pc:sldMkLst>
          <pc:docMk/>
          <pc:sldMk cId="2299734367" sldId="256"/>
        </pc:sldMkLst>
        <pc:spChg chg="mod">
          <ac:chgData name="" userId="" providerId="" clId="Web-{38A0437A-654B-4380-9D8B-25E624AA1AB5}" dt="2021-12-09T20:05:00.817" v="12" actId="20577"/>
          <ac:spMkLst>
            <pc:docMk/>
            <pc:sldMk cId="2299734367" sldId="256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>
            <a:extLst>
              <a:ext uri="{FF2B5EF4-FFF2-40B4-BE49-F238E27FC236}">
                <a16:creationId xmlns:a16="http://schemas.microsoft.com/office/drawing/2014/main" id="{536C2922-68C3-4026-8E49-C70B7C4B590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CB667546-C1B2-4AAB-8BF5-61CD76FC7DE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F76121-D25B-4AC5-BBD6-6FE90395B4AE}" type="datetimeFigureOut">
              <a:rPr lang="pt-BR" smtClean="0"/>
              <a:t>11/12/2021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39112576-9DC7-4FDB-8BFB-0EF70D00D99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6ED7804E-9965-4D74-A52E-E3CFF24C1A0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81D458-5E19-46A7-836B-FA691F08047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1156277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 noProof="0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A4591-768F-4E46-BDD9-6CEF2C2A53BF}" type="datetimeFigureOut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 noProof="0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 noProof="0"/>
              <a:t>Clique para editar o texto Mestre</a:t>
            </a:r>
          </a:p>
          <a:p>
            <a:pPr lvl="1"/>
            <a:r>
              <a:rPr lang="pt-BR" noProof="0"/>
              <a:t>Segundo nível</a:t>
            </a:r>
          </a:p>
          <a:p>
            <a:pPr lvl="2"/>
            <a:r>
              <a:rPr lang="pt-BR" noProof="0"/>
              <a:t>Terceiro nível</a:t>
            </a:r>
          </a:p>
          <a:p>
            <a:pPr lvl="3"/>
            <a:r>
              <a:rPr lang="pt-BR" noProof="0"/>
              <a:t>Quarto nível</a:t>
            </a:r>
          </a:p>
          <a:p>
            <a:pPr lvl="4"/>
            <a:r>
              <a:rPr lang="pt-BR" noProof="0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 noProof="0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724FE8-2C51-4F33-8016-943DDDB50B09}" type="slidenum">
              <a:rPr lang="pt-BR" noProof="0" smtClean="0"/>
              <a:t>‹nº›</a:t>
            </a:fld>
            <a:endParaRPr lang="pt-BR" noProof="0"/>
          </a:p>
        </p:txBody>
      </p:sp>
    </p:spTree>
    <p:extLst>
      <p:ext uri="{BB962C8B-B14F-4D97-AF65-F5344CB8AC3E}">
        <p14:creationId xmlns:p14="http://schemas.microsoft.com/office/powerpoint/2010/main" val="215445546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724FE8-2C51-4F33-8016-943DDDB50B09}" type="slidenum">
              <a:rPr lang="pt-BR" smtClean="0"/>
              <a:t>1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6888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pt-BR" noProof="0"/>
              <a:t>Clique para editar o título Mestre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pt-BR" noProof="0"/>
              <a:t>Clique para editar o estilo do subtítulo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AFA1FD4-124C-41B5-A1F5-0CA40D635EC7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7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946B716-FD74-43A3-95A8-0E3E76F321E7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154956" y="2861733"/>
            <a:ext cx="8825657" cy="1915647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 hasCustomPrompt="1"/>
          </p:nvPr>
        </p:nvSpPr>
        <p:spPr>
          <a:xfrm>
            <a:off x="1154955" y="4777381"/>
            <a:ext cx="8825658" cy="860400"/>
          </a:xfrm>
        </p:spPr>
        <p:txBody>
          <a:bodyPr rtlCol="0"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D18FF0-3178-4F88-A77B-F1CEB6B39696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is conteúd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sz="half" idx="1" hasCustomPrompt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 hasCustomPrompt="1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4219DFB-AA3B-4EDD-9E0D-D2B190AC2188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7" name="Espaço Reservado para o Número do Slid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 hasCustomPrompt="1"/>
          </p:nvPr>
        </p:nvSpPr>
        <p:spPr>
          <a:xfrm>
            <a:off x="1103313" y="1905000"/>
            <a:ext cx="43963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4" name="Espaço Reservado para Conteúdo 3"/>
          <p:cNvSpPr>
            <a:spLocks noGrp="1"/>
          </p:cNvSpPr>
          <p:nvPr>
            <p:ph sz="half" idx="2" hasCustomPrompt="1"/>
          </p:nvPr>
        </p:nvSpPr>
        <p:spPr>
          <a:xfrm>
            <a:off x="1103312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 hasCustomPrompt="1"/>
          </p:nvPr>
        </p:nvSpPr>
        <p:spPr>
          <a:xfrm>
            <a:off x="5654495" y="1905000"/>
            <a:ext cx="439633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6" name="Espaço Reservado para Conteúdo 5"/>
          <p:cNvSpPr>
            <a:spLocks noGrp="1"/>
          </p:cNvSpPr>
          <p:nvPr>
            <p:ph sz="quarter" idx="4" hasCustomPrompt="1"/>
          </p:nvPr>
        </p:nvSpPr>
        <p:spPr>
          <a:xfrm>
            <a:off x="5654495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7" name="Espaço Reservado para Data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CF715E-92DE-4AF0-8677-3C0A6052C00E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8" name="Espaço Reservado para Rodapé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9" name="Espaço Reservado para o Número do Slide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7" name="Espaço Reservado para Data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7901E97-B17F-4701-A843-EF9EEC7A6997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Data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CE2B934-B966-45FA-8B19-489217626172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154953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Conteúdo 2"/>
          <p:cNvSpPr>
            <a:spLocks noGrp="1"/>
          </p:cNvSpPr>
          <p:nvPr>
            <p:ph idx="1" hasCustomPrompt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 hasCustomPrompt="1"/>
          </p:nvPr>
        </p:nvSpPr>
        <p:spPr>
          <a:xfrm>
            <a:off x="1154953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7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74E3DDA-2161-4FDF-922C-16EA192BB3DB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153907" y="1854192"/>
            <a:ext cx="5092906" cy="1574808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Imagem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pt-BR" noProof="0"/>
              <a:t>Clique no ícone para adicionar uma imagem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3657600"/>
            <a:ext cx="5084979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ADE3DA-F2D3-4BA4-AD73-4E641D3606D7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7" name="Espaço Reservado para o Número do Slid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m Panorâmica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154956" y="4800587"/>
            <a:ext cx="882565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Imagem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pt-BR" noProof="0"/>
              <a:t>Clique no ícone para adicionar uma imagem</a:t>
            </a:r>
          </a:p>
        </p:txBody>
      </p:sp>
      <p:sp>
        <p:nvSpPr>
          <p:cNvPr id="4" name="Espaço Reservado para Texto 3"/>
          <p:cNvSpPr>
            <a:spLocks noGrp="1"/>
          </p:cNvSpPr>
          <p:nvPr>
            <p:ph type="body" sz="half" idx="2" hasCustomPrompt="1"/>
          </p:nvPr>
        </p:nvSpPr>
        <p:spPr>
          <a:xfrm>
            <a:off x="1154956" y="5367325"/>
            <a:ext cx="8825656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5" name="Espaço Reservado para Dat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F32C4D-3A26-4B5D-8E4F-973BD3DF5ADC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7" name="Espaço Reservado para o Número do Slid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e 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8" name="Espaço Reservado para Texto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3657600"/>
            <a:ext cx="8825659" cy="23622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E2AB99-4E6D-4594-BC6F-82C2F5AE7FB6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çã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574801" y="1447800"/>
            <a:ext cx="7999315" cy="2323374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11" name="Espaço Reservado para Texto 3"/>
          <p:cNvSpPr>
            <a:spLocks noGrp="1"/>
          </p:cNvSpPr>
          <p:nvPr>
            <p:ph type="body" sz="half" idx="14" hasCustomPrompt="1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rtl="0">
              <a:buNone/>
            </a:pPr>
            <a:r>
              <a:rPr lang="pt-BR" noProof="0"/>
              <a:t>Clique para editar o texto Mestre</a:t>
            </a:r>
          </a:p>
        </p:txBody>
      </p:sp>
      <p:sp>
        <p:nvSpPr>
          <p:cNvPr id="10" name="Espaço Reservado para Texto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4350657"/>
            <a:ext cx="8825659" cy="16764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81409FA-2968-48B1-9FF6-6315697DEB5F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  <p:sp>
        <p:nvSpPr>
          <p:cNvPr id="12" name="Caixa de texto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pt-BR" noProof="0"/>
              <a:t>"</a:t>
            </a:r>
          </a:p>
        </p:txBody>
      </p:sp>
      <p:sp>
        <p:nvSpPr>
          <p:cNvPr id="15" name="Caixa de texto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pt-BR" noProof="0"/>
              <a:t>"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ão de 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>
          <a:xfrm>
            <a:off x="1154954" y="3124201"/>
            <a:ext cx="8825660" cy="165318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 hasCustomPrompt="1"/>
          </p:nvPr>
        </p:nvSpPr>
        <p:spPr>
          <a:xfrm>
            <a:off x="1154954" y="4777381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F45B1B-4114-4573-9D37-E7A32AE73C47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n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 hasCustomPrompt="1"/>
          </p:nvPr>
        </p:nvSpPr>
        <p:spPr>
          <a:xfrm>
            <a:off x="632947" y="1981200"/>
            <a:ext cx="2946866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16" name="Espaço Reservado para Texto 3"/>
          <p:cNvSpPr>
            <a:spLocks noGrp="1"/>
          </p:cNvSpPr>
          <p:nvPr>
            <p:ph type="body" sz="half" idx="15" hasCustomPrompt="1"/>
          </p:nvPr>
        </p:nvSpPr>
        <p:spPr>
          <a:xfrm>
            <a:off x="652463" y="2667000"/>
            <a:ext cx="2927350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 hasCustomPrompt="1"/>
          </p:nvPr>
        </p:nvSpPr>
        <p:spPr>
          <a:xfrm>
            <a:off x="3883659" y="1981200"/>
            <a:ext cx="293624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19" name="Espaço Reservado para Texto 3"/>
          <p:cNvSpPr>
            <a:spLocks noGrp="1"/>
          </p:cNvSpPr>
          <p:nvPr>
            <p:ph type="body" sz="half" idx="16" hasCustomPrompt="1"/>
          </p:nvPr>
        </p:nvSpPr>
        <p:spPr>
          <a:xfrm>
            <a:off x="3873106" y="2667000"/>
            <a:ext cx="2946794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14" name="Espaço Reservado para Texto 4"/>
          <p:cNvSpPr>
            <a:spLocks noGrp="1"/>
          </p:cNvSpPr>
          <p:nvPr>
            <p:ph type="body" sz="quarter" idx="13" hasCustomPrompt="1"/>
          </p:nvPr>
        </p:nvSpPr>
        <p:spPr>
          <a:xfrm>
            <a:off x="7124700" y="1981200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20" name="Espaço Reservado para Texto 3"/>
          <p:cNvSpPr>
            <a:spLocks noGrp="1"/>
          </p:cNvSpPr>
          <p:nvPr>
            <p:ph type="body" sz="half" idx="17" hasCustomPrompt="1"/>
          </p:nvPr>
        </p:nvSpPr>
        <p:spPr>
          <a:xfrm>
            <a:off x="7124700" y="2667000"/>
            <a:ext cx="2932113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cxnSp>
        <p:nvCxnSpPr>
          <p:cNvPr id="17" name="Conector Reto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ector Reto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95421E1-D1D9-4D34-9FB6-486E084F2CE8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4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na de 3 image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 hasCustomPrompt="1"/>
          </p:nvPr>
        </p:nvSpPr>
        <p:spPr>
          <a:xfrm>
            <a:off x="652463" y="4250949"/>
            <a:ext cx="294005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29" name="Espaço Reservado para Imagem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pt-BR" noProof="0"/>
              <a:t>Clique no ícone para adicionar uma imagem</a:t>
            </a:r>
          </a:p>
        </p:txBody>
      </p:sp>
      <p:sp>
        <p:nvSpPr>
          <p:cNvPr id="22" name="Espaço Reservado para Texto 3"/>
          <p:cNvSpPr>
            <a:spLocks noGrp="1"/>
          </p:cNvSpPr>
          <p:nvPr>
            <p:ph type="body" sz="half" idx="18" hasCustomPrompt="1"/>
          </p:nvPr>
        </p:nvSpPr>
        <p:spPr>
          <a:xfrm>
            <a:off x="652463" y="4827211"/>
            <a:ext cx="2940050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5" name="Espaço Reservado para Texto 4"/>
          <p:cNvSpPr>
            <a:spLocks noGrp="1"/>
          </p:cNvSpPr>
          <p:nvPr>
            <p:ph type="body" sz="quarter" idx="3" hasCustomPrompt="1"/>
          </p:nvPr>
        </p:nvSpPr>
        <p:spPr>
          <a:xfrm>
            <a:off x="3889375" y="4250949"/>
            <a:ext cx="29305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30" name="Espaço Reservado para Imagem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pt-BR" noProof="0"/>
              <a:t>Clique no ícone para adicionar uma imagem</a:t>
            </a:r>
          </a:p>
        </p:txBody>
      </p:sp>
      <p:sp>
        <p:nvSpPr>
          <p:cNvPr id="23" name="Espaço Reservado para Texto 3"/>
          <p:cNvSpPr>
            <a:spLocks noGrp="1"/>
          </p:cNvSpPr>
          <p:nvPr>
            <p:ph type="body" sz="half" idx="19" hasCustomPrompt="1"/>
          </p:nvPr>
        </p:nvSpPr>
        <p:spPr>
          <a:xfrm>
            <a:off x="3888022" y="4827210"/>
            <a:ext cx="2934406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14" name="Espaço Reservado para Texto 4"/>
          <p:cNvSpPr>
            <a:spLocks noGrp="1"/>
          </p:cNvSpPr>
          <p:nvPr>
            <p:ph type="body" sz="quarter" idx="13" hasCustomPrompt="1"/>
          </p:nvPr>
        </p:nvSpPr>
        <p:spPr>
          <a:xfrm>
            <a:off x="7124700" y="4250949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sp>
        <p:nvSpPr>
          <p:cNvPr id="31" name="Espaço Reservado para Imagem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pt-BR" noProof="0"/>
              <a:t>Clique no ícone para adicionar uma imagem</a:t>
            </a:r>
          </a:p>
        </p:txBody>
      </p:sp>
      <p:sp>
        <p:nvSpPr>
          <p:cNvPr id="24" name="Espaço Reservado para Texto 3"/>
          <p:cNvSpPr>
            <a:spLocks noGrp="1"/>
          </p:cNvSpPr>
          <p:nvPr>
            <p:ph type="body" sz="half" idx="20" hasCustomPrompt="1"/>
          </p:nvPr>
        </p:nvSpPr>
        <p:spPr>
          <a:xfrm>
            <a:off x="7124575" y="4827208"/>
            <a:ext cx="2935997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t-BR" noProof="0"/>
              <a:t>Clique para editar o texto Mestre</a:t>
            </a:r>
          </a:p>
        </p:txBody>
      </p:sp>
      <p:cxnSp>
        <p:nvCxnSpPr>
          <p:cNvPr id="19" name="Conector Reto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Conector Reto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7D34946-31D5-40DC-8836-90FD41097321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4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 anchor="t" anchorCtr="0"/>
          <a:lstStyle/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8074917-C3C2-4E15-93D2-4DEF3E387CDD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 hasCustomPrompt="1"/>
          </p:nvPr>
        </p:nvSpPr>
        <p:spPr>
          <a:xfrm>
            <a:off x="8304212" y="430213"/>
            <a:ext cx="1752601" cy="5826125"/>
          </a:xfrm>
        </p:spPr>
        <p:txBody>
          <a:bodyPr vert="eaVert" rtlCol="0" anchor="b" anchorCtr="0"/>
          <a:lstStyle/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Texto Vertical 2"/>
          <p:cNvSpPr>
            <a:spLocks noGrp="1"/>
          </p:cNvSpPr>
          <p:nvPr>
            <p:ph type="body" orient="vert" idx="1" hasCustomPrompt="1"/>
          </p:nvPr>
        </p:nvSpPr>
        <p:spPr>
          <a:xfrm>
            <a:off x="652463" y="887414"/>
            <a:ext cx="7423149" cy="5368924"/>
          </a:xfrm>
        </p:spPr>
        <p:txBody>
          <a:bodyPr vert="eaVert" rtlCol="0"/>
          <a:lstStyle/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E6C784-D891-4E85-8FA4-B01C9D785E58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m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Imagem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Imagem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Imagem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tângulo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Espaço Reservado para Título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pt-BR" noProof="0"/>
              <a:t>Clique para editar o estilo de título Mestre</a:t>
            </a:r>
          </a:p>
        </p:txBody>
      </p:sp>
      <p:sp>
        <p:nvSpPr>
          <p:cNvPr id="3" name="Espaço Reservado para Texto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pt-BR" noProof="0"/>
              <a:t>Clique para editar o texto Mestre</a:t>
            </a:r>
          </a:p>
          <a:p>
            <a:pPr lvl="1" rtl="0"/>
            <a:r>
              <a:rPr lang="pt-BR" noProof="0"/>
              <a:t>Segundo nível</a:t>
            </a:r>
          </a:p>
          <a:p>
            <a:pPr lvl="2" rtl="0"/>
            <a:r>
              <a:rPr lang="pt-BR" noProof="0"/>
              <a:t>Terceiro nível</a:t>
            </a:r>
          </a:p>
          <a:p>
            <a:pPr lvl="3" rtl="0"/>
            <a:r>
              <a:rPr lang="pt-BR" noProof="0"/>
              <a:t>Quarto nível</a:t>
            </a:r>
          </a:p>
          <a:p>
            <a:pPr lvl="4" rtl="0"/>
            <a:r>
              <a:rPr lang="pt-BR" noProof="0"/>
              <a:t>Quinto nível</a:t>
            </a:r>
          </a:p>
        </p:txBody>
      </p:sp>
      <p:sp>
        <p:nvSpPr>
          <p:cNvPr id="4" name="Espaço Reservado para Data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fld id="{C1861FB9-1771-48DC-B6F0-B033C13DE271}" type="datetime1">
              <a:rPr lang="pt-BR" noProof="0" smtClean="0"/>
              <a:t>11/12/2021</a:t>
            </a:fld>
            <a:endParaRPr lang="pt-BR" noProof="0"/>
          </a:p>
        </p:txBody>
      </p:sp>
      <p:sp>
        <p:nvSpPr>
          <p:cNvPr id="5" name="Espaço Reservado para Rodapé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endParaRPr lang="pt-BR" noProof="0"/>
          </a:p>
        </p:txBody>
      </p:sp>
      <p:sp>
        <p:nvSpPr>
          <p:cNvPr id="6" name="Espaço Reservado para o Número do Slide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57F1E4F-1CFF-5643-939E-02111984F565}" type="slidenum">
              <a:rPr lang="pt-BR" noProof="0" smtClean="0"/>
              <a:t>‹nº›</a:t>
            </a:fld>
            <a:endParaRPr lang="pt-BR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D27CF008-4B18-436D-B2D5-C1346C124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E22DAD8-5F67-4B73-ADA9-06EF381F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Imagem 4" descr="Texto&#10;&#10;Descrição gerada automaticamente">
            <a:extLst>
              <a:ext uri="{FF2B5EF4-FFF2-40B4-BE49-F238E27FC236}">
                <a16:creationId xmlns:a16="http://schemas.microsoft.com/office/drawing/2014/main" id="{B0CDF8F7-AF77-46E1-9836-6FB74D850E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458" y="640081"/>
            <a:ext cx="7397401" cy="3291844"/>
          </a:xfrm>
          <a:prstGeom prst="rect">
            <a:avLst/>
          </a:prstGeom>
          <a:effectLst/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36916" y="5098761"/>
            <a:ext cx="9149350" cy="868026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pt-BR" sz="3200" err="1">
                <a:solidFill>
                  <a:srgbClr val="EBEBEB"/>
                </a:solidFill>
              </a:rPr>
              <a:t>Academic</a:t>
            </a:r>
            <a:r>
              <a:rPr lang="pt-BR" sz="3200" dirty="0">
                <a:solidFill>
                  <a:srgbClr val="EBEBEB"/>
                </a:solidFill>
              </a:rPr>
              <a:t> </a:t>
            </a:r>
            <a:r>
              <a:rPr lang="pt-BR" sz="3200" err="1">
                <a:solidFill>
                  <a:srgbClr val="EBEBEB"/>
                </a:solidFill>
              </a:rPr>
              <a:t>and</a:t>
            </a:r>
            <a:r>
              <a:rPr lang="pt-BR" sz="3200" dirty="0">
                <a:solidFill>
                  <a:srgbClr val="EBEBEB"/>
                </a:solidFill>
              </a:rPr>
              <a:t> </a:t>
            </a:r>
            <a:r>
              <a:rPr lang="pt-BR" sz="3200" err="1">
                <a:solidFill>
                  <a:srgbClr val="EBEBEB"/>
                </a:solidFill>
              </a:rPr>
              <a:t>Employability</a:t>
            </a:r>
            <a:r>
              <a:rPr lang="pt-BR" sz="3200" dirty="0">
                <a:solidFill>
                  <a:srgbClr val="EBEBEB"/>
                </a:solidFill>
              </a:rPr>
              <a:t> skills (BMSW4001_LON)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636916" y="6297468"/>
            <a:ext cx="9149349" cy="487924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</a:pPr>
            <a:r>
              <a:rPr lang="pt-BR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DEUBLA SILVA 2115264                                                       TEACHER: LIZETA DEMETRIOU</a:t>
            </a:r>
          </a:p>
        </p:txBody>
      </p:sp>
    </p:spTree>
    <p:extLst>
      <p:ext uri="{BB962C8B-B14F-4D97-AF65-F5344CB8AC3E}">
        <p14:creationId xmlns:p14="http://schemas.microsoft.com/office/powerpoint/2010/main" val="2299734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C5AF3C1-FA51-4D9A-BB28-8730827C7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pt-BR" sz="3600"/>
              <a:t>Beautician salon manager</a:t>
            </a:r>
          </a:p>
        </p:txBody>
      </p:sp>
      <p:pic>
        <p:nvPicPr>
          <p:cNvPr id="4" name="Imagem 4">
            <a:extLst>
              <a:ext uri="{FF2B5EF4-FFF2-40B4-BE49-F238E27FC236}">
                <a16:creationId xmlns:a16="http://schemas.microsoft.com/office/drawing/2014/main" id="{C3142E97-A67D-44AD-8576-7A217C6C61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57" r="7958" b="-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2D61E18-61E1-4D1F-AF6A-63D1E7F94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pt-BR"/>
              <a:t>Management skills</a:t>
            </a:r>
          </a:p>
          <a:p>
            <a:pPr>
              <a:buClr>
                <a:srgbClr val="8AD0D6"/>
              </a:buClr>
            </a:pPr>
            <a:r>
              <a:rPr lang="pt-BR"/>
              <a:t>Responsability</a:t>
            </a:r>
            <a:endParaRPr lang="pt-BR" dirty="0"/>
          </a:p>
          <a:p>
            <a:pPr>
              <a:buClr>
                <a:srgbClr val="8AD0D6"/>
              </a:buClr>
            </a:pPr>
            <a:endParaRPr lang="pt-BR" dirty="0"/>
          </a:p>
          <a:p>
            <a:pPr marL="0" indent="0">
              <a:buClr>
                <a:srgbClr val="8AD0D6"/>
              </a:buClr>
              <a:buNone/>
            </a:pPr>
            <a:endParaRPr lang="pt-BR" dirty="0"/>
          </a:p>
          <a:p>
            <a:pPr>
              <a:buClr>
                <a:srgbClr val="8AD0D6"/>
              </a:buClr>
            </a:pPr>
            <a:endParaRPr lang="pt-BR" dirty="0"/>
          </a:p>
          <a:p>
            <a:pPr marL="0" indent="0">
              <a:buClr>
                <a:srgbClr val="8AD0D6"/>
              </a:buClr>
              <a:buNone/>
            </a:pPr>
            <a:endParaRPr lang="pt-BR" dirty="0"/>
          </a:p>
          <a:p>
            <a:pPr mar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pt-BR" dirty="0"/>
          </a:p>
          <a:p>
            <a:pPr>
              <a:buClr>
                <a:srgbClr val="8AD0D6"/>
              </a:buClr>
            </a:pPr>
            <a:endParaRPr lang="pt-BR" dirty="0"/>
          </a:p>
          <a:p>
            <a:pPr>
              <a:buClr>
                <a:srgbClr val="8AD0D6"/>
              </a:buClr>
            </a:pP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147875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06AD2E8-2E18-43F6-AA4B-333F0F080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Beautician salon</a:t>
            </a:r>
            <a:r>
              <a:rPr lang="pt-BR" dirty="0"/>
              <a:t> Manager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2744F85-27C5-45C3-9EDD-ACBEA7B0C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pt-BR" dirty="0"/>
              <a:t> Salon managers are </a:t>
            </a:r>
            <a:r>
              <a:rPr lang="pt-BR" dirty="0" err="1"/>
              <a:t>responsible</a:t>
            </a:r>
            <a:r>
              <a:rPr lang="pt-BR" dirty="0"/>
              <a:t> for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successful</a:t>
            </a:r>
            <a:r>
              <a:rPr lang="pt-BR" dirty="0"/>
              <a:t> </a:t>
            </a:r>
            <a:r>
              <a:rPr lang="pt-BR" dirty="0" err="1"/>
              <a:t>operations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hair,beauty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spa </a:t>
            </a:r>
            <a:r>
              <a:rPr lang="pt-BR" dirty="0" err="1"/>
              <a:t>salons</a:t>
            </a:r>
            <a:r>
              <a:rPr lang="pt-BR" dirty="0"/>
              <a:t>. </a:t>
            </a:r>
            <a:r>
              <a:rPr lang="pt-BR" dirty="0" err="1"/>
              <a:t>Responsible</a:t>
            </a:r>
            <a:r>
              <a:rPr lang="pt-BR" dirty="0"/>
              <a:t> for </a:t>
            </a:r>
            <a:r>
              <a:rPr lang="pt-BR" dirty="0" err="1"/>
              <a:t>both</a:t>
            </a:r>
            <a:r>
              <a:rPr lang="pt-BR" dirty="0"/>
              <a:t> </a:t>
            </a:r>
            <a:r>
              <a:rPr lang="pt-BR" dirty="0" err="1"/>
              <a:t>profit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coctumer</a:t>
            </a:r>
            <a:r>
              <a:rPr lang="pt-BR" dirty="0"/>
              <a:t> </a:t>
            </a:r>
            <a:r>
              <a:rPr lang="pt-BR" dirty="0" err="1"/>
              <a:t>satisfaction</a:t>
            </a:r>
            <a:r>
              <a:rPr lang="pt-BR" dirty="0"/>
              <a:t>.</a:t>
            </a:r>
          </a:p>
          <a:p>
            <a:pPr marL="0" indent="0">
              <a:buNone/>
            </a:pPr>
            <a:endParaRPr lang="pt-BR" dirty="0"/>
          </a:p>
          <a:p>
            <a:pPr>
              <a:buClr>
                <a:srgbClr val="8AD0D6"/>
              </a:buClr>
            </a:pP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693177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2FCCC0-5E4C-4F9F-B6B8-903D48285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Beautician salon manager skills 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76BD378-A183-4D95-979B-01FAB3345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pt-BR" dirty="0" err="1"/>
              <a:t>Secondary</a:t>
            </a:r>
            <a:r>
              <a:rPr lang="pt-BR" dirty="0"/>
              <a:t> </a:t>
            </a:r>
            <a:r>
              <a:rPr lang="pt-BR" dirty="0" err="1"/>
              <a:t>degree</a:t>
            </a:r>
            <a:r>
              <a:rPr lang="pt-BR" dirty="0"/>
              <a:t> </a:t>
            </a:r>
            <a:r>
              <a:rPr lang="pt-BR" dirty="0" err="1"/>
              <a:t>or</a:t>
            </a:r>
            <a:r>
              <a:rPr lang="pt-BR" dirty="0"/>
              <a:t> </a:t>
            </a:r>
            <a:r>
              <a:rPr lang="pt-BR" dirty="0" err="1"/>
              <a:t>equivalent</a:t>
            </a:r>
            <a:r>
              <a:rPr lang="pt-BR" dirty="0"/>
              <a:t> </a:t>
            </a:r>
            <a:r>
              <a:rPr lang="pt-BR" dirty="0" err="1"/>
              <a:t>experience</a:t>
            </a:r>
            <a:r>
              <a:rPr lang="pt-BR" dirty="0"/>
              <a:t> in management </a:t>
            </a:r>
            <a:r>
              <a:rPr lang="pt-BR" dirty="0" err="1"/>
              <a:t>or</a:t>
            </a:r>
            <a:r>
              <a:rPr lang="pt-BR" dirty="0"/>
              <a:t> </a:t>
            </a:r>
            <a:r>
              <a:rPr lang="pt-BR" dirty="0" err="1"/>
              <a:t>administration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/>
              <a:t>Professional license in cosmetology.</a:t>
            </a:r>
          </a:p>
          <a:p>
            <a:pPr marL="0" indent="0">
              <a:buNone/>
            </a:pPr>
            <a:r>
              <a:rPr lang="pt-BR"/>
              <a:t>Extensive experience providing  salon services to clients.</a:t>
            </a:r>
          </a:p>
          <a:p>
            <a:pPr marL="0" indent="0">
              <a:buNone/>
            </a:pPr>
            <a:r>
              <a:rPr lang="pt-BR"/>
              <a:t>Advanced organizational skills to manage staff.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5794497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CE9A69D-52FD-4295-BA54-FFA73623C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pt-BR" sz="3300"/>
              <a:t>Beautician salon manager responsabilities</a:t>
            </a:r>
          </a:p>
        </p:txBody>
      </p:sp>
      <p:pic>
        <p:nvPicPr>
          <p:cNvPr id="5" name="Imagem 5" descr="Uma imagem contendo pessoa, no interior, mulher, homem&#10;&#10;Descrição gerada automaticamente">
            <a:extLst>
              <a:ext uri="{FF2B5EF4-FFF2-40B4-BE49-F238E27FC236}">
                <a16:creationId xmlns:a16="http://schemas.microsoft.com/office/drawing/2014/main" id="{ED0EBB2B-CEF8-489E-8BDA-5D63262F1B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332" r="23792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1A2C0EC-1813-4C92-9118-DCD8D5B3F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pt-BR" sz="1400"/>
              <a:t>Providing all services offered by the salon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pt-BR" sz="1400"/>
              <a:t>Recruiting salon staff meets mandatory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pt-BR" sz="1400"/>
              <a:t>Preparing work schedules for staff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pt-BR" sz="1400"/>
              <a:t>Setting goals for each staff member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pt-BR" sz="1400"/>
              <a:t>Evaluating staff performance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pt-BR" sz="1400"/>
              <a:t>Monitoring salon supplies and equipments </a:t>
            </a: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pt-BR" sz="1400"/>
              <a:t>Addressing and resolving client complaints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74A03D4B-F9EC-45AC-88A8-2452A8D9EA77}"/>
              </a:ext>
            </a:extLst>
          </p:cNvPr>
          <p:cNvSpPr txBox="1"/>
          <p:nvPr/>
        </p:nvSpPr>
        <p:spPr>
          <a:xfrm>
            <a:off x="15263004" y="653594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pt-BR"/>
              <a:t>Clique para adicionar texto</a:t>
            </a:r>
          </a:p>
        </p:txBody>
      </p:sp>
    </p:spTree>
    <p:extLst>
      <p:ext uri="{BB962C8B-B14F-4D97-AF65-F5344CB8AC3E}">
        <p14:creationId xmlns:p14="http://schemas.microsoft.com/office/powerpoint/2010/main" val="2048796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Í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</Words>
  <Application>Microsoft Office PowerPoint</Application>
  <PresentationFormat>Widescreen</PresentationFormat>
  <Paragraphs>1</Paragraphs>
  <Slides>5</Slides>
  <Notes>1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5</vt:i4>
      </vt:variant>
    </vt:vector>
  </HeadingPairs>
  <TitlesOfParts>
    <vt:vector size="6" baseType="lpstr">
      <vt:lpstr>Íon</vt:lpstr>
      <vt:lpstr>Academic and Employability skills (BMSW4001_LON)</vt:lpstr>
      <vt:lpstr>Beautician salon manager</vt:lpstr>
      <vt:lpstr>Beautician salon Manager</vt:lpstr>
      <vt:lpstr>Beautician salon manager skills </vt:lpstr>
      <vt:lpstr>Beautician salon manager responsabilities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</dc:title>
  <dc:creator/>
  <cp:lastModifiedBy/>
  <cp:revision>211</cp:revision>
  <dcterms:created xsi:type="dcterms:W3CDTF">2021-12-09T20:04:42Z</dcterms:created>
  <dcterms:modified xsi:type="dcterms:W3CDTF">2021-12-11T17:29:54Z</dcterms:modified>
</cp:coreProperties>
</file>