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2" d="100"/>
          <a:sy n="72" d="100"/>
        </p:scale>
        <p:origin x="1104" y="2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AE9B0304-1093-40F0-A71D-3BB7B8AADF81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3946C410-56C8-4E21-B059-8F1343636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1363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B0304-1093-40F0-A71D-3BB7B8AADF81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C410-56C8-4E21-B059-8F1343636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7086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B0304-1093-40F0-A71D-3BB7B8AADF81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C410-56C8-4E21-B059-8F1343636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6868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B0304-1093-40F0-A71D-3BB7B8AADF81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C410-56C8-4E21-B059-8F1343636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7197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B0304-1093-40F0-A71D-3BB7B8AADF81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C410-56C8-4E21-B059-8F1343636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583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B0304-1093-40F0-A71D-3BB7B8AADF81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C410-56C8-4E21-B059-8F1343636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6906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B0304-1093-40F0-A71D-3BB7B8AADF81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C410-56C8-4E21-B059-8F1343636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937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B0304-1093-40F0-A71D-3BB7B8AADF81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C410-56C8-4E21-B059-8F1343636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3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B0304-1093-40F0-A71D-3BB7B8AADF81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C410-56C8-4E21-B059-8F1343636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4271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B0304-1093-40F0-A71D-3BB7B8AADF81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C410-56C8-4E21-B059-8F1343636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924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B0304-1093-40F0-A71D-3BB7B8AADF81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C410-56C8-4E21-B059-8F1343636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5223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B0304-1093-40F0-A71D-3BB7B8AADF81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C410-56C8-4E21-B059-8F13436363DC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91975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B0304-1093-40F0-A71D-3BB7B8AADF81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C410-56C8-4E21-B059-8F1343636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4163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B0304-1093-40F0-A71D-3BB7B8AADF81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C410-56C8-4E21-B059-8F1343636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3254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B0304-1093-40F0-A71D-3BB7B8AADF81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C410-56C8-4E21-B059-8F1343636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1461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B0304-1093-40F0-A71D-3BB7B8AADF81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C410-56C8-4E21-B059-8F1343636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4069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B0304-1093-40F0-A71D-3BB7B8AADF81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C410-56C8-4E21-B059-8F1343636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512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B0304-1093-40F0-A71D-3BB7B8AADF81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46C410-56C8-4E21-B059-8F1343636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34348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kEdtlO6F6o&amp;list=RDdkEdtlO6F6o&amp;start_radio=1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1BD50B-74C0-A150-9769-68A3C6D9E6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46119" y="39041"/>
            <a:ext cx="5999482" cy="11064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800" b="1" i="1" u="sng" dirty="0"/>
              <a:t>How to insert hyperlinks in a PowerPoint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37110BD-4B3B-C629-84DA-C6D186AD56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3938" y="1066328"/>
            <a:ext cx="2873668" cy="1634322"/>
          </a:xfrm>
          <a:prstGeom prst="rect">
            <a:avLst/>
          </a:prstGeom>
        </p:spPr>
      </p:pic>
      <p:pic>
        <p:nvPicPr>
          <p:cNvPr id="11" name="Picture 10">
            <a:hlinkClick r:id="rId3"/>
            <a:extLst>
              <a:ext uri="{FF2B5EF4-FFF2-40B4-BE49-F238E27FC236}">
                <a16:creationId xmlns:a16="http://schemas.microsoft.com/office/drawing/2014/main" id="{0170EE9E-5095-4A3C-2F2B-045D291F15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54152" y="4538131"/>
            <a:ext cx="3821766" cy="211936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C4F0037-56B7-A80B-5FC4-6132FDD92F1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9728" y="2976113"/>
            <a:ext cx="6262272" cy="12211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1F59B52-A450-16D0-C83F-E4D94BC70880}"/>
              </a:ext>
            </a:extLst>
          </p:cNvPr>
          <p:cNvSpPr txBox="1"/>
          <p:nvPr/>
        </p:nvSpPr>
        <p:spPr>
          <a:xfrm>
            <a:off x="2179675" y="1495290"/>
            <a:ext cx="43593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400" i="1" dirty="0"/>
              <a:t>In PowerPoint Go to insert  tab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400" i="1" dirty="0"/>
              <a:t>Then insert a new slide</a:t>
            </a:r>
          </a:p>
        </p:txBody>
      </p:sp>
      <p:sp>
        <p:nvSpPr>
          <p:cNvPr id="19" name="Arrow: Down 18">
            <a:extLst>
              <a:ext uri="{FF2B5EF4-FFF2-40B4-BE49-F238E27FC236}">
                <a16:creationId xmlns:a16="http://schemas.microsoft.com/office/drawing/2014/main" id="{00CEDFC0-1356-C90C-5E42-073356442800}"/>
              </a:ext>
            </a:extLst>
          </p:cNvPr>
          <p:cNvSpPr/>
          <p:nvPr/>
        </p:nvSpPr>
        <p:spPr>
          <a:xfrm rot="10800000">
            <a:off x="11419367" y="4373002"/>
            <a:ext cx="531628" cy="92275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F21EFC9-53A7-E5E6-48DF-240D2D9BAAB7}"/>
              </a:ext>
            </a:extLst>
          </p:cNvPr>
          <p:cNvSpPr txBox="1"/>
          <p:nvPr/>
        </p:nvSpPr>
        <p:spPr>
          <a:xfrm>
            <a:off x="801066" y="2976113"/>
            <a:ext cx="544479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400" i="1" dirty="0"/>
              <a:t>After, you inserted a new slide choose a link either from website or YouTube.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400" i="1" dirty="0"/>
              <a:t>Then go to insert and then link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09C9122F-1A96-0A88-D906-FA00D9522481}"/>
              </a:ext>
            </a:extLst>
          </p:cNvPr>
          <p:cNvSpPr txBox="1"/>
          <p:nvPr/>
        </p:nvSpPr>
        <p:spPr>
          <a:xfrm>
            <a:off x="1858868" y="4847082"/>
            <a:ext cx="479528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400" i="1" dirty="0"/>
              <a:t> After that paste the link you have chosen.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400" i="1" dirty="0"/>
              <a:t>Choose the text to display.</a:t>
            </a:r>
          </a:p>
          <a:p>
            <a:pPr marL="114300" algn="l"/>
            <a:r>
              <a:rPr lang="en-US" sz="1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28440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73</TotalTime>
  <Words>58</Words>
  <Application>Microsoft Office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Tw Cen MT</vt:lpstr>
      <vt:lpstr>Circuit</vt:lpstr>
      <vt:lpstr>How to insert hyperlinks in a PowerPoint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ciprian mamai</dc:creator>
  <cp:lastModifiedBy>ciprian mamai</cp:lastModifiedBy>
  <cp:revision>2</cp:revision>
  <dcterms:created xsi:type="dcterms:W3CDTF">2025-07-13T19:19:05Z</dcterms:created>
  <dcterms:modified xsi:type="dcterms:W3CDTF">2025-07-13T20:32:22Z</dcterms:modified>
</cp:coreProperties>
</file>