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3" r:id="rId5"/>
    <p:sldId id="261" r:id="rId6"/>
    <p:sldId id="259" r:id="rId7"/>
    <p:sldId id="265" r:id="rId8"/>
    <p:sldId id="258" r:id="rId9"/>
    <p:sldId id="264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2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0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Gardner" userId="32a3b49f-52b0-4a7d-8a0d-c44fdf742dfe" providerId="ADAL" clId="{FAC87DA2-535E-4A8F-B666-C28A974B42F1}"/>
    <pc:docChg chg="custSel addSld modSld">
      <pc:chgData name="David Gardner" userId="32a3b49f-52b0-4a7d-8a0d-c44fdf742dfe" providerId="ADAL" clId="{FAC87DA2-535E-4A8F-B666-C28A974B42F1}" dt="2021-11-24T11:44:01.602" v="184" actId="14100"/>
      <pc:docMkLst>
        <pc:docMk/>
      </pc:docMkLst>
      <pc:sldChg chg="modSp mod">
        <pc:chgData name="David Gardner" userId="32a3b49f-52b0-4a7d-8a0d-c44fdf742dfe" providerId="ADAL" clId="{FAC87DA2-535E-4A8F-B666-C28A974B42F1}" dt="2021-11-24T11:44:01.602" v="184" actId="14100"/>
        <pc:sldMkLst>
          <pc:docMk/>
          <pc:sldMk cId="639572940" sldId="264"/>
        </pc:sldMkLst>
        <pc:spChg chg="mod">
          <ac:chgData name="David Gardner" userId="32a3b49f-52b0-4a7d-8a0d-c44fdf742dfe" providerId="ADAL" clId="{FAC87DA2-535E-4A8F-B666-C28A974B42F1}" dt="2021-11-24T11:43:58.636" v="182" actId="14100"/>
          <ac:spMkLst>
            <pc:docMk/>
            <pc:sldMk cId="639572940" sldId="264"/>
            <ac:spMk id="2" creationId="{00000000-0000-0000-0000-000000000000}"/>
          </ac:spMkLst>
        </pc:spChg>
        <pc:picChg chg="mod">
          <ac:chgData name="David Gardner" userId="32a3b49f-52b0-4a7d-8a0d-c44fdf742dfe" providerId="ADAL" clId="{FAC87DA2-535E-4A8F-B666-C28A974B42F1}" dt="2021-11-24T11:43:56.903" v="181" actId="1076"/>
          <ac:picMkLst>
            <pc:docMk/>
            <pc:sldMk cId="639572940" sldId="264"/>
            <ac:picMk id="4" creationId="{00000000-0000-0000-0000-000000000000}"/>
          </ac:picMkLst>
        </pc:picChg>
        <pc:picChg chg="mod">
          <ac:chgData name="David Gardner" userId="32a3b49f-52b0-4a7d-8a0d-c44fdf742dfe" providerId="ADAL" clId="{FAC87DA2-535E-4A8F-B666-C28A974B42F1}" dt="2021-11-24T11:44:01.602" v="184" actId="14100"/>
          <ac:picMkLst>
            <pc:docMk/>
            <pc:sldMk cId="639572940" sldId="264"/>
            <ac:picMk id="5" creationId="{00000000-0000-0000-0000-000000000000}"/>
          </ac:picMkLst>
        </pc:picChg>
      </pc:sldChg>
      <pc:sldChg chg="addSp modSp new mod">
        <pc:chgData name="David Gardner" userId="32a3b49f-52b0-4a7d-8a0d-c44fdf742dfe" providerId="ADAL" clId="{FAC87DA2-535E-4A8F-B666-C28A974B42F1}" dt="2021-11-24T11:43:37.041" v="178" actId="20577"/>
        <pc:sldMkLst>
          <pc:docMk/>
          <pc:sldMk cId="2016463181" sldId="265"/>
        </pc:sldMkLst>
        <pc:spChg chg="mod">
          <ac:chgData name="David Gardner" userId="32a3b49f-52b0-4a7d-8a0d-c44fdf742dfe" providerId="ADAL" clId="{FAC87DA2-535E-4A8F-B666-C28A974B42F1}" dt="2021-11-24T11:36:09.825" v="23" actId="20577"/>
          <ac:spMkLst>
            <pc:docMk/>
            <pc:sldMk cId="2016463181" sldId="265"/>
            <ac:spMk id="2" creationId="{0C6E6C8F-0764-4CAF-ADCA-C32CFC86284C}"/>
          </ac:spMkLst>
        </pc:spChg>
        <pc:spChg chg="mod">
          <ac:chgData name="David Gardner" userId="32a3b49f-52b0-4a7d-8a0d-c44fdf742dfe" providerId="ADAL" clId="{FAC87DA2-535E-4A8F-B666-C28A974B42F1}" dt="2021-11-24T11:43:37.041" v="178" actId="20577"/>
          <ac:spMkLst>
            <pc:docMk/>
            <pc:sldMk cId="2016463181" sldId="265"/>
            <ac:spMk id="3" creationId="{852A208C-EECD-465C-BFE2-FE5C01C832B3}"/>
          </ac:spMkLst>
        </pc:spChg>
        <pc:picChg chg="add mod">
          <ac:chgData name="David Gardner" userId="32a3b49f-52b0-4a7d-8a0d-c44fdf742dfe" providerId="ADAL" clId="{FAC87DA2-535E-4A8F-B666-C28A974B42F1}" dt="2021-11-24T11:37:57.716" v="26" actId="1076"/>
          <ac:picMkLst>
            <pc:docMk/>
            <pc:sldMk cId="2016463181" sldId="265"/>
            <ac:picMk id="5" creationId="{A61F10DC-5BFB-412B-B682-B8C9DA676A10}"/>
          </ac:picMkLst>
        </pc:picChg>
      </pc:sldChg>
      <pc:sldChg chg="addSp delSp modSp new mod">
        <pc:chgData name="David Gardner" userId="32a3b49f-52b0-4a7d-8a0d-c44fdf742dfe" providerId="ADAL" clId="{FAC87DA2-535E-4A8F-B666-C28A974B42F1}" dt="2021-11-24T11:40:42.348" v="51" actId="122"/>
        <pc:sldMkLst>
          <pc:docMk/>
          <pc:sldMk cId="2984662835" sldId="266"/>
        </pc:sldMkLst>
        <pc:spChg chg="mod">
          <ac:chgData name="David Gardner" userId="32a3b49f-52b0-4a7d-8a0d-c44fdf742dfe" providerId="ADAL" clId="{FAC87DA2-535E-4A8F-B666-C28A974B42F1}" dt="2021-11-24T11:40:42.348" v="51" actId="122"/>
          <ac:spMkLst>
            <pc:docMk/>
            <pc:sldMk cId="2984662835" sldId="266"/>
            <ac:spMk id="2" creationId="{71BFF53F-6F9D-4B45-9898-549D6FFDB3EB}"/>
          </ac:spMkLst>
        </pc:spChg>
        <pc:spChg chg="del">
          <ac:chgData name="David Gardner" userId="32a3b49f-52b0-4a7d-8a0d-c44fdf742dfe" providerId="ADAL" clId="{FAC87DA2-535E-4A8F-B666-C28A974B42F1}" dt="2021-11-24T11:40:22.736" v="28" actId="478"/>
          <ac:spMkLst>
            <pc:docMk/>
            <pc:sldMk cId="2984662835" sldId="266"/>
            <ac:spMk id="3" creationId="{E6984EE7-F3AB-4F5E-BC0D-B24FE0E7695C}"/>
          </ac:spMkLst>
        </pc:spChg>
        <pc:picChg chg="add mod">
          <ac:chgData name="David Gardner" userId="32a3b49f-52b0-4a7d-8a0d-c44fdf742dfe" providerId="ADAL" clId="{FAC87DA2-535E-4A8F-B666-C28A974B42F1}" dt="2021-11-24T11:40:30.779" v="31" actId="14100"/>
          <ac:picMkLst>
            <pc:docMk/>
            <pc:sldMk cId="2984662835" sldId="266"/>
            <ac:picMk id="5" creationId="{280655CA-6816-4469-A968-2C6F9DCC129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10D3-2702-466D-AF67-E2995FE77EFC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123-2C17-4D82-A2B3-366661ED2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239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10D3-2702-466D-AF67-E2995FE77EFC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123-2C17-4D82-A2B3-366661ED2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780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10D3-2702-466D-AF67-E2995FE77EFC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123-2C17-4D82-A2B3-366661ED2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201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10D3-2702-466D-AF67-E2995FE77EFC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123-2C17-4D82-A2B3-366661ED2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968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10D3-2702-466D-AF67-E2995FE77EFC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123-2C17-4D82-A2B3-366661ED2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575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10D3-2702-466D-AF67-E2995FE77EFC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123-2C17-4D82-A2B3-366661ED2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877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10D3-2702-466D-AF67-E2995FE77EFC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123-2C17-4D82-A2B3-366661ED2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353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10D3-2702-466D-AF67-E2995FE77EFC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123-2C17-4D82-A2B3-366661ED2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538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10D3-2702-466D-AF67-E2995FE77EFC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123-2C17-4D82-A2B3-366661ED2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649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10D3-2702-466D-AF67-E2995FE77EFC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123-2C17-4D82-A2B3-366661ED2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11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A10D3-2702-466D-AF67-E2995FE77EFC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55123-2C17-4D82-A2B3-366661ED2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87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A10D3-2702-466D-AF67-E2995FE77EFC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355123-2C17-4D82-A2B3-366661ED2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992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Gait Analysis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303020" y="1582995"/>
            <a:ext cx="95859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The study of human motion and posture to enhance walking or running performance and to reduce the occurrence of injury</a:t>
            </a:r>
            <a:endParaRPr lang="en-GB" sz="2800" dirty="0"/>
          </a:p>
        </p:txBody>
      </p:sp>
      <p:pic>
        <p:nvPicPr>
          <p:cNvPr id="13" name="Picture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565" y="2743835"/>
            <a:ext cx="2419350" cy="3823970"/>
          </a:xfrm>
          <a:prstGeom prst="rect">
            <a:avLst/>
          </a:prstGeom>
        </p:spPr>
      </p:pic>
      <p:pic>
        <p:nvPicPr>
          <p:cNvPr id="14" name="Picture 13" descr="Image result for gait analysis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9160" y="2743835"/>
            <a:ext cx="6644640" cy="37484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9222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Factors Influencing Gait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/>
              <a:t>Terrain</a:t>
            </a:r>
          </a:p>
          <a:p>
            <a:pPr>
              <a:lnSpc>
                <a:spcPct val="150000"/>
              </a:lnSpc>
            </a:pPr>
            <a:r>
              <a:rPr lang="en-GB" dirty="0"/>
              <a:t>Equipment</a:t>
            </a:r>
          </a:p>
          <a:p>
            <a:pPr>
              <a:lnSpc>
                <a:spcPct val="150000"/>
              </a:lnSpc>
            </a:pPr>
            <a:r>
              <a:rPr lang="en-GB" dirty="0"/>
              <a:t>Anthropometrics characteristics</a:t>
            </a:r>
          </a:p>
          <a:p>
            <a:pPr>
              <a:lnSpc>
                <a:spcPct val="150000"/>
              </a:lnSpc>
            </a:pPr>
            <a:r>
              <a:rPr lang="en-GB" dirty="0"/>
              <a:t>Psychological influence </a:t>
            </a:r>
          </a:p>
          <a:p>
            <a:pPr>
              <a:lnSpc>
                <a:spcPct val="150000"/>
              </a:lnSpc>
            </a:pPr>
            <a:r>
              <a:rPr lang="en-GB" dirty="0"/>
              <a:t>Pathological factors </a:t>
            </a:r>
          </a:p>
          <a:p>
            <a:pPr>
              <a:lnSpc>
                <a:spcPct val="150000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0530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Use of Gait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95756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Improve posture, walking and running technique </a:t>
            </a:r>
            <a:r>
              <a:rPr lang="en-GB"/>
              <a:t>/ performance.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Reduce hypokinetic health conditions.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Reduce likelihood of developing musculoskeletal strategies compensatory.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Improve pain free movement.</a:t>
            </a:r>
          </a:p>
        </p:txBody>
      </p:sp>
    </p:spTree>
    <p:extLst>
      <p:ext uri="{BB962C8B-B14F-4D97-AF65-F5344CB8AC3E}">
        <p14:creationId xmlns:p14="http://schemas.microsoft.com/office/powerpoint/2010/main" val="21477701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24888"/>
          </a:xfrm>
        </p:spPr>
        <p:txBody>
          <a:bodyPr/>
          <a:lstStyle/>
          <a:p>
            <a:pPr algn="ctr"/>
            <a:r>
              <a:rPr lang="en-GB" dirty="0"/>
              <a:t>Measurements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67" y="1090014"/>
            <a:ext cx="6042217" cy="29675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3337" y="1441024"/>
            <a:ext cx="5268397" cy="24999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532" y="3886428"/>
            <a:ext cx="4615089" cy="29715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33513" y="4335259"/>
            <a:ext cx="4120956" cy="2157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611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Video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0560" y="1336675"/>
            <a:ext cx="10515600" cy="65849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Record gait in the sagittal plane in the frontal plane</a:t>
            </a:r>
          </a:p>
        </p:txBody>
      </p:sp>
      <p:pic>
        <p:nvPicPr>
          <p:cNvPr id="5" name="Picture 4" descr="https://docs.vicon.com/download/attachments/50888857/MarkerPlacement_LowerBody_Side.png?version=1&amp;modificationDate=1512999726000&amp;api=v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395" y="2343174"/>
            <a:ext cx="5866765" cy="379634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110" y="1845677"/>
            <a:ext cx="3458970" cy="479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175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1023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Phases of the Gait Cycle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74320" y="975360"/>
            <a:ext cx="10335142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	Stance Phase		   Swing Phase</a:t>
            </a:r>
          </a:p>
          <a:p>
            <a:pPr marL="0" indent="0">
              <a:buNone/>
            </a:pPr>
            <a:r>
              <a:rPr lang="en-GB" sz="2000" dirty="0"/>
              <a:t>	initial contact		   Initial swing (</a:t>
            </a:r>
            <a:r>
              <a:rPr lang="en-GB" sz="2000" dirty="0" err="1"/>
              <a:t>Accel</a:t>
            </a:r>
            <a:r>
              <a:rPr lang="en-GB" sz="2000" baseline="30000" dirty="0" err="1"/>
              <a:t>n</a:t>
            </a:r>
            <a:r>
              <a:rPr lang="en-GB" sz="2000" dirty="0"/>
              <a:t>)</a:t>
            </a:r>
          </a:p>
          <a:p>
            <a:pPr marL="0" indent="0">
              <a:buNone/>
            </a:pPr>
            <a:r>
              <a:rPr lang="en-GB" sz="2000" dirty="0"/>
              <a:t>	loading (flat foot)		   Mid-swing (Toe Off)</a:t>
            </a:r>
          </a:p>
          <a:p>
            <a:pPr marL="0" indent="0">
              <a:buNone/>
            </a:pPr>
            <a:r>
              <a:rPr lang="en-GB" sz="2000" dirty="0"/>
              <a:t>	Mid Stance		   Terminal Swing (</a:t>
            </a:r>
            <a:r>
              <a:rPr lang="en-GB" sz="2000" dirty="0" err="1"/>
              <a:t>Deccel</a:t>
            </a:r>
            <a:r>
              <a:rPr lang="en-GB" sz="2000" baseline="30000" dirty="0" err="1"/>
              <a:t>n</a:t>
            </a:r>
            <a:r>
              <a:rPr lang="en-GB" sz="2000" dirty="0"/>
              <a:t>)</a:t>
            </a:r>
          </a:p>
          <a:p>
            <a:pPr marL="0" indent="0">
              <a:buNone/>
            </a:pPr>
            <a:r>
              <a:rPr lang="en-GB" sz="2000" dirty="0"/>
              <a:t>	Terminal Stance (heel off)</a:t>
            </a:r>
          </a:p>
          <a:p>
            <a:pPr marL="0" indent="0">
              <a:buNone/>
            </a:pPr>
            <a:r>
              <a:rPr lang="en-GB" sz="2000" dirty="0"/>
              <a:t>	Pre-swing (Toe off)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1723" y="2914859"/>
            <a:ext cx="6521912" cy="3613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0380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E6C8F-0764-4CAF-ADCA-C32CFC862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Rear View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2A208C-EECD-465C-BFE2-FE5C01C832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4339281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Inversion v Eversion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Risk of injury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Overuse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Efficiency of impact forces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Changes due to wearing trainers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1F10DC-5BFB-412B-B682-B8C9DA676A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7306" y="2025658"/>
            <a:ext cx="5936494" cy="297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463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Measures used to Evaluate Gait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774" y="1690688"/>
            <a:ext cx="4979291" cy="5011103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Stride length</a:t>
            </a:r>
          </a:p>
          <a:p>
            <a:r>
              <a:rPr lang="en-GB" dirty="0"/>
              <a:t>Stride time</a:t>
            </a:r>
          </a:p>
          <a:p>
            <a:r>
              <a:rPr lang="en-GB" dirty="0"/>
              <a:t>Cadence</a:t>
            </a:r>
          </a:p>
          <a:p>
            <a:r>
              <a:rPr lang="en-GB" dirty="0"/>
              <a:t>Speed</a:t>
            </a:r>
          </a:p>
          <a:p>
            <a:r>
              <a:rPr lang="en-GB" dirty="0"/>
              <a:t>Foot / ankle impact angle</a:t>
            </a:r>
          </a:p>
          <a:p>
            <a:r>
              <a:rPr lang="en-GB" dirty="0"/>
              <a:t>Hip impact angle </a:t>
            </a:r>
          </a:p>
          <a:p>
            <a:r>
              <a:rPr lang="en-GB" dirty="0"/>
              <a:t>Leg strength</a:t>
            </a:r>
          </a:p>
          <a:p>
            <a:r>
              <a:rPr lang="en-GB" dirty="0"/>
              <a:t>Joint ROM</a:t>
            </a:r>
          </a:p>
          <a:p>
            <a:r>
              <a:rPr lang="en-GB" dirty="0"/>
              <a:t>Pelvis angle</a:t>
            </a:r>
          </a:p>
          <a:p>
            <a:r>
              <a:rPr lang="en-GB" dirty="0"/>
              <a:t>Stride base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3831" y="1648298"/>
            <a:ext cx="6799969" cy="4906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789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07621"/>
          </a:xfrm>
        </p:spPr>
        <p:txBody>
          <a:bodyPr/>
          <a:lstStyle/>
          <a:p>
            <a:pPr algn="ctr"/>
            <a:r>
              <a:rPr lang="en-GB" dirty="0"/>
              <a:t>Walking v Running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757" y="1545354"/>
            <a:ext cx="6899252" cy="51673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3611" y="1742944"/>
            <a:ext cx="3997632" cy="498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5729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FF53F-6F9D-4B45-9898-549D6FFDB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Barefoot v Trainers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0655CA-6816-4469-A968-2C6F9DCC1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0162" y="1919276"/>
            <a:ext cx="8076961" cy="465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6628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192</Words>
  <Application>Microsoft Office PowerPoint</Application>
  <PresentationFormat>Widescreen</PresentationFormat>
  <Paragraphs>49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Gait Analysis</vt:lpstr>
      <vt:lpstr>Factors Influencing Gait</vt:lpstr>
      <vt:lpstr>Use of Gait Analysis</vt:lpstr>
      <vt:lpstr>Measurements</vt:lpstr>
      <vt:lpstr>Video Analysis</vt:lpstr>
      <vt:lpstr>Phases of the Gait Cycle</vt:lpstr>
      <vt:lpstr>Rear View Analysis</vt:lpstr>
      <vt:lpstr>Measures used to Evaluate Gait</vt:lpstr>
      <vt:lpstr>Walking v Running</vt:lpstr>
      <vt:lpstr>Barefoot v Trainers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Gait Analysis</dc:title>
  <dc:creator>David Gardner</dc:creator>
  <cp:lastModifiedBy>David Gardner</cp:lastModifiedBy>
  <cp:revision>11</cp:revision>
  <dcterms:created xsi:type="dcterms:W3CDTF">2019-10-20T15:03:47Z</dcterms:created>
  <dcterms:modified xsi:type="dcterms:W3CDTF">2021-11-24T11:44:04Z</dcterms:modified>
</cp:coreProperties>
</file>