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1" r:id="rId14"/>
    <p:sldId id="272" r:id="rId15"/>
    <p:sldId id="273" r:id="rId16"/>
    <p:sldId id="274" r:id="rId17"/>
    <p:sldId id="270" r:id="rId18"/>
    <p:sldId id="275" r:id="rId19"/>
    <p:sldId id="276" r:id="rId20"/>
    <p:sldId id="277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A76871-FCF5-96AD-A327-8AEB2E6914CB}" v="8" dt="2026-02-01T09:43:30.228"/>
    <p1510:client id="{EA373111-69D8-BC25-7E35-BE30FB793662}" v="103" dt="2026-01-30T20:45:58.6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rmenaz Bibi (2232147)" userId="S::2232147@student.uwtsd.ac.uk::fdeacb0f-520e-42b2-a4df-3abfd61e7c93" providerId="AD" clId="Web-{E1A76871-FCF5-96AD-A327-8AEB2E6914CB}"/>
    <pc:docChg chg="modSld">
      <pc:chgData name="Sirmenaz Bibi (2232147)" userId="S::2232147@student.uwtsd.ac.uk::fdeacb0f-520e-42b2-a4df-3abfd61e7c93" providerId="AD" clId="Web-{E1A76871-FCF5-96AD-A327-8AEB2E6914CB}" dt="2026-02-01T09:43:30.228" v="6" actId="20577"/>
      <pc:docMkLst>
        <pc:docMk/>
      </pc:docMkLst>
      <pc:sldChg chg="modSp">
        <pc:chgData name="Sirmenaz Bibi (2232147)" userId="S::2232147@student.uwtsd.ac.uk::fdeacb0f-520e-42b2-a4df-3abfd61e7c93" providerId="AD" clId="Web-{E1A76871-FCF5-96AD-A327-8AEB2E6914CB}" dt="2026-02-01T09:42:14.208" v="1" actId="20577"/>
        <pc:sldMkLst>
          <pc:docMk/>
          <pc:sldMk cId="662700248" sldId="262"/>
        </pc:sldMkLst>
        <pc:spChg chg="mod">
          <ac:chgData name="Sirmenaz Bibi (2232147)" userId="S::2232147@student.uwtsd.ac.uk::fdeacb0f-520e-42b2-a4df-3abfd61e7c93" providerId="AD" clId="Web-{E1A76871-FCF5-96AD-A327-8AEB2E6914CB}" dt="2026-02-01T09:42:14.208" v="1" actId="20577"/>
          <ac:spMkLst>
            <pc:docMk/>
            <pc:sldMk cId="662700248" sldId="262"/>
            <ac:spMk id="28" creationId="{8D4D9CBE-1DD8-7B72-6915-E46FE8125A19}"/>
          </ac:spMkLst>
        </pc:spChg>
      </pc:sldChg>
      <pc:sldChg chg="modSp">
        <pc:chgData name="Sirmenaz Bibi (2232147)" userId="S::2232147@student.uwtsd.ac.uk::fdeacb0f-520e-42b2-a4df-3abfd61e7c93" providerId="AD" clId="Web-{E1A76871-FCF5-96AD-A327-8AEB2E6914CB}" dt="2026-02-01T09:42:34.021" v="3" actId="20577"/>
        <pc:sldMkLst>
          <pc:docMk/>
          <pc:sldMk cId="755047106" sldId="264"/>
        </pc:sldMkLst>
        <pc:spChg chg="mod">
          <ac:chgData name="Sirmenaz Bibi (2232147)" userId="S::2232147@student.uwtsd.ac.uk::fdeacb0f-520e-42b2-a4df-3abfd61e7c93" providerId="AD" clId="Web-{E1A76871-FCF5-96AD-A327-8AEB2E6914CB}" dt="2026-02-01T09:42:34.021" v="3" actId="20577"/>
          <ac:spMkLst>
            <pc:docMk/>
            <pc:sldMk cId="755047106" sldId="264"/>
            <ac:spMk id="13" creationId="{6C5C08BB-7F0C-4F6B-DC9A-6E234D1E9CA1}"/>
          </ac:spMkLst>
        </pc:spChg>
      </pc:sldChg>
      <pc:sldChg chg="modSp">
        <pc:chgData name="Sirmenaz Bibi (2232147)" userId="S::2232147@student.uwtsd.ac.uk::fdeacb0f-520e-42b2-a4df-3abfd61e7c93" providerId="AD" clId="Web-{E1A76871-FCF5-96AD-A327-8AEB2E6914CB}" dt="2026-02-01T09:43:30.228" v="6" actId="20577"/>
        <pc:sldMkLst>
          <pc:docMk/>
          <pc:sldMk cId="979201537" sldId="271"/>
        </pc:sldMkLst>
        <pc:spChg chg="mod">
          <ac:chgData name="Sirmenaz Bibi (2232147)" userId="S::2232147@student.uwtsd.ac.uk::fdeacb0f-520e-42b2-a4df-3abfd61e7c93" providerId="AD" clId="Web-{E1A76871-FCF5-96AD-A327-8AEB2E6914CB}" dt="2026-02-01T09:43:30.228" v="6" actId="20577"/>
          <ac:spMkLst>
            <pc:docMk/>
            <pc:sldMk cId="979201537" sldId="271"/>
            <ac:spMk id="3" creationId="{FA8B2ED2-04A8-3117-896F-2038EAE63CF6}"/>
          </ac:spMkLst>
        </pc:spChg>
      </pc:sldChg>
    </pc:docChg>
  </pc:docChgLst>
  <pc:docChgLst>
    <pc:chgData name="Sirmenaz Bibi (2232147)" userId="S::2232147@student.uwtsd.ac.uk::fdeacb0f-520e-42b2-a4df-3abfd61e7c93" providerId="AD" clId="Web-{14699011-2C8B-C36F-9E10-CE152FCF2B7A}"/>
    <pc:docChg chg="addSld delSld modSld">
      <pc:chgData name="Sirmenaz Bibi (2232147)" userId="S::2232147@student.uwtsd.ac.uk::fdeacb0f-520e-42b2-a4df-3abfd61e7c93" providerId="AD" clId="Web-{14699011-2C8B-C36F-9E10-CE152FCF2B7A}" dt="2026-01-25T21:15:22.844" v="953" actId="20577"/>
      <pc:docMkLst>
        <pc:docMk/>
      </pc:docMkLst>
      <pc:sldChg chg="modSp new">
        <pc:chgData name="Sirmenaz Bibi (2232147)" userId="S::2232147@student.uwtsd.ac.uk::fdeacb0f-520e-42b2-a4df-3abfd61e7c93" providerId="AD" clId="Web-{14699011-2C8B-C36F-9E10-CE152FCF2B7A}" dt="2026-01-25T21:09:14.677" v="904" actId="20577"/>
        <pc:sldMkLst>
          <pc:docMk/>
          <pc:sldMk cId="2214836791" sldId="258"/>
        </pc:sldMkLst>
        <pc:spChg chg="mod">
          <ac:chgData name="Sirmenaz Bibi (2232147)" userId="S::2232147@student.uwtsd.ac.uk::fdeacb0f-520e-42b2-a4df-3abfd61e7c93" providerId="AD" clId="Web-{14699011-2C8B-C36F-9E10-CE152FCF2B7A}" dt="2026-01-25T21:09:14.677" v="904" actId="20577"/>
          <ac:spMkLst>
            <pc:docMk/>
            <pc:sldMk cId="2214836791" sldId="258"/>
            <ac:spMk id="3" creationId="{1E7F10BB-20A3-F24D-A48F-D6C45F89BAD6}"/>
          </ac:spMkLst>
        </pc:spChg>
      </pc:sldChg>
      <pc:sldChg chg="addSp delSp modSp new mod setBg setClrOvrMap">
        <pc:chgData name="Sirmenaz Bibi (2232147)" userId="S::2232147@student.uwtsd.ac.uk::fdeacb0f-520e-42b2-a4df-3abfd61e7c93" providerId="AD" clId="Web-{14699011-2C8B-C36F-9E10-CE152FCF2B7A}" dt="2026-01-25T20:02:18.636" v="53" actId="20577"/>
        <pc:sldMkLst>
          <pc:docMk/>
          <pc:sldMk cId="3990504613" sldId="259"/>
        </pc:sldMkLst>
        <pc:spChg chg="mod">
          <ac:chgData name="Sirmenaz Bibi (2232147)" userId="S::2232147@student.uwtsd.ac.uk::fdeacb0f-520e-42b2-a4df-3abfd61e7c93" providerId="AD" clId="Web-{14699011-2C8B-C36F-9E10-CE152FCF2B7A}" dt="2026-01-25T20:02:18.636" v="53" actId="20577"/>
          <ac:spMkLst>
            <pc:docMk/>
            <pc:sldMk cId="3990504613" sldId="259"/>
            <ac:spMk id="2" creationId="{F9602CBD-D5E3-83AC-9E83-98AD3284355F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14:22.822" v="149" actId="20577"/>
        <pc:sldMkLst>
          <pc:docMk/>
          <pc:sldMk cId="56727172" sldId="260"/>
        </pc:sldMkLst>
        <pc:spChg chg="mod">
          <ac:chgData name="Sirmenaz Bibi (2232147)" userId="S::2232147@student.uwtsd.ac.uk::fdeacb0f-520e-42b2-a4df-3abfd61e7c93" providerId="AD" clId="Web-{14699011-2C8B-C36F-9E10-CE152FCF2B7A}" dt="2026-01-25T20:07:37.921" v="113" actId="20577"/>
          <ac:spMkLst>
            <pc:docMk/>
            <pc:sldMk cId="56727172" sldId="260"/>
            <ac:spMk id="2" creationId="{DD631BA2-7B4F-97D9-2596-5CA9CFF6CF7B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0:14:22.822" v="149" actId="20577"/>
          <ac:spMkLst>
            <pc:docMk/>
            <pc:sldMk cId="56727172" sldId="260"/>
            <ac:spMk id="3" creationId="{F4837D95-C416-A274-EAA3-420FDF0AB005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1:14:03.621" v="947" actId="20577"/>
        <pc:sldMkLst>
          <pc:docMk/>
          <pc:sldMk cId="3231012150" sldId="261"/>
        </pc:sldMkLst>
        <pc:spChg chg="mod">
          <ac:chgData name="Sirmenaz Bibi (2232147)" userId="S::2232147@student.uwtsd.ac.uk::fdeacb0f-520e-42b2-a4df-3abfd61e7c93" providerId="AD" clId="Web-{14699011-2C8B-C36F-9E10-CE152FCF2B7A}" dt="2026-01-25T21:14:03.621" v="947" actId="20577"/>
          <ac:spMkLst>
            <pc:docMk/>
            <pc:sldMk cId="3231012150" sldId="261"/>
            <ac:spMk id="2" creationId="{AB934AF2-F378-068D-8769-014EFFEE2F2F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19:19.964" v="223" actId="20577"/>
        <pc:sldMkLst>
          <pc:docMk/>
          <pc:sldMk cId="662700248" sldId="262"/>
        </pc:sldMkLst>
        <pc:spChg chg="mod">
          <ac:chgData name="Sirmenaz Bibi (2232147)" userId="S::2232147@student.uwtsd.ac.uk::fdeacb0f-520e-42b2-a4df-3abfd61e7c93" providerId="AD" clId="Web-{14699011-2C8B-C36F-9E10-CE152FCF2B7A}" dt="2026-01-25T20:17:31.099" v="211" actId="20577"/>
          <ac:spMkLst>
            <pc:docMk/>
            <pc:sldMk cId="662700248" sldId="262"/>
            <ac:spMk id="2" creationId="{998FC0B4-DF8D-380B-8B3F-CCC2FF4D130B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21:52.311" v="255" actId="20577"/>
        <pc:sldMkLst>
          <pc:docMk/>
          <pc:sldMk cId="1105972070" sldId="263"/>
        </pc:sldMkLst>
        <pc:spChg chg="mod">
          <ac:chgData name="Sirmenaz Bibi (2232147)" userId="S::2232147@student.uwtsd.ac.uk::fdeacb0f-520e-42b2-a4df-3abfd61e7c93" providerId="AD" clId="Web-{14699011-2C8B-C36F-9E10-CE152FCF2B7A}" dt="2026-01-25T20:19:49.046" v="242" actId="20577"/>
          <ac:spMkLst>
            <pc:docMk/>
            <pc:sldMk cId="1105972070" sldId="263"/>
            <ac:spMk id="2" creationId="{BB7BD51A-5835-0B53-F931-64FEC8D7A9FA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1:09:40.024" v="906" actId="20577"/>
        <pc:sldMkLst>
          <pc:docMk/>
          <pc:sldMk cId="755047106" sldId="264"/>
        </pc:sldMkLst>
        <pc:spChg chg="mod">
          <ac:chgData name="Sirmenaz Bibi (2232147)" userId="S::2232147@student.uwtsd.ac.uk::fdeacb0f-520e-42b2-a4df-3abfd61e7c93" providerId="AD" clId="Web-{14699011-2C8B-C36F-9E10-CE152FCF2B7A}" dt="2026-01-25T20:22:05.687" v="268" actId="20577"/>
          <ac:spMkLst>
            <pc:docMk/>
            <pc:sldMk cId="755047106" sldId="264"/>
            <ac:spMk id="2" creationId="{C3538038-71CD-8A02-591F-B022B9587509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1:09:47.135" v="908" actId="20577"/>
        <pc:sldMkLst>
          <pc:docMk/>
          <pc:sldMk cId="2158499984" sldId="265"/>
        </pc:sldMkLst>
        <pc:spChg chg="mod">
          <ac:chgData name="Sirmenaz Bibi (2232147)" userId="S::2232147@student.uwtsd.ac.uk::fdeacb0f-520e-42b2-a4df-3abfd61e7c93" providerId="AD" clId="Web-{14699011-2C8B-C36F-9E10-CE152FCF2B7A}" dt="2026-01-25T20:24:20.135" v="315" actId="20577"/>
          <ac:spMkLst>
            <pc:docMk/>
            <pc:sldMk cId="2158499984" sldId="265"/>
            <ac:spMk id="2" creationId="{F23CBC10-D528-A501-CB59-A4220FD672F2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1:09:47.135" v="908" actId="20577"/>
          <ac:spMkLst>
            <pc:docMk/>
            <pc:sldMk cId="2158499984" sldId="265"/>
            <ac:spMk id="3" creationId="{3560DAFD-0BF2-4752-65B6-9D224A25E6CE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31:13.166" v="412" actId="20577"/>
        <pc:sldMkLst>
          <pc:docMk/>
          <pc:sldMk cId="3594838814" sldId="266"/>
        </pc:sldMkLst>
        <pc:spChg chg="mod">
          <ac:chgData name="Sirmenaz Bibi (2232147)" userId="S::2232147@student.uwtsd.ac.uk::fdeacb0f-520e-42b2-a4df-3abfd61e7c93" providerId="AD" clId="Web-{14699011-2C8B-C36F-9E10-CE152FCF2B7A}" dt="2026-01-25T20:29:45.335" v="399" actId="20577"/>
          <ac:spMkLst>
            <pc:docMk/>
            <pc:sldMk cId="3594838814" sldId="266"/>
            <ac:spMk id="2" creationId="{E57D4941-6FC7-DB93-39F4-B2DDF4BAA5E6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0:31:13.166" v="412" actId="20577"/>
          <ac:spMkLst>
            <pc:docMk/>
            <pc:sldMk cId="3594838814" sldId="266"/>
            <ac:spMk id="3" creationId="{BB6E99E4-01F3-A251-3207-BD6D54CC3D2F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33:29.497" v="461" actId="20577"/>
        <pc:sldMkLst>
          <pc:docMk/>
          <pc:sldMk cId="2177919700" sldId="267"/>
        </pc:sldMkLst>
        <pc:spChg chg="mod">
          <ac:chgData name="Sirmenaz Bibi (2232147)" userId="S::2232147@student.uwtsd.ac.uk::fdeacb0f-520e-42b2-a4df-3abfd61e7c93" providerId="AD" clId="Web-{14699011-2C8B-C36F-9E10-CE152FCF2B7A}" dt="2026-01-25T20:31:52.901" v="444" actId="20577"/>
          <ac:spMkLst>
            <pc:docMk/>
            <pc:sldMk cId="2177919700" sldId="267"/>
            <ac:spMk id="2" creationId="{3825E2EB-AB1F-C567-0758-1EA3BF409C94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0:33:29.497" v="461" actId="20577"/>
          <ac:spMkLst>
            <pc:docMk/>
            <pc:sldMk cId="2177919700" sldId="267"/>
            <ac:spMk id="3" creationId="{0039DF14-446E-F92D-3552-837FE2557A0D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1:14:24.888" v="948" actId="20577"/>
        <pc:sldMkLst>
          <pc:docMk/>
          <pc:sldMk cId="1047693860" sldId="268"/>
        </pc:sldMkLst>
        <pc:spChg chg="mod">
          <ac:chgData name="Sirmenaz Bibi (2232147)" userId="S::2232147@student.uwtsd.ac.uk::fdeacb0f-520e-42b2-a4df-3abfd61e7c93" providerId="AD" clId="Web-{14699011-2C8B-C36F-9E10-CE152FCF2B7A}" dt="2026-01-25T20:38:13.007" v="514" actId="20577"/>
          <ac:spMkLst>
            <pc:docMk/>
            <pc:sldMk cId="1047693860" sldId="268"/>
            <ac:spMk id="2" creationId="{E6D26735-B5B4-293B-3752-AA884B6AF908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42:05.055" v="571" actId="20577"/>
        <pc:sldMkLst>
          <pc:docMk/>
          <pc:sldMk cId="3852881059" sldId="269"/>
        </pc:sldMkLst>
        <pc:spChg chg="mod">
          <ac:chgData name="Sirmenaz Bibi (2232147)" userId="S::2232147@student.uwtsd.ac.uk::fdeacb0f-520e-42b2-a4df-3abfd61e7c93" providerId="AD" clId="Web-{14699011-2C8B-C36F-9E10-CE152FCF2B7A}" dt="2026-01-25T20:40:14.597" v="561" actId="20577"/>
          <ac:spMkLst>
            <pc:docMk/>
            <pc:sldMk cId="3852881059" sldId="269"/>
            <ac:spMk id="2" creationId="{5C255734-213E-22E9-0028-6335E57F8433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53:51.986" v="790" actId="20577"/>
        <pc:sldMkLst>
          <pc:docMk/>
          <pc:sldMk cId="3981906101" sldId="270"/>
        </pc:sldMkLst>
        <pc:spChg chg="mod">
          <ac:chgData name="Sirmenaz Bibi (2232147)" userId="S::2232147@student.uwtsd.ac.uk::fdeacb0f-520e-42b2-a4df-3abfd61e7c93" providerId="AD" clId="Web-{14699011-2C8B-C36F-9E10-CE152FCF2B7A}" dt="2026-01-25T20:50:59.101" v="778" actId="20577"/>
          <ac:spMkLst>
            <pc:docMk/>
            <pc:sldMk cId="3981906101" sldId="270"/>
            <ac:spMk id="2" creationId="{7A43990B-2EAC-F59A-7353-120B776F51D1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0:53:51.986" v="790" actId="20577"/>
          <ac:spMkLst>
            <pc:docMk/>
            <pc:sldMk cId="3981906101" sldId="270"/>
            <ac:spMk id="3" creationId="{821930B5-9B06-08EB-3C50-2DE535B7CA70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44:28.951" v="628" actId="20577"/>
        <pc:sldMkLst>
          <pc:docMk/>
          <pc:sldMk cId="979201537" sldId="271"/>
        </pc:sldMkLst>
        <pc:spChg chg="mod">
          <ac:chgData name="Sirmenaz Bibi (2232147)" userId="S::2232147@student.uwtsd.ac.uk::fdeacb0f-520e-42b2-a4df-3abfd61e7c93" providerId="AD" clId="Web-{14699011-2C8B-C36F-9E10-CE152FCF2B7A}" dt="2026-01-25T20:42:57.089" v="612" actId="20577"/>
          <ac:spMkLst>
            <pc:docMk/>
            <pc:sldMk cId="979201537" sldId="271"/>
            <ac:spMk id="2" creationId="{94BC230C-4C87-8897-6561-8AAD6B18A370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0:44:28.951" v="628" actId="20577"/>
          <ac:spMkLst>
            <pc:docMk/>
            <pc:sldMk cId="979201537" sldId="271"/>
            <ac:spMk id="3" creationId="{FA8B2ED2-04A8-3117-896F-2038EAE63CF6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46:39.752" v="676" actId="20577"/>
        <pc:sldMkLst>
          <pc:docMk/>
          <pc:sldMk cId="3638247914" sldId="272"/>
        </pc:sldMkLst>
        <pc:spChg chg="mod">
          <ac:chgData name="Sirmenaz Bibi (2232147)" userId="S::2232147@student.uwtsd.ac.uk::fdeacb0f-520e-42b2-a4df-3abfd61e7c93" providerId="AD" clId="Web-{14699011-2C8B-C36F-9E10-CE152FCF2B7A}" dt="2026-01-25T20:45:13.297" v="666" actId="20577"/>
          <ac:spMkLst>
            <pc:docMk/>
            <pc:sldMk cId="3638247914" sldId="272"/>
            <ac:spMk id="2" creationId="{0F1A9FF0-253E-DB05-26B7-F6F6DDD3FD75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48:32.754" v="711" actId="20577"/>
        <pc:sldMkLst>
          <pc:docMk/>
          <pc:sldMk cId="2531612052" sldId="273"/>
        </pc:sldMkLst>
        <pc:spChg chg="mod">
          <ac:chgData name="Sirmenaz Bibi (2232147)" userId="S::2232147@student.uwtsd.ac.uk::fdeacb0f-520e-42b2-a4df-3abfd61e7c93" providerId="AD" clId="Web-{14699011-2C8B-C36F-9E10-CE152FCF2B7A}" dt="2026-01-25T20:47:04.752" v="695" actId="20577"/>
          <ac:spMkLst>
            <pc:docMk/>
            <pc:sldMk cId="2531612052" sldId="273"/>
            <ac:spMk id="2" creationId="{AD25E33B-16B4-D666-F648-0C3B88A362E8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1:14:45.358" v="949" actId="20577"/>
        <pc:sldMkLst>
          <pc:docMk/>
          <pc:sldMk cId="2262548318" sldId="274"/>
        </pc:sldMkLst>
        <pc:spChg chg="mod">
          <ac:chgData name="Sirmenaz Bibi (2232147)" userId="S::2232147@student.uwtsd.ac.uk::fdeacb0f-520e-42b2-a4df-3abfd61e7c93" providerId="AD" clId="Web-{14699011-2C8B-C36F-9E10-CE152FCF2B7A}" dt="2026-01-25T20:49:09.693" v="740" actId="20577"/>
          <ac:spMkLst>
            <pc:docMk/>
            <pc:sldMk cId="2262548318" sldId="274"/>
            <ac:spMk id="2" creationId="{856A8062-4E4F-3D95-1524-B32D2137ECFA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56:22.875" v="825" actId="20577"/>
        <pc:sldMkLst>
          <pc:docMk/>
          <pc:sldMk cId="1172171464" sldId="275"/>
        </pc:sldMkLst>
        <pc:spChg chg="mod">
          <ac:chgData name="Sirmenaz Bibi (2232147)" userId="S::2232147@student.uwtsd.ac.uk::fdeacb0f-520e-42b2-a4df-3abfd61e7c93" providerId="AD" clId="Web-{14699011-2C8B-C36F-9E10-CE152FCF2B7A}" dt="2026-01-25T20:54:43.992" v="816" actId="20577"/>
          <ac:spMkLst>
            <pc:docMk/>
            <pc:sldMk cId="1172171464" sldId="275"/>
            <ac:spMk id="2" creationId="{7EC0D294-F3BD-85A9-EF65-04FFEF53EA02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1:14:56.312" v="950" actId="20577"/>
        <pc:sldMkLst>
          <pc:docMk/>
          <pc:sldMk cId="923225438" sldId="276"/>
        </pc:sldMkLst>
        <pc:spChg chg="mod">
          <ac:chgData name="Sirmenaz Bibi (2232147)" userId="S::2232147@student.uwtsd.ac.uk::fdeacb0f-520e-42b2-a4df-3abfd61e7c93" providerId="AD" clId="Web-{14699011-2C8B-C36F-9E10-CE152FCF2B7A}" dt="2026-01-25T20:56:42.517" v="835" actId="20577"/>
          <ac:spMkLst>
            <pc:docMk/>
            <pc:sldMk cId="923225438" sldId="276"/>
            <ac:spMk id="2" creationId="{6FB7E35B-138C-9189-E9E9-38A950018367}"/>
          </ac:spMkLst>
        </pc:spChg>
      </pc:sldChg>
      <pc:sldChg chg="delSp modSp new">
        <pc:chgData name="Sirmenaz Bibi (2232147)" userId="S::2232147@student.uwtsd.ac.uk::fdeacb0f-520e-42b2-a4df-3abfd61e7c93" providerId="AD" clId="Web-{14699011-2C8B-C36F-9E10-CE152FCF2B7A}" dt="2026-01-25T21:11:33.387" v="933" actId="14100"/>
        <pc:sldMkLst>
          <pc:docMk/>
          <pc:sldMk cId="4153035399" sldId="277"/>
        </pc:sldMkLst>
        <pc:spChg chg="mod">
          <ac:chgData name="Sirmenaz Bibi (2232147)" userId="S::2232147@student.uwtsd.ac.uk::fdeacb0f-520e-42b2-a4df-3abfd61e7c93" providerId="AD" clId="Web-{14699011-2C8B-C36F-9E10-CE152FCF2B7A}" dt="2026-01-25T21:00:52.498" v="878" actId="20577"/>
          <ac:spMkLst>
            <pc:docMk/>
            <pc:sldMk cId="4153035399" sldId="277"/>
            <ac:spMk id="2" creationId="{83CD6C75-F84A-02B6-AD06-E4CDAF3FFC28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1:11:33.387" v="933" actId="14100"/>
          <ac:spMkLst>
            <pc:docMk/>
            <pc:sldMk cId="4153035399" sldId="277"/>
            <ac:spMk id="3" creationId="{333A5284-16F9-5591-5975-DE46387F4D21}"/>
          </ac:spMkLst>
        </pc:spChg>
      </pc:sldChg>
    </pc:docChg>
  </pc:docChgLst>
  <pc:docChgLst>
    <pc:chgData name="Sirmenaz Bibi (2232147)" userId="fdeacb0f-520e-42b2-a4df-3abfd61e7c93" providerId="ADAL" clId="{B271943C-F025-44F0-9C50-7B57BB670704}"/>
    <pc:docChg chg="custSel addSld delSld modSld">
      <pc:chgData name="Sirmenaz Bibi (2232147)" userId="fdeacb0f-520e-42b2-a4df-3abfd61e7c93" providerId="ADAL" clId="{B271943C-F025-44F0-9C50-7B57BB670704}" dt="2026-01-25T21:17:02.847" v="42" actId="680"/>
      <pc:docMkLst>
        <pc:docMk/>
      </pc:docMkLst>
      <pc:sldChg chg="modSp mod">
        <pc:chgData name="Sirmenaz Bibi (2232147)" userId="fdeacb0f-520e-42b2-a4df-3abfd61e7c93" providerId="ADAL" clId="{B271943C-F025-44F0-9C50-7B57BB670704}" dt="2026-01-25T20:11:11.361" v="0" actId="22"/>
        <pc:sldMkLst>
          <pc:docMk/>
          <pc:sldMk cId="56727172" sldId="260"/>
        </pc:sldMkLst>
        <pc:spChg chg="mod">
          <ac:chgData name="Sirmenaz Bibi (2232147)" userId="fdeacb0f-520e-42b2-a4df-3abfd61e7c93" providerId="ADAL" clId="{B271943C-F025-44F0-9C50-7B57BB670704}" dt="2026-01-25T20:11:11.361" v="0" actId="22"/>
          <ac:spMkLst>
            <pc:docMk/>
            <pc:sldMk cId="56727172" sldId="260"/>
            <ac:spMk id="3" creationId="{F4837D95-C416-A274-EAA3-420FDF0AB005}"/>
          </ac:spMkLst>
        </pc:spChg>
      </pc:sldChg>
      <pc:sldChg chg="modSp mod">
        <pc:chgData name="Sirmenaz Bibi (2232147)" userId="fdeacb0f-520e-42b2-a4df-3abfd61e7c93" providerId="ADAL" clId="{B271943C-F025-44F0-9C50-7B57BB670704}" dt="2026-01-25T20:16:00.841" v="1" actId="22"/>
        <pc:sldMkLst>
          <pc:docMk/>
          <pc:sldMk cId="3231012150" sldId="261"/>
        </pc:sldMkLst>
      </pc:sldChg>
      <pc:sldChg chg="modSp mod">
        <pc:chgData name="Sirmenaz Bibi (2232147)" userId="fdeacb0f-520e-42b2-a4df-3abfd61e7c93" providerId="ADAL" clId="{B271943C-F025-44F0-9C50-7B57BB670704}" dt="2026-01-25T20:18:36.333" v="2" actId="22"/>
        <pc:sldMkLst>
          <pc:docMk/>
          <pc:sldMk cId="662700248" sldId="262"/>
        </pc:sldMkLst>
      </pc:sldChg>
      <pc:sldChg chg="modSp mod">
        <pc:chgData name="Sirmenaz Bibi (2232147)" userId="fdeacb0f-520e-42b2-a4df-3abfd61e7c93" providerId="ADAL" clId="{B271943C-F025-44F0-9C50-7B57BB670704}" dt="2026-01-25T20:20:45.783" v="3" actId="22"/>
        <pc:sldMkLst>
          <pc:docMk/>
          <pc:sldMk cId="1105972070" sldId="263"/>
        </pc:sldMkLst>
      </pc:sldChg>
      <pc:sldChg chg="modSp mod">
        <pc:chgData name="Sirmenaz Bibi (2232147)" userId="fdeacb0f-520e-42b2-a4df-3abfd61e7c93" providerId="ADAL" clId="{B271943C-F025-44F0-9C50-7B57BB670704}" dt="2026-01-25T20:23:01.703" v="4" actId="22"/>
        <pc:sldMkLst>
          <pc:docMk/>
          <pc:sldMk cId="755047106" sldId="264"/>
        </pc:sldMkLst>
      </pc:sldChg>
      <pc:sldChg chg="modSp mod">
        <pc:chgData name="Sirmenaz Bibi (2232147)" userId="fdeacb0f-520e-42b2-a4df-3abfd61e7c93" providerId="ADAL" clId="{B271943C-F025-44F0-9C50-7B57BB670704}" dt="2026-01-25T20:25:06.321" v="5" actId="22"/>
        <pc:sldMkLst>
          <pc:docMk/>
          <pc:sldMk cId="2158499984" sldId="265"/>
        </pc:sldMkLst>
        <pc:spChg chg="mod">
          <ac:chgData name="Sirmenaz Bibi (2232147)" userId="fdeacb0f-520e-42b2-a4df-3abfd61e7c93" providerId="ADAL" clId="{B271943C-F025-44F0-9C50-7B57BB670704}" dt="2026-01-25T20:25:06.321" v="5" actId="22"/>
          <ac:spMkLst>
            <pc:docMk/>
            <pc:sldMk cId="2158499984" sldId="265"/>
            <ac:spMk id="3" creationId="{3560DAFD-0BF2-4752-65B6-9D224A25E6CE}"/>
          </ac:spMkLst>
        </pc:spChg>
      </pc:sldChg>
      <pc:sldChg chg="modSp mod">
        <pc:chgData name="Sirmenaz Bibi (2232147)" userId="fdeacb0f-520e-42b2-a4df-3abfd61e7c93" providerId="ADAL" clId="{B271943C-F025-44F0-9C50-7B57BB670704}" dt="2026-01-25T20:30:30.500" v="6" actId="22"/>
        <pc:sldMkLst>
          <pc:docMk/>
          <pc:sldMk cId="3594838814" sldId="266"/>
        </pc:sldMkLst>
        <pc:spChg chg="mod">
          <ac:chgData name="Sirmenaz Bibi (2232147)" userId="fdeacb0f-520e-42b2-a4df-3abfd61e7c93" providerId="ADAL" clId="{B271943C-F025-44F0-9C50-7B57BB670704}" dt="2026-01-25T20:30:30.500" v="6" actId="22"/>
          <ac:spMkLst>
            <pc:docMk/>
            <pc:sldMk cId="3594838814" sldId="266"/>
            <ac:spMk id="3" creationId="{BB6E99E4-01F3-A251-3207-BD6D54CC3D2F}"/>
          </ac:spMkLst>
        </pc:spChg>
      </pc:sldChg>
      <pc:sldChg chg="modSp mod">
        <pc:chgData name="Sirmenaz Bibi (2232147)" userId="fdeacb0f-520e-42b2-a4df-3abfd61e7c93" providerId="ADAL" clId="{B271943C-F025-44F0-9C50-7B57BB670704}" dt="2026-01-25T20:32:44.412" v="7" actId="22"/>
        <pc:sldMkLst>
          <pc:docMk/>
          <pc:sldMk cId="2177919700" sldId="267"/>
        </pc:sldMkLst>
        <pc:spChg chg="mod">
          <ac:chgData name="Sirmenaz Bibi (2232147)" userId="fdeacb0f-520e-42b2-a4df-3abfd61e7c93" providerId="ADAL" clId="{B271943C-F025-44F0-9C50-7B57BB670704}" dt="2026-01-25T20:32:44.412" v="7" actId="22"/>
          <ac:spMkLst>
            <pc:docMk/>
            <pc:sldMk cId="2177919700" sldId="267"/>
            <ac:spMk id="3" creationId="{0039DF14-446E-F92D-3552-837FE2557A0D}"/>
          </ac:spMkLst>
        </pc:spChg>
      </pc:sldChg>
      <pc:sldChg chg="modSp mod">
        <pc:chgData name="Sirmenaz Bibi (2232147)" userId="fdeacb0f-520e-42b2-a4df-3abfd61e7c93" providerId="ADAL" clId="{B271943C-F025-44F0-9C50-7B57BB670704}" dt="2026-01-25T20:35:56.868" v="8" actId="22"/>
        <pc:sldMkLst>
          <pc:docMk/>
          <pc:sldMk cId="1047693860" sldId="268"/>
        </pc:sldMkLst>
      </pc:sldChg>
      <pc:sldChg chg="modSp mod">
        <pc:chgData name="Sirmenaz Bibi (2232147)" userId="fdeacb0f-520e-42b2-a4df-3abfd61e7c93" providerId="ADAL" clId="{B271943C-F025-44F0-9C50-7B57BB670704}" dt="2026-01-25T20:41:05.150" v="9" actId="22"/>
        <pc:sldMkLst>
          <pc:docMk/>
          <pc:sldMk cId="3852881059" sldId="269"/>
        </pc:sldMkLst>
      </pc:sldChg>
      <pc:sldChg chg="modSp mod">
        <pc:chgData name="Sirmenaz Bibi (2232147)" userId="fdeacb0f-520e-42b2-a4df-3abfd61e7c93" providerId="ADAL" clId="{B271943C-F025-44F0-9C50-7B57BB670704}" dt="2026-01-25T20:51:47.355" v="14" actId="22"/>
        <pc:sldMkLst>
          <pc:docMk/>
          <pc:sldMk cId="3981906101" sldId="270"/>
        </pc:sldMkLst>
        <pc:spChg chg="mod">
          <ac:chgData name="Sirmenaz Bibi (2232147)" userId="fdeacb0f-520e-42b2-a4df-3abfd61e7c93" providerId="ADAL" clId="{B271943C-F025-44F0-9C50-7B57BB670704}" dt="2026-01-25T20:51:47.355" v="14" actId="22"/>
          <ac:spMkLst>
            <pc:docMk/>
            <pc:sldMk cId="3981906101" sldId="270"/>
            <ac:spMk id="3" creationId="{821930B5-9B06-08EB-3C50-2DE535B7CA70}"/>
          </ac:spMkLst>
        </pc:spChg>
      </pc:sldChg>
      <pc:sldChg chg="modSp mod">
        <pc:chgData name="Sirmenaz Bibi (2232147)" userId="fdeacb0f-520e-42b2-a4df-3abfd61e7c93" providerId="ADAL" clId="{B271943C-F025-44F0-9C50-7B57BB670704}" dt="2026-01-25T20:43:47.808" v="10" actId="22"/>
        <pc:sldMkLst>
          <pc:docMk/>
          <pc:sldMk cId="979201537" sldId="271"/>
        </pc:sldMkLst>
        <pc:spChg chg="mod">
          <ac:chgData name="Sirmenaz Bibi (2232147)" userId="fdeacb0f-520e-42b2-a4df-3abfd61e7c93" providerId="ADAL" clId="{B271943C-F025-44F0-9C50-7B57BB670704}" dt="2026-01-25T20:43:47.808" v="10" actId="22"/>
          <ac:spMkLst>
            <pc:docMk/>
            <pc:sldMk cId="979201537" sldId="271"/>
            <ac:spMk id="3" creationId="{FA8B2ED2-04A8-3117-896F-2038EAE63CF6}"/>
          </ac:spMkLst>
        </pc:spChg>
      </pc:sldChg>
      <pc:sldChg chg="modSp mod">
        <pc:chgData name="Sirmenaz Bibi (2232147)" userId="fdeacb0f-520e-42b2-a4df-3abfd61e7c93" providerId="ADAL" clId="{B271943C-F025-44F0-9C50-7B57BB670704}" dt="2026-01-25T20:45:58.037" v="11" actId="22"/>
        <pc:sldMkLst>
          <pc:docMk/>
          <pc:sldMk cId="3638247914" sldId="272"/>
        </pc:sldMkLst>
      </pc:sldChg>
      <pc:sldChg chg="modSp mod">
        <pc:chgData name="Sirmenaz Bibi (2232147)" userId="fdeacb0f-520e-42b2-a4df-3abfd61e7c93" providerId="ADAL" clId="{B271943C-F025-44F0-9C50-7B57BB670704}" dt="2026-01-25T20:47:54.067" v="12" actId="22"/>
        <pc:sldMkLst>
          <pc:docMk/>
          <pc:sldMk cId="2531612052" sldId="273"/>
        </pc:sldMkLst>
      </pc:sldChg>
      <pc:sldChg chg="modSp mod">
        <pc:chgData name="Sirmenaz Bibi (2232147)" userId="fdeacb0f-520e-42b2-a4df-3abfd61e7c93" providerId="ADAL" clId="{B271943C-F025-44F0-9C50-7B57BB670704}" dt="2026-01-25T20:49:49.173" v="13" actId="22"/>
        <pc:sldMkLst>
          <pc:docMk/>
          <pc:sldMk cId="2262548318" sldId="274"/>
        </pc:sldMkLst>
      </pc:sldChg>
      <pc:sldChg chg="modSp mod">
        <pc:chgData name="Sirmenaz Bibi (2232147)" userId="fdeacb0f-520e-42b2-a4df-3abfd61e7c93" providerId="ADAL" clId="{B271943C-F025-44F0-9C50-7B57BB670704}" dt="2026-01-25T20:55:39.683" v="15" actId="22"/>
        <pc:sldMkLst>
          <pc:docMk/>
          <pc:sldMk cId="1172171464" sldId="275"/>
        </pc:sldMkLst>
      </pc:sldChg>
      <pc:sldChg chg="modSp mod">
        <pc:chgData name="Sirmenaz Bibi (2232147)" userId="fdeacb0f-520e-42b2-a4df-3abfd61e7c93" providerId="ADAL" clId="{B271943C-F025-44F0-9C50-7B57BB670704}" dt="2026-01-25T20:57:25.098" v="16" actId="22"/>
        <pc:sldMkLst>
          <pc:docMk/>
          <pc:sldMk cId="923225438" sldId="276"/>
        </pc:sldMkLst>
      </pc:sldChg>
      <pc:sldChg chg="addSp modSp mod">
        <pc:chgData name="Sirmenaz Bibi (2232147)" userId="fdeacb0f-520e-42b2-a4df-3abfd61e7c93" providerId="ADAL" clId="{B271943C-F025-44F0-9C50-7B57BB670704}" dt="2026-01-25T21:00:08.165" v="22" actId="27636"/>
        <pc:sldMkLst>
          <pc:docMk/>
          <pc:sldMk cId="4153035399" sldId="277"/>
        </pc:sldMkLst>
        <pc:spChg chg="mod">
          <ac:chgData name="Sirmenaz Bibi (2232147)" userId="fdeacb0f-520e-42b2-a4df-3abfd61e7c93" providerId="ADAL" clId="{B271943C-F025-44F0-9C50-7B57BB670704}" dt="2026-01-25T21:00:08.165" v="22" actId="27636"/>
          <ac:spMkLst>
            <pc:docMk/>
            <pc:sldMk cId="4153035399" sldId="277"/>
            <ac:spMk id="3" creationId="{333A5284-16F9-5591-5975-DE46387F4D21}"/>
          </ac:spMkLst>
        </pc:spChg>
      </pc:sldChg>
    </pc:docChg>
  </pc:docChgLst>
  <pc:docChgLst>
    <pc:chgData name="Sirmenaz Bibi (2232147)" userId="S::2232147@student.uwtsd.ac.uk::fdeacb0f-520e-42b2-a4df-3abfd61e7c93" providerId="AD" clId="Web-{EA373111-69D8-BC25-7E35-BE30FB793662}"/>
    <pc:docChg chg="delSld modSld">
      <pc:chgData name="Sirmenaz Bibi (2232147)" userId="S::2232147@student.uwtsd.ac.uk::fdeacb0f-520e-42b2-a4df-3abfd61e7c93" providerId="AD" clId="Web-{EA373111-69D8-BC25-7E35-BE30FB793662}" dt="2026-01-30T20:45:58.675" v="161" actId="14100"/>
      <pc:docMkLst>
        <pc:docMk/>
      </pc:docMkLst>
      <pc:sldChg chg="delSp">
        <pc:chgData name="Sirmenaz Bibi (2232147)" userId="S::2232147@student.uwtsd.ac.uk::fdeacb0f-520e-42b2-a4df-3abfd61e7c93" providerId="AD" clId="Web-{EA373111-69D8-BC25-7E35-BE30FB793662}" dt="2026-01-30T19:53:09.124" v="0"/>
        <pc:sldMkLst>
          <pc:docMk/>
          <pc:sldMk cId="2214836791" sldId="258"/>
        </pc:sldMkLst>
      </pc:sldChg>
      <pc:sldChg chg="addSp delSp modSp mod setBg setClrOvrMap">
        <pc:chgData name="Sirmenaz Bibi (2232147)" userId="S::2232147@student.uwtsd.ac.uk::fdeacb0f-520e-42b2-a4df-3abfd61e7c93" providerId="AD" clId="Web-{EA373111-69D8-BC25-7E35-BE30FB793662}" dt="2026-01-30T19:53:43.689" v="1"/>
        <pc:sldMkLst>
          <pc:docMk/>
          <pc:sldMk cId="3990504613" sldId="259"/>
        </pc:sldMkLst>
        <pc:spChg chg="mod">
          <ac:chgData name="Sirmenaz Bibi (2232147)" userId="S::2232147@student.uwtsd.ac.uk::fdeacb0f-520e-42b2-a4df-3abfd61e7c93" providerId="AD" clId="Web-{EA373111-69D8-BC25-7E35-BE30FB793662}" dt="2026-01-30T19:53:43.689" v="1"/>
          <ac:spMkLst>
            <pc:docMk/>
            <pc:sldMk cId="3990504613" sldId="259"/>
            <ac:spMk id="2" creationId="{F9602CBD-D5E3-83AC-9E83-98AD3284355F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3:43.689" v="1"/>
          <ac:spMkLst>
            <pc:docMk/>
            <pc:sldMk cId="3990504613" sldId="259"/>
            <ac:spMk id="34" creationId="{4E1BEB12-92AF-4445-98AD-4C7756E7C93B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3:43.689" v="1"/>
          <ac:spMkLst>
            <pc:docMk/>
            <pc:sldMk cId="3990504613" sldId="259"/>
            <ac:spMk id="36" creationId="{D0522C2C-7B5C-48A7-A969-03941E5D2E76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3:43.689" v="1"/>
          <ac:spMkLst>
            <pc:docMk/>
            <pc:sldMk cId="3990504613" sldId="259"/>
            <ac:spMk id="38" creationId="{9C682A1A-5B2D-4111-BBD6-620165633E5B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3:43.689" v="1"/>
          <ac:spMkLst>
            <pc:docMk/>
            <pc:sldMk cId="3990504613" sldId="259"/>
            <ac:spMk id="40" creationId="{D6EE29F2-D77F-4BD0-A20B-334D316A1C9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3:43.689" v="1"/>
          <ac:spMkLst>
            <pc:docMk/>
            <pc:sldMk cId="3990504613" sldId="259"/>
            <ac:spMk id="42" creationId="{22D09ED2-868F-42C6-866E-F92E0CEF314F}"/>
          </ac:spMkLst>
        </pc:spChg>
      </pc:sldChg>
      <pc:sldChg chg="addSp modSp mod setBg">
        <pc:chgData name="Sirmenaz Bibi (2232147)" userId="S::2232147@student.uwtsd.ac.uk::fdeacb0f-520e-42b2-a4df-3abfd61e7c93" providerId="AD" clId="Web-{EA373111-69D8-BC25-7E35-BE30FB793662}" dt="2026-01-30T19:54:01.596" v="2"/>
        <pc:sldMkLst>
          <pc:docMk/>
          <pc:sldMk cId="56727172" sldId="260"/>
        </pc:sldMkLst>
        <pc:spChg chg="mod">
          <ac:chgData name="Sirmenaz Bibi (2232147)" userId="S::2232147@student.uwtsd.ac.uk::fdeacb0f-520e-42b2-a4df-3abfd61e7c93" providerId="AD" clId="Web-{EA373111-69D8-BC25-7E35-BE30FB793662}" dt="2026-01-30T19:54:01.596" v="2"/>
          <ac:spMkLst>
            <pc:docMk/>
            <pc:sldMk cId="56727172" sldId="260"/>
            <ac:spMk id="2" creationId="{DD631BA2-7B4F-97D9-2596-5CA9CFF6CF7B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19:54:01.596" v="2"/>
          <ac:spMkLst>
            <pc:docMk/>
            <pc:sldMk cId="56727172" sldId="260"/>
            <ac:spMk id="3" creationId="{F4837D95-C416-A274-EAA3-420FDF0AB005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4:01.596" v="2"/>
          <ac:spMkLst>
            <pc:docMk/>
            <pc:sldMk cId="56727172" sldId="260"/>
            <ac:spMk id="8" creationId="{907EF6B7-1338-4443-8C46-6A318D952DF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4:01.596" v="2"/>
          <ac:spMkLst>
            <pc:docMk/>
            <pc:sldMk cId="56727172" sldId="260"/>
            <ac:spMk id="10" creationId="{DAAE4CDD-124C-4DCF-9584-B6033B545DD5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4:01.596" v="2"/>
          <ac:spMkLst>
            <pc:docMk/>
            <pc:sldMk cId="56727172" sldId="260"/>
            <ac:spMk id="12" creationId="{081E4A58-353D-44AE-B2FC-2A74E2E400F7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19:54:59.131" v="5"/>
        <pc:sldMkLst>
          <pc:docMk/>
          <pc:sldMk cId="3231012150" sldId="261"/>
        </pc:sldMkLst>
        <pc:spChg chg="mod">
          <ac:chgData name="Sirmenaz Bibi (2232147)" userId="S::2232147@student.uwtsd.ac.uk::fdeacb0f-520e-42b2-a4df-3abfd61e7c93" providerId="AD" clId="Web-{EA373111-69D8-BC25-7E35-BE30FB793662}" dt="2026-01-30T19:54:59.131" v="5"/>
          <ac:spMkLst>
            <pc:docMk/>
            <pc:sldMk cId="3231012150" sldId="261"/>
            <ac:spMk id="2" creationId="{AB934AF2-F378-068D-8769-014EFFEE2F2F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4:59.131" v="5"/>
          <ac:spMkLst>
            <pc:docMk/>
            <pc:sldMk cId="3231012150" sldId="261"/>
            <ac:spMk id="17" creationId="{AE2B703B-46F9-481A-A605-82E2A828C4FA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4:59.131" v="5"/>
          <ac:spMkLst>
            <pc:docMk/>
            <pc:sldMk cId="3231012150" sldId="261"/>
            <ac:spMk id="18" creationId="{F13BE4D7-0C3D-4906-B230-A1C5B4665CCF}"/>
          </ac:spMkLst>
        </pc:spChg>
        <pc:graphicFrameChg chg="add">
          <ac:chgData name="Sirmenaz Bibi (2232147)" userId="S::2232147@student.uwtsd.ac.uk::fdeacb0f-520e-42b2-a4df-3abfd61e7c93" providerId="AD" clId="Web-{EA373111-69D8-BC25-7E35-BE30FB793662}" dt="2026-01-30T19:54:59.131" v="5"/>
          <ac:graphicFrameMkLst>
            <pc:docMk/>
            <pc:sldMk cId="3231012150" sldId="261"/>
            <ac:graphicFrameMk id="19" creationId="{718E16C4-8345-8BDC-5D66-4A67AECE3156}"/>
          </ac:graphicFrameMkLst>
        </pc:graphicFrame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19:57:42.748" v="10"/>
        <pc:sldMkLst>
          <pc:docMk/>
          <pc:sldMk cId="662700248" sldId="262"/>
        </pc:sldMkLst>
        <pc:spChg chg="mod">
          <ac:chgData name="Sirmenaz Bibi (2232147)" userId="S::2232147@student.uwtsd.ac.uk::fdeacb0f-520e-42b2-a4df-3abfd61e7c93" providerId="AD" clId="Web-{EA373111-69D8-BC25-7E35-BE30FB793662}" dt="2026-01-30T19:57:42.748" v="10"/>
          <ac:spMkLst>
            <pc:docMk/>
            <pc:sldMk cId="662700248" sldId="262"/>
            <ac:spMk id="2" creationId="{998FC0B4-DF8D-380B-8B3F-CCC2FF4D130B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7:42.748" v="10"/>
          <ac:spMkLst>
            <pc:docMk/>
            <pc:sldMk cId="662700248" sldId="262"/>
            <ac:spMk id="24" creationId="{C2554CA6-288E-4202-BC52-2E5A8F0C0AE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7:42.748" v="10"/>
          <ac:spMkLst>
            <pc:docMk/>
            <pc:sldMk cId="662700248" sldId="262"/>
            <ac:spMk id="25" creationId="{B10BB131-AC8E-4A8E-A5D1-36260F720C3B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7:42.748" v="10"/>
          <ac:spMkLst>
            <pc:docMk/>
            <pc:sldMk cId="662700248" sldId="262"/>
            <ac:spMk id="26" creationId="{5B7778FC-632E-4DCA-A7CB-0D7731CCF970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7:42.748" v="10"/>
          <ac:spMkLst>
            <pc:docMk/>
            <pc:sldMk cId="662700248" sldId="262"/>
            <ac:spMk id="27" creationId="{FA23A907-97FB-4A8F-880A-DD77401C4296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7:42.748" v="10"/>
          <ac:spMkLst>
            <pc:docMk/>
            <pc:sldMk cId="662700248" sldId="262"/>
            <ac:spMk id="28" creationId="{8D4D9CBE-1DD8-7B72-6915-E46FE8125A19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19:59:57.471" v="17"/>
        <pc:sldMkLst>
          <pc:docMk/>
          <pc:sldMk cId="1105972070" sldId="263"/>
        </pc:sldMkLst>
        <pc:spChg chg="mod">
          <ac:chgData name="Sirmenaz Bibi (2232147)" userId="S::2232147@student.uwtsd.ac.uk::fdeacb0f-520e-42b2-a4df-3abfd61e7c93" providerId="AD" clId="Web-{EA373111-69D8-BC25-7E35-BE30FB793662}" dt="2026-01-30T19:59:57.471" v="17"/>
          <ac:spMkLst>
            <pc:docMk/>
            <pc:sldMk cId="1105972070" sldId="263"/>
            <ac:spMk id="2" creationId="{BB7BD51A-5835-0B53-F931-64FEC8D7A9FA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9:57.471" v="17"/>
          <ac:spMkLst>
            <pc:docMk/>
            <pc:sldMk cId="1105972070" sldId="263"/>
            <ac:spMk id="19" creationId="{389575E1-3389-451A-A5F7-27854C25C599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9:57.471" v="17"/>
          <ac:spMkLst>
            <pc:docMk/>
            <pc:sldMk cId="1105972070" sldId="263"/>
            <ac:spMk id="20" creationId="{A53CCC5C-D88E-40FB-B30B-23DCDBD01D37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9:57.471" v="17"/>
          <ac:spMkLst>
            <pc:docMk/>
            <pc:sldMk cId="1105972070" sldId="263"/>
            <ac:spMk id="21" creationId="{081E4A58-353D-44AE-B2FC-2A74E2E400F7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9:57.471" v="17"/>
          <ac:spMkLst>
            <pc:docMk/>
            <pc:sldMk cId="1105972070" sldId="263"/>
            <ac:spMk id="22" creationId="{B031F138-FE52-A3DD-6EDB-7A7F4445680B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00:22.034" v="20"/>
        <pc:sldMkLst>
          <pc:docMk/>
          <pc:sldMk cId="755047106" sldId="264"/>
        </pc:sldMkLst>
        <pc:spChg chg="mod">
          <ac:chgData name="Sirmenaz Bibi (2232147)" userId="S::2232147@student.uwtsd.ac.uk::fdeacb0f-520e-42b2-a4df-3abfd61e7c93" providerId="AD" clId="Web-{EA373111-69D8-BC25-7E35-BE30FB793662}" dt="2026-01-30T20:00:22.034" v="20"/>
          <ac:spMkLst>
            <pc:docMk/>
            <pc:sldMk cId="755047106" sldId="264"/>
            <ac:spMk id="2" creationId="{C3538038-71CD-8A02-591F-B022B9587509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0:22.034" v="20"/>
          <ac:spMkLst>
            <pc:docMk/>
            <pc:sldMk cId="755047106" sldId="264"/>
            <ac:spMk id="13" creationId="{6C5C08BB-7F0C-4F6B-DC9A-6E234D1E9CA1}"/>
          </ac:spMkLst>
        </pc:spChg>
        <pc:picChg chg="add">
          <ac:chgData name="Sirmenaz Bibi (2232147)" userId="S::2232147@student.uwtsd.ac.uk::fdeacb0f-520e-42b2-a4df-3abfd61e7c93" providerId="AD" clId="Web-{EA373111-69D8-BC25-7E35-BE30FB793662}" dt="2026-01-30T20:00:22.034" v="20"/>
          <ac:picMkLst>
            <pc:docMk/>
            <pc:sldMk cId="755047106" sldId="264"/>
            <ac:picMk id="12" creationId="{14A7E140-6E56-EA60-D485-F443D7400EE7}"/>
          </ac:picMkLst>
        </pc:picChg>
        <pc:cxnChg chg="add">
          <ac:chgData name="Sirmenaz Bibi (2232147)" userId="S::2232147@student.uwtsd.ac.uk::fdeacb0f-520e-42b2-a4df-3abfd61e7c93" providerId="AD" clId="Web-{EA373111-69D8-BC25-7E35-BE30FB793662}" dt="2026-01-30T20:00:22.034" v="20"/>
          <ac:cxnSpMkLst>
            <pc:docMk/>
            <pc:sldMk cId="755047106" sldId="264"/>
            <ac:cxnSpMk id="9" creationId="{1503BFE4-729B-D9D0-C17B-501E6AF1127A}"/>
          </ac:cxnSpMkLst>
        </pc:cxnChg>
      </pc:sldChg>
      <pc:sldChg chg="addSp modSp mod setBg">
        <pc:chgData name="Sirmenaz Bibi (2232147)" userId="S::2232147@student.uwtsd.ac.uk::fdeacb0f-520e-42b2-a4df-3abfd61e7c93" providerId="AD" clId="Web-{EA373111-69D8-BC25-7E35-BE30FB793662}" dt="2026-01-30T20:01:12.770" v="21"/>
        <pc:sldMkLst>
          <pc:docMk/>
          <pc:sldMk cId="2158499984" sldId="265"/>
        </pc:sldMkLst>
        <pc:spChg chg="mod">
          <ac:chgData name="Sirmenaz Bibi (2232147)" userId="S::2232147@student.uwtsd.ac.uk::fdeacb0f-520e-42b2-a4df-3abfd61e7c93" providerId="AD" clId="Web-{EA373111-69D8-BC25-7E35-BE30FB793662}" dt="2026-01-30T20:01:12.770" v="21"/>
          <ac:spMkLst>
            <pc:docMk/>
            <pc:sldMk cId="2158499984" sldId="265"/>
            <ac:spMk id="2" creationId="{F23CBC10-D528-A501-CB59-A4220FD672F2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20:01:12.770" v="21"/>
          <ac:spMkLst>
            <pc:docMk/>
            <pc:sldMk cId="2158499984" sldId="265"/>
            <ac:spMk id="3" creationId="{3560DAFD-0BF2-4752-65B6-9D224A25E6CE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1:12.770" v="21"/>
          <ac:spMkLst>
            <pc:docMk/>
            <pc:sldMk cId="2158499984" sldId="265"/>
            <ac:spMk id="8" creationId="{C05CBC3C-2E5A-4839-8B9B-2E5A6ADF0F58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1:12.770" v="21"/>
          <ac:spMkLst>
            <pc:docMk/>
            <pc:sldMk cId="2158499984" sldId="265"/>
            <ac:spMk id="10" creationId="{827FF362-FC97-4BF5-949B-D4ADFA26E457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03:12.305" v="23"/>
        <pc:sldMkLst>
          <pc:docMk/>
          <pc:sldMk cId="3594838814" sldId="266"/>
        </pc:sldMkLst>
        <pc:spChg chg="mod">
          <ac:chgData name="Sirmenaz Bibi (2232147)" userId="S::2232147@student.uwtsd.ac.uk::fdeacb0f-520e-42b2-a4df-3abfd61e7c93" providerId="AD" clId="Web-{EA373111-69D8-BC25-7E35-BE30FB793662}" dt="2026-01-30T20:03:12.305" v="23"/>
          <ac:spMkLst>
            <pc:docMk/>
            <pc:sldMk cId="3594838814" sldId="266"/>
            <ac:spMk id="2" creationId="{E57D4941-6FC7-DB93-39F4-B2DDF4BAA5E6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20:03:12.305" v="23"/>
          <ac:spMkLst>
            <pc:docMk/>
            <pc:sldMk cId="3594838814" sldId="266"/>
            <ac:spMk id="3" creationId="{BB6E99E4-01F3-A251-3207-BD6D54CC3D2F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3:12.305" v="23"/>
          <ac:spMkLst>
            <pc:docMk/>
            <pc:sldMk cId="3594838814" sldId="266"/>
            <ac:spMk id="14" creationId="{45D37F4E-DDB4-456B-97E0-9937730A039F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3:12.305" v="23"/>
          <ac:spMkLst>
            <pc:docMk/>
            <pc:sldMk cId="3594838814" sldId="266"/>
            <ac:spMk id="16" creationId="{B2DD41CD-8F47-4F56-AD12-4E2FF7696987}"/>
          </ac:spMkLst>
        </pc:spChg>
        <pc:picChg chg="add mod">
          <ac:chgData name="Sirmenaz Bibi (2232147)" userId="S::2232147@student.uwtsd.ac.uk::fdeacb0f-520e-42b2-a4df-3abfd61e7c93" providerId="AD" clId="Web-{EA373111-69D8-BC25-7E35-BE30FB793662}" dt="2026-01-30T20:03:12.305" v="23"/>
          <ac:picMkLst>
            <pc:docMk/>
            <pc:sldMk cId="3594838814" sldId="266"/>
            <ac:picMk id="5" creationId="{F9E3BA8A-FDBD-C5A8-A960-CCA1CA0BE791}"/>
          </ac:picMkLst>
        </pc:picChg>
      </pc:sldChg>
      <pc:sldChg chg="addSp modSp mod setBg">
        <pc:chgData name="Sirmenaz Bibi (2232147)" userId="S::2232147@student.uwtsd.ac.uk::fdeacb0f-520e-42b2-a4df-3abfd61e7c93" providerId="AD" clId="Web-{EA373111-69D8-BC25-7E35-BE30FB793662}" dt="2026-01-30T20:04:02.316" v="24"/>
        <pc:sldMkLst>
          <pc:docMk/>
          <pc:sldMk cId="2177919700" sldId="267"/>
        </pc:sldMkLst>
        <pc:spChg chg="mo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2" creationId="{3825E2EB-AB1F-C567-0758-1EA3BF409C94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3" creationId="{0039DF14-446E-F92D-3552-837FE2557A0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8" creationId="{1709F1D5-B0F1-4714-A239-E5B61C161915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10" creationId="{228FB460-D3FF-4440-A020-05982A09E517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12" creationId="{14847E93-7DC1-4D4B-8829-B19AA7137C50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14" creationId="{5566D6E1-03A1-4D73-A4E0-35D74D568A04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16" creationId="{9F835A99-04AC-494A-A572-AFE8413CC938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18" creationId="{7B786209-1B0B-4CA9-9BDD-F7327066A84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20" creationId="{2D2964BB-484D-45AE-AD66-D407D0629652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22" creationId="{6691AC69-A76E-4DAB-B565-468B6B87ACF3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05:21.815" v="31"/>
        <pc:sldMkLst>
          <pc:docMk/>
          <pc:sldMk cId="1047693860" sldId="268"/>
        </pc:sldMkLst>
        <pc:spChg chg="mod">
          <ac:chgData name="Sirmenaz Bibi (2232147)" userId="S::2232147@student.uwtsd.ac.uk::fdeacb0f-520e-42b2-a4df-3abfd61e7c93" providerId="AD" clId="Web-{EA373111-69D8-BC25-7E35-BE30FB793662}" dt="2026-01-30T20:05:21.815" v="31"/>
          <ac:spMkLst>
            <pc:docMk/>
            <pc:sldMk cId="1047693860" sldId="268"/>
            <ac:spMk id="2" creationId="{E6D26735-B5B4-293B-3752-AA884B6AF908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5:21.815" v="31"/>
          <ac:spMkLst>
            <pc:docMk/>
            <pc:sldMk cId="1047693860" sldId="268"/>
            <ac:spMk id="8" creationId="{AC17DE74-01C9-4859-B65A-85CF999E8580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5:21.815" v="31"/>
          <ac:spMkLst>
            <pc:docMk/>
            <pc:sldMk cId="1047693860" sldId="268"/>
            <ac:spMk id="19" creationId="{068C0432-0E90-4CC1-8CD3-D44A90DF07EF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5:21.815" v="31"/>
          <ac:spMkLst>
            <pc:docMk/>
            <pc:sldMk cId="1047693860" sldId="268"/>
            <ac:spMk id="20" creationId="{20A07CC7-BD06-3934-3A66-6B94170F9F76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08:13.431" v="33"/>
        <pc:sldMkLst>
          <pc:docMk/>
          <pc:sldMk cId="3852881059" sldId="269"/>
        </pc:sldMkLst>
        <pc:spChg chg="mod">
          <ac:chgData name="Sirmenaz Bibi (2232147)" userId="S::2232147@student.uwtsd.ac.uk::fdeacb0f-520e-42b2-a4df-3abfd61e7c93" providerId="AD" clId="Web-{EA373111-69D8-BC25-7E35-BE30FB793662}" dt="2026-01-30T20:07:22.738" v="32"/>
          <ac:spMkLst>
            <pc:docMk/>
            <pc:sldMk cId="3852881059" sldId="269"/>
            <ac:spMk id="2" creationId="{5C255734-213E-22E9-0028-6335E57F8433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7:22.738" v="32"/>
          <ac:spMkLst>
            <pc:docMk/>
            <pc:sldMk cId="3852881059" sldId="269"/>
            <ac:spMk id="8" creationId="{777A147A-9ED8-46B4-8660-1B3C2AA880B5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7:22.738" v="32"/>
          <ac:spMkLst>
            <pc:docMk/>
            <pc:sldMk cId="3852881059" sldId="269"/>
            <ac:spMk id="10" creationId="{5D6C15A0-C087-4593-8414-2B4EC1CDC3DE}"/>
          </ac:spMkLst>
        </pc:spChg>
        <pc:graphicFrameChg chg="add">
          <ac:chgData name="Sirmenaz Bibi (2232147)" userId="S::2232147@student.uwtsd.ac.uk::fdeacb0f-520e-42b2-a4df-3abfd61e7c93" providerId="AD" clId="Web-{EA373111-69D8-BC25-7E35-BE30FB793662}" dt="2026-01-30T20:08:13.431" v="33"/>
          <ac:graphicFrameMkLst>
            <pc:docMk/>
            <pc:sldMk cId="3852881059" sldId="269"/>
            <ac:graphicFrameMk id="12" creationId="{E2DCF6E9-E457-B719-0743-596BA4614C46}"/>
          </ac:graphicFrameMkLst>
        </pc:graphicFrameChg>
      </pc:sldChg>
      <pc:sldChg chg="addSp modSp mod setBg">
        <pc:chgData name="Sirmenaz Bibi (2232147)" userId="S::2232147@student.uwtsd.ac.uk::fdeacb0f-520e-42b2-a4df-3abfd61e7c93" providerId="AD" clId="Web-{EA373111-69D8-BC25-7E35-BE30FB793662}" dt="2026-01-30T20:13:11.529" v="44"/>
        <pc:sldMkLst>
          <pc:docMk/>
          <pc:sldMk cId="3981906101" sldId="270"/>
        </pc:sldMkLst>
        <pc:spChg chg="mod">
          <ac:chgData name="Sirmenaz Bibi (2232147)" userId="S::2232147@student.uwtsd.ac.uk::fdeacb0f-520e-42b2-a4df-3abfd61e7c93" providerId="AD" clId="Web-{EA373111-69D8-BC25-7E35-BE30FB793662}" dt="2026-01-30T20:13:11.529" v="44"/>
          <ac:spMkLst>
            <pc:docMk/>
            <pc:sldMk cId="3981906101" sldId="270"/>
            <ac:spMk id="2" creationId="{7A43990B-2EAC-F59A-7353-120B776F51D1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20:13:11.529" v="44"/>
          <ac:spMkLst>
            <pc:docMk/>
            <pc:sldMk cId="3981906101" sldId="270"/>
            <ac:spMk id="3" creationId="{821930B5-9B06-08EB-3C50-2DE535B7CA70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3:11.529" v="44"/>
          <ac:spMkLst>
            <pc:docMk/>
            <pc:sldMk cId="3981906101" sldId="270"/>
            <ac:spMk id="8" creationId="{389575E1-3389-451A-A5F7-27854C25C599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3:11.529" v="44"/>
          <ac:spMkLst>
            <pc:docMk/>
            <pc:sldMk cId="3981906101" sldId="270"/>
            <ac:spMk id="10" creationId="{A53CCC5C-D88E-40FB-B30B-23DCDBD01D37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3:11.529" v="44"/>
          <ac:spMkLst>
            <pc:docMk/>
            <pc:sldMk cId="3981906101" sldId="270"/>
            <ac:spMk id="12" creationId="{081E4A58-353D-44AE-B2FC-2A74E2E400F7}"/>
          </ac:spMkLst>
        </pc:spChg>
      </pc:sldChg>
      <pc:sldChg chg="addSp modSp mod setBg">
        <pc:chgData name="Sirmenaz Bibi (2232147)" userId="S::2232147@student.uwtsd.ac.uk::fdeacb0f-520e-42b2-a4df-3abfd61e7c93" providerId="AD" clId="Web-{EA373111-69D8-BC25-7E35-BE30FB793662}" dt="2026-01-30T20:09:41.047" v="34"/>
        <pc:sldMkLst>
          <pc:docMk/>
          <pc:sldMk cId="979201537" sldId="271"/>
        </pc:sldMkLst>
        <pc:spChg chg="mod">
          <ac:chgData name="Sirmenaz Bibi (2232147)" userId="S::2232147@student.uwtsd.ac.uk::fdeacb0f-520e-42b2-a4df-3abfd61e7c93" providerId="AD" clId="Web-{EA373111-69D8-BC25-7E35-BE30FB793662}" dt="2026-01-30T20:09:41.047" v="34"/>
          <ac:spMkLst>
            <pc:docMk/>
            <pc:sldMk cId="979201537" sldId="271"/>
            <ac:spMk id="2" creationId="{94BC230C-4C87-8897-6561-8AAD6B18A370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20:09:41.047" v="34"/>
          <ac:spMkLst>
            <pc:docMk/>
            <pc:sldMk cId="979201537" sldId="271"/>
            <ac:spMk id="3" creationId="{FA8B2ED2-04A8-3117-896F-2038EAE63CF6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9:41.047" v="34"/>
          <ac:spMkLst>
            <pc:docMk/>
            <pc:sldMk cId="979201537" sldId="271"/>
            <ac:spMk id="8" creationId="{907EF6B7-1338-4443-8C46-6A318D952DF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9:41.047" v="34"/>
          <ac:spMkLst>
            <pc:docMk/>
            <pc:sldMk cId="979201537" sldId="271"/>
            <ac:spMk id="10" creationId="{DAAE4CDD-124C-4DCF-9584-B6033B545DD5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9:41.047" v="34"/>
          <ac:spMkLst>
            <pc:docMk/>
            <pc:sldMk cId="979201537" sldId="271"/>
            <ac:spMk id="12" creationId="{081E4A58-353D-44AE-B2FC-2A74E2E400F7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10:24.675" v="38"/>
        <pc:sldMkLst>
          <pc:docMk/>
          <pc:sldMk cId="3638247914" sldId="272"/>
        </pc:sldMkLst>
        <pc:spChg chg="mod">
          <ac:chgData name="Sirmenaz Bibi (2232147)" userId="S::2232147@student.uwtsd.ac.uk::fdeacb0f-520e-42b2-a4df-3abfd61e7c93" providerId="AD" clId="Web-{EA373111-69D8-BC25-7E35-BE30FB793662}" dt="2026-01-30T20:10:24.675" v="38"/>
          <ac:spMkLst>
            <pc:docMk/>
            <pc:sldMk cId="3638247914" sldId="272"/>
            <ac:spMk id="2" creationId="{0F1A9FF0-253E-DB05-26B7-F6F6DDD3FD75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0:24.675" v="38"/>
          <ac:spMkLst>
            <pc:docMk/>
            <pc:sldMk cId="3638247914" sldId="272"/>
            <ac:spMk id="20" creationId="{9DBC8166-481C-4473-95F5-9A5B9073B7F1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0:24.675" v="38"/>
          <ac:spMkLst>
            <pc:docMk/>
            <pc:sldMk cId="3638247914" sldId="272"/>
            <ac:spMk id="22" creationId="{A5A5CE6E-90AF-4D43-A014-1F9EC83EB93D}"/>
          </ac:spMkLst>
        </pc:spChg>
        <pc:graphicFrameChg chg="add">
          <ac:chgData name="Sirmenaz Bibi (2232147)" userId="S::2232147@student.uwtsd.ac.uk::fdeacb0f-520e-42b2-a4df-3abfd61e7c93" providerId="AD" clId="Web-{EA373111-69D8-BC25-7E35-BE30FB793662}" dt="2026-01-30T20:10:24.675" v="38"/>
          <ac:graphicFrameMkLst>
            <pc:docMk/>
            <pc:sldMk cId="3638247914" sldId="272"/>
            <ac:graphicFrameMk id="16" creationId="{B77781D7-5EED-6411-597A-606DF313C0D3}"/>
          </ac:graphicFrameMkLst>
        </pc:graphicFrame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10:59.771" v="40"/>
        <pc:sldMkLst>
          <pc:docMk/>
          <pc:sldMk cId="2531612052" sldId="273"/>
        </pc:sldMkLst>
        <pc:spChg chg="mod">
          <ac:chgData name="Sirmenaz Bibi (2232147)" userId="S::2232147@student.uwtsd.ac.uk::fdeacb0f-520e-42b2-a4df-3abfd61e7c93" providerId="AD" clId="Web-{EA373111-69D8-BC25-7E35-BE30FB793662}" dt="2026-01-30T20:10:59.771" v="40"/>
          <ac:spMkLst>
            <pc:docMk/>
            <pc:sldMk cId="2531612052" sldId="273"/>
            <ac:spMk id="2" creationId="{AD25E33B-16B4-D666-F648-0C3B88A362E8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0:59.771" v="40"/>
          <ac:spMkLst>
            <pc:docMk/>
            <pc:sldMk cId="2531612052" sldId="273"/>
            <ac:spMk id="16" creationId="{4F7EBAE4-9945-4473-9E34-B2C66EA0F03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0:59.771" v="40"/>
          <ac:spMkLst>
            <pc:docMk/>
            <pc:sldMk cId="2531612052" sldId="273"/>
            <ac:spMk id="18" creationId="{70BEB1E7-2F88-40BC-B73D-42E5B6F80BFC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0:59.771" v="40"/>
          <ac:spMkLst>
            <pc:docMk/>
            <pc:sldMk cId="2531612052" sldId="273"/>
            <ac:spMk id="20" creationId="{A7B99495-F43F-4D80-A44F-2CB4764EB90B}"/>
          </ac:spMkLst>
        </pc:spChg>
        <pc:graphicFrameChg chg="add mod modGraphic">
          <ac:chgData name="Sirmenaz Bibi (2232147)" userId="S::2232147@student.uwtsd.ac.uk::fdeacb0f-520e-42b2-a4df-3abfd61e7c93" providerId="AD" clId="Web-{EA373111-69D8-BC25-7E35-BE30FB793662}" dt="2026-01-30T20:10:59.771" v="40"/>
          <ac:graphicFrameMkLst>
            <pc:docMk/>
            <pc:sldMk cId="2531612052" sldId="273"/>
            <ac:graphicFrameMk id="5" creationId="{35789DC2-DE80-8F08-8C24-81EF87738C14}"/>
          </ac:graphicFrameMkLst>
        </pc:graphicFrame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12:24.370" v="43"/>
        <pc:sldMkLst>
          <pc:docMk/>
          <pc:sldMk cId="2262548318" sldId="274"/>
        </pc:sldMkLst>
        <pc:spChg chg="mod">
          <ac:chgData name="Sirmenaz Bibi (2232147)" userId="S::2232147@student.uwtsd.ac.uk::fdeacb0f-520e-42b2-a4df-3abfd61e7c93" providerId="AD" clId="Web-{EA373111-69D8-BC25-7E35-BE30FB793662}" dt="2026-01-30T20:12:24.370" v="43"/>
          <ac:spMkLst>
            <pc:docMk/>
            <pc:sldMk cId="2262548318" sldId="274"/>
            <ac:spMk id="2" creationId="{856A8062-4E4F-3D95-1524-B32D2137ECFA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2:24.370" v="43"/>
          <ac:spMkLst>
            <pc:docMk/>
            <pc:sldMk cId="2262548318" sldId="274"/>
            <ac:spMk id="15" creationId="{9F7D5CDA-D291-4307-BF55-1381FED29634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2:24.370" v="43"/>
          <ac:spMkLst>
            <pc:docMk/>
            <pc:sldMk cId="2262548318" sldId="274"/>
            <ac:spMk id="17" creationId="{59B296B9-C5A5-4E4F-9B60-C907B5F1466C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2:24.370" v="43"/>
          <ac:spMkLst>
            <pc:docMk/>
            <pc:sldMk cId="2262548318" sldId="274"/>
            <ac:spMk id="18" creationId="{D0300FD3-5AF1-6305-15FA-9078072672E2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2:24.370" v="43"/>
          <ac:spMkLst>
            <pc:docMk/>
            <pc:sldMk cId="2262548318" sldId="274"/>
            <ac:spMk id="19" creationId="{0D63BFBD-4DDB-7090-421C-D6A6EB3336CA}"/>
          </ac:spMkLst>
        </pc:spChg>
        <pc:picChg chg="add">
          <ac:chgData name="Sirmenaz Bibi (2232147)" userId="S::2232147@student.uwtsd.ac.uk::fdeacb0f-520e-42b2-a4df-3abfd61e7c93" providerId="AD" clId="Web-{EA373111-69D8-BC25-7E35-BE30FB793662}" dt="2026-01-30T20:12:24.370" v="43"/>
          <ac:picMkLst>
            <pc:docMk/>
            <pc:sldMk cId="2262548318" sldId="274"/>
            <ac:picMk id="16" creationId="{2E918551-071E-52CC-8544-EC4C49BA060D}"/>
          </ac:picMkLst>
        </pc:pic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14:23.032" v="45"/>
        <pc:sldMkLst>
          <pc:docMk/>
          <pc:sldMk cId="1172171464" sldId="275"/>
        </pc:sldMkLst>
        <pc:spChg chg="mod">
          <ac:chgData name="Sirmenaz Bibi (2232147)" userId="S::2232147@student.uwtsd.ac.uk::fdeacb0f-520e-42b2-a4df-3abfd61e7c93" providerId="AD" clId="Web-{EA373111-69D8-BC25-7E35-BE30FB793662}" dt="2026-01-30T20:14:23.032" v="45"/>
          <ac:spMkLst>
            <pc:docMk/>
            <pc:sldMk cId="1172171464" sldId="275"/>
            <ac:spMk id="2" creationId="{7EC0D294-F3BD-85A9-EF65-04FFEF53EA02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4:23.032" v="45"/>
          <ac:spMkLst>
            <pc:docMk/>
            <pc:sldMk cId="1172171464" sldId="275"/>
            <ac:spMk id="9" creationId="{545D489D-16E1-484D-867B-144368D74B83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4:23.032" v="45"/>
          <ac:spMkLst>
            <pc:docMk/>
            <pc:sldMk cId="1172171464" sldId="275"/>
            <ac:spMk id="11" creationId="{49A496F5-B01E-4BF8-9D1E-C4E53B6F9652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4:23.032" v="45"/>
          <ac:spMkLst>
            <pc:docMk/>
            <pc:sldMk cId="1172171464" sldId="275"/>
            <ac:spMk id="13" creationId="{6E895C8D-1379-40B8-8B1B-B6F5AEAF0A6C}"/>
          </ac:spMkLst>
        </pc:spChg>
        <pc:graphicFrameChg chg="add">
          <ac:chgData name="Sirmenaz Bibi (2232147)" userId="S::2232147@student.uwtsd.ac.uk::fdeacb0f-520e-42b2-a4df-3abfd61e7c93" providerId="AD" clId="Web-{EA373111-69D8-BC25-7E35-BE30FB793662}" dt="2026-01-30T20:14:23.032" v="45"/>
          <ac:graphicFrameMkLst>
            <pc:docMk/>
            <pc:sldMk cId="1172171464" sldId="275"/>
            <ac:graphicFrameMk id="5" creationId="{019D3CE2-E4C1-5663-B5C5-5DBBA2C0C72E}"/>
          </ac:graphicFrameMkLst>
        </pc:graphicFrame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14:32.063" v="48"/>
        <pc:sldMkLst>
          <pc:docMk/>
          <pc:sldMk cId="923225438" sldId="276"/>
        </pc:sldMkLst>
        <pc:spChg chg="mod">
          <ac:chgData name="Sirmenaz Bibi (2232147)" userId="S::2232147@student.uwtsd.ac.uk::fdeacb0f-520e-42b2-a4df-3abfd61e7c93" providerId="AD" clId="Web-{EA373111-69D8-BC25-7E35-BE30FB793662}" dt="2026-01-30T20:14:32.063" v="48"/>
          <ac:spMkLst>
            <pc:docMk/>
            <pc:sldMk cId="923225438" sldId="276"/>
            <ac:spMk id="2" creationId="{6FB7E35B-138C-9189-E9E9-38A950018367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4:32.063" v="48"/>
          <ac:spMkLst>
            <pc:docMk/>
            <pc:sldMk cId="923225438" sldId="276"/>
            <ac:spMk id="15" creationId="{AE2B703B-46F9-481A-A605-82E2A828C4FA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4:32.063" v="48"/>
          <ac:spMkLst>
            <pc:docMk/>
            <pc:sldMk cId="923225438" sldId="276"/>
            <ac:spMk id="16" creationId="{F13BE4D7-0C3D-4906-B230-A1C5B4665CCF}"/>
          </ac:spMkLst>
        </pc:spChg>
        <pc:graphicFrameChg chg="add">
          <ac:chgData name="Sirmenaz Bibi (2232147)" userId="S::2232147@student.uwtsd.ac.uk::fdeacb0f-520e-42b2-a4df-3abfd61e7c93" providerId="AD" clId="Web-{EA373111-69D8-BC25-7E35-BE30FB793662}" dt="2026-01-30T20:14:32.063" v="48"/>
          <ac:graphicFrameMkLst>
            <pc:docMk/>
            <pc:sldMk cId="923225438" sldId="276"/>
            <ac:graphicFrameMk id="17" creationId="{B71414C1-CE32-4CE1-557F-2002D3D61F83}"/>
          </ac:graphicFrameMkLst>
        </pc:graphicFrameChg>
      </pc:sldChg>
      <pc:sldChg chg="modSp">
        <pc:chgData name="Sirmenaz Bibi (2232147)" userId="S::2232147@student.uwtsd.ac.uk::fdeacb0f-520e-42b2-a4df-3abfd61e7c93" providerId="AD" clId="Web-{EA373111-69D8-BC25-7E35-BE30FB793662}" dt="2026-01-30T20:45:58.675" v="161" actId="14100"/>
        <pc:sldMkLst>
          <pc:docMk/>
          <pc:sldMk cId="4153035399" sldId="277"/>
        </pc:sldMkLst>
        <pc:spChg chg="mod">
          <ac:chgData name="Sirmenaz Bibi (2232147)" userId="S::2232147@student.uwtsd.ac.uk::fdeacb0f-520e-42b2-a4df-3abfd61e7c93" providerId="AD" clId="Web-{EA373111-69D8-BC25-7E35-BE30FB793662}" dt="2026-01-30T20:45:52.409" v="160" actId="1076"/>
          <ac:spMkLst>
            <pc:docMk/>
            <pc:sldMk cId="4153035399" sldId="277"/>
            <ac:spMk id="2" creationId="{83CD6C75-F84A-02B6-AD06-E4CDAF3FFC28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20:45:58.675" v="161" actId="14100"/>
          <ac:spMkLst>
            <pc:docMk/>
            <pc:sldMk cId="4153035399" sldId="277"/>
            <ac:spMk id="3" creationId="{333A5284-16F9-5591-5975-DE46387F4D2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7C71ED-9596-4034-86CB-402A421A543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FD13A5F-E847-47A7-87FC-C97B9BFF00B4}">
      <dgm:prSet/>
      <dgm:spPr/>
      <dgm:t>
        <a:bodyPr/>
        <a:lstStyle/>
        <a:p>
          <a:pPr>
            <a:defRPr cap="all"/>
          </a:pPr>
          <a:r>
            <a:rPr lang="en-GB"/>
            <a:t>Increasing frequency </a:t>
          </a:r>
          <a:endParaRPr lang="en-US"/>
        </a:p>
      </dgm:t>
    </dgm:pt>
    <dgm:pt modelId="{E1031348-D563-41E9-AA02-651C65A550A4}" type="parTrans" cxnId="{2F7ACD21-1222-4610-A402-5C2C37464CCC}">
      <dgm:prSet/>
      <dgm:spPr/>
      <dgm:t>
        <a:bodyPr/>
        <a:lstStyle/>
        <a:p>
          <a:endParaRPr lang="en-US"/>
        </a:p>
      </dgm:t>
    </dgm:pt>
    <dgm:pt modelId="{EB34B33B-0F10-4D63-9D99-41B5984755EF}" type="sibTrans" cxnId="{2F7ACD21-1222-4610-A402-5C2C37464CCC}">
      <dgm:prSet/>
      <dgm:spPr/>
      <dgm:t>
        <a:bodyPr/>
        <a:lstStyle/>
        <a:p>
          <a:endParaRPr lang="en-US"/>
        </a:p>
      </dgm:t>
    </dgm:pt>
    <dgm:pt modelId="{EC8444FB-C282-4FF5-A2BE-D209A2D347A7}">
      <dgm:prSet/>
      <dgm:spPr/>
      <dgm:t>
        <a:bodyPr/>
        <a:lstStyle/>
        <a:p>
          <a:pPr>
            <a:defRPr cap="all"/>
          </a:pPr>
          <a:r>
            <a:rPr lang="en-GB"/>
            <a:t>Ongoing health issues </a:t>
          </a:r>
          <a:endParaRPr lang="en-US"/>
        </a:p>
      </dgm:t>
    </dgm:pt>
    <dgm:pt modelId="{4C20379F-B99E-43C6-B002-C9A18D2BB558}" type="parTrans" cxnId="{D6865274-D398-4E35-BF6A-851AB4D38EFC}">
      <dgm:prSet/>
      <dgm:spPr/>
      <dgm:t>
        <a:bodyPr/>
        <a:lstStyle/>
        <a:p>
          <a:endParaRPr lang="en-US"/>
        </a:p>
      </dgm:t>
    </dgm:pt>
    <dgm:pt modelId="{CC6A0A6E-08DB-4FE6-9A65-18AEC4E0AB9D}" type="sibTrans" cxnId="{D6865274-D398-4E35-BF6A-851AB4D38EFC}">
      <dgm:prSet/>
      <dgm:spPr/>
      <dgm:t>
        <a:bodyPr/>
        <a:lstStyle/>
        <a:p>
          <a:endParaRPr lang="en-US"/>
        </a:p>
      </dgm:t>
    </dgm:pt>
    <dgm:pt modelId="{DCA38EA2-7925-4B79-B927-6C10C1211CB5}">
      <dgm:prSet/>
      <dgm:spPr/>
      <dgm:t>
        <a:bodyPr/>
        <a:lstStyle/>
        <a:p>
          <a:pPr>
            <a:defRPr cap="all"/>
          </a:pPr>
          <a:r>
            <a:rPr lang="en-GB"/>
            <a:t>Effects on society and the economy</a:t>
          </a:r>
          <a:endParaRPr lang="en-US"/>
        </a:p>
      </dgm:t>
    </dgm:pt>
    <dgm:pt modelId="{1292E369-DB5E-4AA4-A762-6D38A8DF5294}" type="parTrans" cxnId="{7D091775-E698-40AB-B8C6-8B2CD4DDE449}">
      <dgm:prSet/>
      <dgm:spPr/>
      <dgm:t>
        <a:bodyPr/>
        <a:lstStyle/>
        <a:p>
          <a:endParaRPr lang="en-US"/>
        </a:p>
      </dgm:t>
    </dgm:pt>
    <dgm:pt modelId="{4611D5C5-7134-442B-A3DF-187376FFC513}" type="sibTrans" cxnId="{7D091775-E698-40AB-B8C6-8B2CD4DDE449}">
      <dgm:prSet/>
      <dgm:spPr/>
      <dgm:t>
        <a:bodyPr/>
        <a:lstStyle/>
        <a:p>
          <a:endParaRPr lang="en-US"/>
        </a:p>
      </dgm:t>
    </dgm:pt>
    <dgm:pt modelId="{ECBCEEF3-4944-461A-B81A-A08078E58E13}">
      <dgm:prSet/>
      <dgm:spPr/>
      <dgm:t>
        <a:bodyPr/>
        <a:lstStyle/>
        <a:p>
          <a:pPr>
            <a:defRPr cap="all"/>
          </a:pPr>
          <a:r>
            <a:rPr lang="en-GB"/>
            <a:t>Heavier strain in underprivileged regions</a:t>
          </a:r>
          <a:endParaRPr lang="en-US"/>
        </a:p>
      </dgm:t>
    </dgm:pt>
    <dgm:pt modelId="{2104154D-06C6-469F-BB4B-DF9DD342B68A}" type="parTrans" cxnId="{C7C90481-AF19-411D-87A0-73943D5395A9}">
      <dgm:prSet/>
      <dgm:spPr/>
      <dgm:t>
        <a:bodyPr/>
        <a:lstStyle/>
        <a:p>
          <a:endParaRPr lang="en-US"/>
        </a:p>
      </dgm:t>
    </dgm:pt>
    <dgm:pt modelId="{9FC0039D-6CA3-40C0-B131-AF000FD26B49}" type="sibTrans" cxnId="{C7C90481-AF19-411D-87A0-73943D5395A9}">
      <dgm:prSet/>
      <dgm:spPr/>
      <dgm:t>
        <a:bodyPr/>
        <a:lstStyle/>
        <a:p>
          <a:endParaRPr lang="en-US"/>
        </a:p>
      </dgm:t>
    </dgm:pt>
    <dgm:pt modelId="{0CD5F808-DAA3-450C-A14D-EE4C67CA5A4F}">
      <dgm:prSet/>
      <dgm:spPr/>
      <dgm:t>
        <a:bodyPr/>
        <a:lstStyle/>
        <a:p>
          <a:pPr>
            <a:defRPr cap="all"/>
          </a:pPr>
          <a:r>
            <a:rPr lang="en-GB"/>
            <a:t>(Marmot et al., 2020) </a:t>
          </a:r>
          <a:endParaRPr lang="en-US"/>
        </a:p>
      </dgm:t>
    </dgm:pt>
    <dgm:pt modelId="{2E913DFC-0450-4C4D-8B9D-D3DCF4DFD2B3}" type="parTrans" cxnId="{D34C1186-EC22-448E-8A3C-9408C08B293B}">
      <dgm:prSet/>
      <dgm:spPr/>
      <dgm:t>
        <a:bodyPr/>
        <a:lstStyle/>
        <a:p>
          <a:endParaRPr lang="en-US"/>
        </a:p>
      </dgm:t>
    </dgm:pt>
    <dgm:pt modelId="{DA813189-2F1D-4108-912D-9D8A7E72C3FC}" type="sibTrans" cxnId="{D34C1186-EC22-448E-8A3C-9408C08B293B}">
      <dgm:prSet/>
      <dgm:spPr/>
      <dgm:t>
        <a:bodyPr/>
        <a:lstStyle/>
        <a:p>
          <a:endParaRPr lang="en-US"/>
        </a:p>
      </dgm:t>
    </dgm:pt>
    <dgm:pt modelId="{23D4B17A-C03E-4E26-A02A-49CADCE9BF10}" type="pres">
      <dgm:prSet presAssocID="{4B7C71ED-9596-4034-86CB-402A421A5439}" presName="root" presStyleCnt="0">
        <dgm:presLayoutVars>
          <dgm:dir/>
          <dgm:resizeHandles val="exact"/>
        </dgm:presLayoutVars>
      </dgm:prSet>
      <dgm:spPr/>
    </dgm:pt>
    <dgm:pt modelId="{2EEA99FD-EBDB-43E4-88C3-631335F6C020}" type="pres">
      <dgm:prSet presAssocID="{FFD13A5F-E847-47A7-87FC-C97B9BFF00B4}" presName="compNode" presStyleCnt="0"/>
      <dgm:spPr/>
    </dgm:pt>
    <dgm:pt modelId="{FF4EF4EC-E7AB-4479-9555-FCD8CE356D36}" type="pres">
      <dgm:prSet presAssocID="{FFD13A5F-E847-47A7-87FC-C97B9BFF00B4}" presName="iconBgRect" presStyleLbl="bgShp" presStyleIdx="0" presStyleCnt="5"/>
      <dgm:spPr/>
    </dgm:pt>
    <dgm:pt modelId="{873DD185-16C5-4740-87B4-A357C11F17BA}" type="pres">
      <dgm:prSet presAssocID="{FFD13A5F-E847-47A7-87FC-C97B9BFF00B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7632FB6-7C89-4CCE-B29C-93DA1F1EE46D}" type="pres">
      <dgm:prSet presAssocID="{FFD13A5F-E847-47A7-87FC-C97B9BFF00B4}" presName="spaceRect" presStyleCnt="0"/>
      <dgm:spPr/>
    </dgm:pt>
    <dgm:pt modelId="{C03562B9-B5C0-443A-9218-3EAA6EED7E4A}" type="pres">
      <dgm:prSet presAssocID="{FFD13A5F-E847-47A7-87FC-C97B9BFF00B4}" presName="textRect" presStyleLbl="revTx" presStyleIdx="0" presStyleCnt="5">
        <dgm:presLayoutVars>
          <dgm:chMax val="1"/>
          <dgm:chPref val="1"/>
        </dgm:presLayoutVars>
      </dgm:prSet>
      <dgm:spPr/>
    </dgm:pt>
    <dgm:pt modelId="{92A3752D-32B2-40B5-AB18-E1D347971AD3}" type="pres">
      <dgm:prSet presAssocID="{EB34B33B-0F10-4D63-9D99-41B5984755EF}" presName="sibTrans" presStyleCnt="0"/>
      <dgm:spPr/>
    </dgm:pt>
    <dgm:pt modelId="{60993CE1-A7DC-4562-9E28-055CBEE8AB3C}" type="pres">
      <dgm:prSet presAssocID="{EC8444FB-C282-4FF5-A2BE-D209A2D347A7}" presName="compNode" presStyleCnt="0"/>
      <dgm:spPr/>
    </dgm:pt>
    <dgm:pt modelId="{ED737289-872E-4E7E-B96A-7380E6208F26}" type="pres">
      <dgm:prSet presAssocID="{EC8444FB-C282-4FF5-A2BE-D209A2D347A7}" presName="iconBgRect" presStyleLbl="bgShp" presStyleIdx="1" presStyleCnt="5"/>
      <dgm:spPr/>
    </dgm:pt>
    <dgm:pt modelId="{2A15AA2F-BBCB-45EB-A827-B3F4523F56D4}" type="pres">
      <dgm:prSet presAssocID="{EC8444FB-C282-4FF5-A2BE-D209A2D347A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BF6BC06-FCC3-4AA9-8C7E-4240F3CE05F7}" type="pres">
      <dgm:prSet presAssocID="{EC8444FB-C282-4FF5-A2BE-D209A2D347A7}" presName="spaceRect" presStyleCnt="0"/>
      <dgm:spPr/>
    </dgm:pt>
    <dgm:pt modelId="{78798547-5456-4BF7-B2BA-9153D7544278}" type="pres">
      <dgm:prSet presAssocID="{EC8444FB-C282-4FF5-A2BE-D209A2D347A7}" presName="textRect" presStyleLbl="revTx" presStyleIdx="1" presStyleCnt="5">
        <dgm:presLayoutVars>
          <dgm:chMax val="1"/>
          <dgm:chPref val="1"/>
        </dgm:presLayoutVars>
      </dgm:prSet>
      <dgm:spPr/>
    </dgm:pt>
    <dgm:pt modelId="{E05802E3-3858-499D-AE4F-FCEE3A8607C8}" type="pres">
      <dgm:prSet presAssocID="{CC6A0A6E-08DB-4FE6-9A65-18AEC4E0AB9D}" presName="sibTrans" presStyleCnt="0"/>
      <dgm:spPr/>
    </dgm:pt>
    <dgm:pt modelId="{1C03414C-C559-4081-91E1-5DDFC4ED208D}" type="pres">
      <dgm:prSet presAssocID="{DCA38EA2-7925-4B79-B927-6C10C1211CB5}" presName="compNode" presStyleCnt="0"/>
      <dgm:spPr/>
    </dgm:pt>
    <dgm:pt modelId="{5A0A7DB6-E136-4E0A-8ACB-1D0586C25603}" type="pres">
      <dgm:prSet presAssocID="{DCA38EA2-7925-4B79-B927-6C10C1211CB5}" presName="iconBgRect" presStyleLbl="bgShp" presStyleIdx="2" presStyleCnt="5"/>
      <dgm:spPr/>
    </dgm:pt>
    <dgm:pt modelId="{8B6C7619-5133-468B-ACCD-68918E914B97}" type="pres">
      <dgm:prSet presAssocID="{DCA38EA2-7925-4B79-B927-6C10C1211CB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EF2A96A0-9B88-4E40-A090-2CAA4280E28C}" type="pres">
      <dgm:prSet presAssocID="{DCA38EA2-7925-4B79-B927-6C10C1211CB5}" presName="spaceRect" presStyleCnt="0"/>
      <dgm:spPr/>
    </dgm:pt>
    <dgm:pt modelId="{0D40CA67-F42A-4F60-986D-C6A57A9651B9}" type="pres">
      <dgm:prSet presAssocID="{DCA38EA2-7925-4B79-B927-6C10C1211CB5}" presName="textRect" presStyleLbl="revTx" presStyleIdx="2" presStyleCnt="5">
        <dgm:presLayoutVars>
          <dgm:chMax val="1"/>
          <dgm:chPref val="1"/>
        </dgm:presLayoutVars>
      </dgm:prSet>
      <dgm:spPr/>
    </dgm:pt>
    <dgm:pt modelId="{C8E0446D-6C78-4063-B821-D2C75CBEC551}" type="pres">
      <dgm:prSet presAssocID="{4611D5C5-7134-442B-A3DF-187376FFC513}" presName="sibTrans" presStyleCnt="0"/>
      <dgm:spPr/>
    </dgm:pt>
    <dgm:pt modelId="{BD60DD42-B7C8-4E97-AB7B-928A7CA9E641}" type="pres">
      <dgm:prSet presAssocID="{ECBCEEF3-4944-461A-B81A-A08078E58E13}" presName="compNode" presStyleCnt="0"/>
      <dgm:spPr/>
    </dgm:pt>
    <dgm:pt modelId="{402D3CDA-E163-45A5-BABD-0F2A49322355}" type="pres">
      <dgm:prSet presAssocID="{ECBCEEF3-4944-461A-B81A-A08078E58E13}" presName="iconBgRect" presStyleLbl="bgShp" presStyleIdx="3" presStyleCnt="5"/>
      <dgm:spPr/>
    </dgm:pt>
    <dgm:pt modelId="{29566283-D047-4846-8CB5-04DD13D8DF07}" type="pres">
      <dgm:prSet presAssocID="{ECBCEEF3-4944-461A-B81A-A08078E58E1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C24868ED-3034-4FA8-BC82-661A192F9A3F}" type="pres">
      <dgm:prSet presAssocID="{ECBCEEF3-4944-461A-B81A-A08078E58E13}" presName="spaceRect" presStyleCnt="0"/>
      <dgm:spPr/>
    </dgm:pt>
    <dgm:pt modelId="{0F72DB96-24D9-4361-B333-591F6C60EC5E}" type="pres">
      <dgm:prSet presAssocID="{ECBCEEF3-4944-461A-B81A-A08078E58E13}" presName="textRect" presStyleLbl="revTx" presStyleIdx="3" presStyleCnt="5">
        <dgm:presLayoutVars>
          <dgm:chMax val="1"/>
          <dgm:chPref val="1"/>
        </dgm:presLayoutVars>
      </dgm:prSet>
      <dgm:spPr/>
    </dgm:pt>
    <dgm:pt modelId="{AEC333EF-6373-49A3-9470-699626F5D519}" type="pres">
      <dgm:prSet presAssocID="{9FC0039D-6CA3-40C0-B131-AF000FD26B49}" presName="sibTrans" presStyleCnt="0"/>
      <dgm:spPr/>
    </dgm:pt>
    <dgm:pt modelId="{21A8689D-6E5F-476B-8079-E7B2019D43A6}" type="pres">
      <dgm:prSet presAssocID="{0CD5F808-DAA3-450C-A14D-EE4C67CA5A4F}" presName="compNode" presStyleCnt="0"/>
      <dgm:spPr/>
    </dgm:pt>
    <dgm:pt modelId="{01859014-0442-4C06-BCC9-AED910EA8A5C}" type="pres">
      <dgm:prSet presAssocID="{0CD5F808-DAA3-450C-A14D-EE4C67CA5A4F}" presName="iconBgRect" presStyleLbl="bgShp" presStyleIdx="4" presStyleCnt="5"/>
      <dgm:spPr/>
    </dgm:pt>
    <dgm:pt modelId="{AB773A47-7562-4D18-B781-AEEBE37C6846}" type="pres">
      <dgm:prSet presAssocID="{0CD5F808-DAA3-450C-A14D-EE4C67CA5A4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bbles"/>
        </a:ext>
      </dgm:extLst>
    </dgm:pt>
    <dgm:pt modelId="{9E55A8BF-E3F6-451E-91A4-38CD3715DFA4}" type="pres">
      <dgm:prSet presAssocID="{0CD5F808-DAA3-450C-A14D-EE4C67CA5A4F}" presName="spaceRect" presStyleCnt="0"/>
      <dgm:spPr/>
    </dgm:pt>
    <dgm:pt modelId="{46DD4199-40C5-452D-A366-CF9DD3AFCD3A}" type="pres">
      <dgm:prSet presAssocID="{0CD5F808-DAA3-450C-A14D-EE4C67CA5A4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F7ACD21-1222-4610-A402-5C2C37464CCC}" srcId="{4B7C71ED-9596-4034-86CB-402A421A5439}" destId="{FFD13A5F-E847-47A7-87FC-C97B9BFF00B4}" srcOrd="0" destOrd="0" parTransId="{E1031348-D563-41E9-AA02-651C65A550A4}" sibTransId="{EB34B33B-0F10-4D63-9D99-41B5984755EF}"/>
    <dgm:cxn modelId="{0D2EE368-42FD-4ABA-B235-F819D1B3653F}" type="presOf" srcId="{EC8444FB-C282-4FF5-A2BE-D209A2D347A7}" destId="{78798547-5456-4BF7-B2BA-9153D7544278}" srcOrd="0" destOrd="0" presId="urn:microsoft.com/office/officeart/2018/5/layout/IconCircleLabelList"/>
    <dgm:cxn modelId="{1AC7DB6A-0918-4B42-91E0-051E5095AB70}" type="presOf" srcId="{0CD5F808-DAA3-450C-A14D-EE4C67CA5A4F}" destId="{46DD4199-40C5-452D-A366-CF9DD3AFCD3A}" srcOrd="0" destOrd="0" presId="urn:microsoft.com/office/officeart/2018/5/layout/IconCircleLabelList"/>
    <dgm:cxn modelId="{0179774E-DD49-4E3D-A6DE-EAADDEDF4160}" type="presOf" srcId="{ECBCEEF3-4944-461A-B81A-A08078E58E13}" destId="{0F72DB96-24D9-4361-B333-591F6C60EC5E}" srcOrd="0" destOrd="0" presId="urn:microsoft.com/office/officeart/2018/5/layout/IconCircleLabelList"/>
    <dgm:cxn modelId="{D6865274-D398-4E35-BF6A-851AB4D38EFC}" srcId="{4B7C71ED-9596-4034-86CB-402A421A5439}" destId="{EC8444FB-C282-4FF5-A2BE-D209A2D347A7}" srcOrd="1" destOrd="0" parTransId="{4C20379F-B99E-43C6-B002-C9A18D2BB558}" sibTransId="{CC6A0A6E-08DB-4FE6-9A65-18AEC4E0AB9D}"/>
    <dgm:cxn modelId="{7D091775-E698-40AB-B8C6-8B2CD4DDE449}" srcId="{4B7C71ED-9596-4034-86CB-402A421A5439}" destId="{DCA38EA2-7925-4B79-B927-6C10C1211CB5}" srcOrd="2" destOrd="0" parTransId="{1292E369-DB5E-4AA4-A762-6D38A8DF5294}" sibTransId="{4611D5C5-7134-442B-A3DF-187376FFC513}"/>
    <dgm:cxn modelId="{110AD17E-AE94-4F2D-9E67-536C94B81644}" type="presOf" srcId="{4B7C71ED-9596-4034-86CB-402A421A5439}" destId="{23D4B17A-C03E-4E26-A02A-49CADCE9BF10}" srcOrd="0" destOrd="0" presId="urn:microsoft.com/office/officeart/2018/5/layout/IconCircleLabelList"/>
    <dgm:cxn modelId="{C7C90481-AF19-411D-87A0-73943D5395A9}" srcId="{4B7C71ED-9596-4034-86CB-402A421A5439}" destId="{ECBCEEF3-4944-461A-B81A-A08078E58E13}" srcOrd="3" destOrd="0" parTransId="{2104154D-06C6-469F-BB4B-DF9DD342B68A}" sibTransId="{9FC0039D-6CA3-40C0-B131-AF000FD26B49}"/>
    <dgm:cxn modelId="{D34C1186-EC22-448E-8A3C-9408C08B293B}" srcId="{4B7C71ED-9596-4034-86CB-402A421A5439}" destId="{0CD5F808-DAA3-450C-A14D-EE4C67CA5A4F}" srcOrd="4" destOrd="0" parTransId="{2E913DFC-0450-4C4D-8B9D-D3DCF4DFD2B3}" sibTransId="{DA813189-2F1D-4108-912D-9D8A7E72C3FC}"/>
    <dgm:cxn modelId="{8645F68A-A986-4F42-B5F5-CA91EE3D26AF}" type="presOf" srcId="{DCA38EA2-7925-4B79-B927-6C10C1211CB5}" destId="{0D40CA67-F42A-4F60-986D-C6A57A9651B9}" srcOrd="0" destOrd="0" presId="urn:microsoft.com/office/officeart/2018/5/layout/IconCircleLabelList"/>
    <dgm:cxn modelId="{E7E3CAB7-D81D-481F-999A-388C3823F9B9}" type="presOf" srcId="{FFD13A5F-E847-47A7-87FC-C97B9BFF00B4}" destId="{C03562B9-B5C0-443A-9218-3EAA6EED7E4A}" srcOrd="0" destOrd="0" presId="urn:microsoft.com/office/officeart/2018/5/layout/IconCircleLabelList"/>
    <dgm:cxn modelId="{C6C916D9-E2EA-417A-9219-0738466705AF}" type="presParOf" srcId="{23D4B17A-C03E-4E26-A02A-49CADCE9BF10}" destId="{2EEA99FD-EBDB-43E4-88C3-631335F6C020}" srcOrd="0" destOrd="0" presId="urn:microsoft.com/office/officeart/2018/5/layout/IconCircleLabelList"/>
    <dgm:cxn modelId="{85947C32-DB83-4D04-8696-591898AAC386}" type="presParOf" srcId="{2EEA99FD-EBDB-43E4-88C3-631335F6C020}" destId="{FF4EF4EC-E7AB-4479-9555-FCD8CE356D36}" srcOrd="0" destOrd="0" presId="urn:microsoft.com/office/officeart/2018/5/layout/IconCircleLabelList"/>
    <dgm:cxn modelId="{25A9B370-7D71-4030-8082-7161AC59CCD9}" type="presParOf" srcId="{2EEA99FD-EBDB-43E4-88C3-631335F6C020}" destId="{873DD185-16C5-4740-87B4-A357C11F17BA}" srcOrd="1" destOrd="0" presId="urn:microsoft.com/office/officeart/2018/5/layout/IconCircleLabelList"/>
    <dgm:cxn modelId="{327376DD-E2E2-4826-B875-A4CC96B408B0}" type="presParOf" srcId="{2EEA99FD-EBDB-43E4-88C3-631335F6C020}" destId="{77632FB6-7C89-4CCE-B29C-93DA1F1EE46D}" srcOrd="2" destOrd="0" presId="urn:microsoft.com/office/officeart/2018/5/layout/IconCircleLabelList"/>
    <dgm:cxn modelId="{1DAE7F22-1444-4CF3-AED0-9A3B7A3582E8}" type="presParOf" srcId="{2EEA99FD-EBDB-43E4-88C3-631335F6C020}" destId="{C03562B9-B5C0-443A-9218-3EAA6EED7E4A}" srcOrd="3" destOrd="0" presId="urn:microsoft.com/office/officeart/2018/5/layout/IconCircleLabelList"/>
    <dgm:cxn modelId="{FAAB7F69-5E72-49FD-8D77-BA59D0D534EF}" type="presParOf" srcId="{23D4B17A-C03E-4E26-A02A-49CADCE9BF10}" destId="{92A3752D-32B2-40B5-AB18-E1D347971AD3}" srcOrd="1" destOrd="0" presId="urn:microsoft.com/office/officeart/2018/5/layout/IconCircleLabelList"/>
    <dgm:cxn modelId="{70655F4E-154A-42DC-A6CE-32A695620A0B}" type="presParOf" srcId="{23D4B17A-C03E-4E26-A02A-49CADCE9BF10}" destId="{60993CE1-A7DC-4562-9E28-055CBEE8AB3C}" srcOrd="2" destOrd="0" presId="urn:microsoft.com/office/officeart/2018/5/layout/IconCircleLabelList"/>
    <dgm:cxn modelId="{A8C50834-E118-44FB-82C4-19F14C8B410D}" type="presParOf" srcId="{60993CE1-A7DC-4562-9E28-055CBEE8AB3C}" destId="{ED737289-872E-4E7E-B96A-7380E6208F26}" srcOrd="0" destOrd="0" presId="urn:microsoft.com/office/officeart/2018/5/layout/IconCircleLabelList"/>
    <dgm:cxn modelId="{B14602E6-D6E3-4707-8567-F343E706D4F7}" type="presParOf" srcId="{60993CE1-A7DC-4562-9E28-055CBEE8AB3C}" destId="{2A15AA2F-BBCB-45EB-A827-B3F4523F56D4}" srcOrd="1" destOrd="0" presId="urn:microsoft.com/office/officeart/2018/5/layout/IconCircleLabelList"/>
    <dgm:cxn modelId="{963677A8-713B-4EC3-98AB-0DAD6C24E85D}" type="presParOf" srcId="{60993CE1-A7DC-4562-9E28-055CBEE8AB3C}" destId="{4BF6BC06-FCC3-4AA9-8C7E-4240F3CE05F7}" srcOrd="2" destOrd="0" presId="urn:microsoft.com/office/officeart/2018/5/layout/IconCircleLabelList"/>
    <dgm:cxn modelId="{17747D2A-6C5A-46C2-8253-A8FC8A53E3AC}" type="presParOf" srcId="{60993CE1-A7DC-4562-9E28-055CBEE8AB3C}" destId="{78798547-5456-4BF7-B2BA-9153D7544278}" srcOrd="3" destOrd="0" presId="urn:microsoft.com/office/officeart/2018/5/layout/IconCircleLabelList"/>
    <dgm:cxn modelId="{B7892537-2500-4771-9C2D-9C54D8D64AD1}" type="presParOf" srcId="{23D4B17A-C03E-4E26-A02A-49CADCE9BF10}" destId="{E05802E3-3858-499D-AE4F-FCEE3A8607C8}" srcOrd="3" destOrd="0" presId="urn:microsoft.com/office/officeart/2018/5/layout/IconCircleLabelList"/>
    <dgm:cxn modelId="{8DBBA98A-B2C0-418A-87DF-E9F0D5C5A430}" type="presParOf" srcId="{23D4B17A-C03E-4E26-A02A-49CADCE9BF10}" destId="{1C03414C-C559-4081-91E1-5DDFC4ED208D}" srcOrd="4" destOrd="0" presId="urn:microsoft.com/office/officeart/2018/5/layout/IconCircleLabelList"/>
    <dgm:cxn modelId="{64F9AC2B-869E-4DD1-B8A1-75549BCB0151}" type="presParOf" srcId="{1C03414C-C559-4081-91E1-5DDFC4ED208D}" destId="{5A0A7DB6-E136-4E0A-8ACB-1D0586C25603}" srcOrd="0" destOrd="0" presId="urn:microsoft.com/office/officeart/2018/5/layout/IconCircleLabelList"/>
    <dgm:cxn modelId="{1E5CB965-E948-454D-A982-ED88C84351B0}" type="presParOf" srcId="{1C03414C-C559-4081-91E1-5DDFC4ED208D}" destId="{8B6C7619-5133-468B-ACCD-68918E914B97}" srcOrd="1" destOrd="0" presId="urn:microsoft.com/office/officeart/2018/5/layout/IconCircleLabelList"/>
    <dgm:cxn modelId="{314781B1-6193-491B-BC53-BBDC5D420635}" type="presParOf" srcId="{1C03414C-C559-4081-91E1-5DDFC4ED208D}" destId="{EF2A96A0-9B88-4E40-A090-2CAA4280E28C}" srcOrd="2" destOrd="0" presId="urn:microsoft.com/office/officeart/2018/5/layout/IconCircleLabelList"/>
    <dgm:cxn modelId="{55D5BFE5-F809-4437-B454-7BF9F1D2FC6E}" type="presParOf" srcId="{1C03414C-C559-4081-91E1-5DDFC4ED208D}" destId="{0D40CA67-F42A-4F60-986D-C6A57A9651B9}" srcOrd="3" destOrd="0" presId="urn:microsoft.com/office/officeart/2018/5/layout/IconCircleLabelList"/>
    <dgm:cxn modelId="{65E6CFE7-2E8E-496E-B02D-8AC3BB7B3583}" type="presParOf" srcId="{23D4B17A-C03E-4E26-A02A-49CADCE9BF10}" destId="{C8E0446D-6C78-4063-B821-D2C75CBEC551}" srcOrd="5" destOrd="0" presId="urn:microsoft.com/office/officeart/2018/5/layout/IconCircleLabelList"/>
    <dgm:cxn modelId="{3ADE21DD-08F9-4F0D-B325-196B2A9AA910}" type="presParOf" srcId="{23D4B17A-C03E-4E26-A02A-49CADCE9BF10}" destId="{BD60DD42-B7C8-4E97-AB7B-928A7CA9E641}" srcOrd="6" destOrd="0" presId="urn:microsoft.com/office/officeart/2018/5/layout/IconCircleLabelList"/>
    <dgm:cxn modelId="{72164B13-4DAA-49E1-8C5F-ECEC61BDC93A}" type="presParOf" srcId="{BD60DD42-B7C8-4E97-AB7B-928A7CA9E641}" destId="{402D3CDA-E163-45A5-BABD-0F2A49322355}" srcOrd="0" destOrd="0" presId="urn:microsoft.com/office/officeart/2018/5/layout/IconCircleLabelList"/>
    <dgm:cxn modelId="{4596D4D6-BD50-40AC-94B6-82B102C18664}" type="presParOf" srcId="{BD60DD42-B7C8-4E97-AB7B-928A7CA9E641}" destId="{29566283-D047-4846-8CB5-04DD13D8DF07}" srcOrd="1" destOrd="0" presId="urn:microsoft.com/office/officeart/2018/5/layout/IconCircleLabelList"/>
    <dgm:cxn modelId="{B42E0C4D-5BFA-4805-A0E0-53BF69C78B79}" type="presParOf" srcId="{BD60DD42-B7C8-4E97-AB7B-928A7CA9E641}" destId="{C24868ED-3034-4FA8-BC82-661A192F9A3F}" srcOrd="2" destOrd="0" presId="urn:microsoft.com/office/officeart/2018/5/layout/IconCircleLabelList"/>
    <dgm:cxn modelId="{9D8E584A-10F6-40D7-8F9B-638885EE52E6}" type="presParOf" srcId="{BD60DD42-B7C8-4E97-AB7B-928A7CA9E641}" destId="{0F72DB96-24D9-4361-B333-591F6C60EC5E}" srcOrd="3" destOrd="0" presId="urn:microsoft.com/office/officeart/2018/5/layout/IconCircleLabelList"/>
    <dgm:cxn modelId="{C15F7D3F-D791-4639-A23D-5A85CA844071}" type="presParOf" srcId="{23D4B17A-C03E-4E26-A02A-49CADCE9BF10}" destId="{AEC333EF-6373-49A3-9470-699626F5D519}" srcOrd="7" destOrd="0" presId="urn:microsoft.com/office/officeart/2018/5/layout/IconCircleLabelList"/>
    <dgm:cxn modelId="{3A30CC1E-A979-4744-BC88-1824706D4C65}" type="presParOf" srcId="{23D4B17A-C03E-4E26-A02A-49CADCE9BF10}" destId="{21A8689D-6E5F-476B-8079-E7B2019D43A6}" srcOrd="8" destOrd="0" presId="urn:microsoft.com/office/officeart/2018/5/layout/IconCircleLabelList"/>
    <dgm:cxn modelId="{E78F03EE-8802-4D4E-A781-EFC0AE781411}" type="presParOf" srcId="{21A8689D-6E5F-476B-8079-E7B2019D43A6}" destId="{01859014-0442-4C06-BCC9-AED910EA8A5C}" srcOrd="0" destOrd="0" presId="urn:microsoft.com/office/officeart/2018/5/layout/IconCircleLabelList"/>
    <dgm:cxn modelId="{97352E38-24F1-499C-9D76-80A91ABB0F87}" type="presParOf" srcId="{21A8689D-6E5F-476B-8079-E7B2019D43A6}" destId="{AB773A47-7562-4D18-B781-AEEBE37C6846}" srcOrd="1" destOrd="0" presId="urn:microsoft.com/office/officeart/2018/5/layout/IconCircleLabelList"/>
    <dgm:cxn modelId="{F3DB3D07-76DC-4689-9876-8D208F276255}" type="presParOf" srcId="{21A8689D-6E5F-476B-8079-E7B2019D43A6}" destId="{9E55A8BF-E3F6-451E-91A4-38CD3715DFA4}" srcOrd="2" destOrd="0" presId="urn:microsoft.com/office/officeart/2018/5/layout/IconCircleLabelList"/>
    <dgm:cxn modelId="{6C3BC3CB-49FA-4B84-9FD8-756473729050}" type="presParOf" srcId="{21A8689D-6E5F-476B-8079-E7B2019D43A6}" destId="{46DD4199-40C5-452D-A366-CF9DD3AFCD3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071592-49C8-4346-8780-68EA8E762FC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8429A7-8C1E-4D82-A47E-D09A1D885720}">
      <dgm:prSet/>
      <dgm:spPr/>
      <dgm:t>
        <a:bodyPr/>
        <a:lstStyle/>
        <a:p>
          <a:r>
            <a:rPr lang="en-GB"/>
            <a:t>Poverty raises the chances of developing mental health issues.</a:t>
          </a:r>
          <a:endParaRPr lang="en-US"/>
        </a:p>
      </dgm:t>
    </dgm:pt>
    <dgm:pt modelId="{AB28B928-0BEC-4C0A-8675-3D0767679E69}" type="parTrans" cxnId="{AE470865-9847-460E-8FC7-6C4FE822954F}">
      <dgm:prSet/>
      <dgm:spPr/>
      <dgm:t>
        <a:bodyPr/>
        <a:lstStyle/>
        <a:p>
          <a:endParaRPr lang="en-US"/>
        </a:p>
      </dgm:t>
    </dgm:pt>
    <dgm:pt modelId="{C37B00B5-6BF0-4C93-BDB2-6B136525479D}" type="sibTrans" cxnId="{AE470865-9847-460E-8FC7-6C4FE822954F}">
      <dgm:prSet/>
      <dgm:spPr/>
      <dgm:t>
        <a:bodyPr/>
        <a:lstStyle/>
        <a:p>
          <a:endParaRPr lang="en-US"/>
        </a:p>
      </dgm:t>
    </dgm:pt>
    <dgm:pt modelId="{BF880818-9246-41FE-927C-E56D8D4F9B5B}">
      <dgm:prSet/>
      <dgm:spPr/>
      <dgm:t>
        <a:bodyPr/>
        <a:lstStyle/>
        <a:p>
          <a:r>
            <a:rPr lang="en-GB"/>
            <a:t>Mental health problems can make it harder to find a job. </a:t>
          </a:r>
          <a:endParaRPr lang="en-US"/>
        </a:p>
      </dgm:t>
    </dgm:pt>
    <dgm:pt modelId="{82C6C428-2628-491B-B97D-0FA341B729C4}" type="parTrans" cxnId="{73678B83-EC30-4A94-8E14-9079581E71D8}">
      <dgm:prSet/>
      <dgm:spPr/>
      <dgm:t>
        <a:bodyPr/>
        <a:lstStyle/>
        <a:p>
          <a:endParaRPr lang="en-US"/>
        </a:p>
      </dgm:t>
    </dgm:pt>
    <dgm:pt modelId="{4A9BEDDA-14BD-4D77-9516-4EF0ABDD9F82}" type="sibTrans" cxnId="{73678B83-EC30-4A94-8E14-9079581E71D8}">
      <dgm:prSet/>
      <dgm:spPr/>
      <dgm:t>
        <a:bodyPr/>
        <a:lstStyle/>
        <a:p>
          <a:endParaRPr lang="en-US"/>
        </a:p>
      </dgm:t>
    </dgm:pt>
    <dgm:pt modelId="{C74AB6AF-A6BC-4BC2-AC28-B4519853DAD5}">
      <dgm:prSet/>
      <dgm:spPr/>
      <dgm:t>
        <a:bodyPr/>
        <a:lstStyle/>
        <a:p>
          <a:r>
            <a:rPr lang="en-GB"/>
            <a:t>This creates a cycle of disadvantage that keeps going from one generation to the next. </a:t>
          </a:r>
          <a:endParaRPr lang="en-US"/>
        </a:p>
      </dgm:t>
    </dgm:pt>
    <dgm:pt modelId="{C683D727-FD77-47EE-90E0-E18FCF8C7F7E}" type="parTrans" cxnId="{F20E4AD9-2FFA-46D9-86CC-B9C207B40C39}">
      <dgm:prSet/>
      <dgm:spPr/>
      <dgm:t>
        <a:bodyPr/>
        <a:lstStyle/>
        <a:p>
          <a:endParaRPr lang="en-US"/>
        </a:p>
      </dgm:t>
    </dgm:pt>
    <dgm:pt modelId="{2F034AEC-A865-4B5D-898E-7FB48AAC8B83}" type="sibTrans" cxnId="{F20E4AD9-2FFA-46D9-86CC-B9C207B40C39}">
      <dgm:prSet/>
      <dgm:spPr/>
      <dgm:t>
        <a:bodyPr/>
        <a:lstStyle/>
        <a:p>
          <a:endParaRPr lang="en-US"/>
        </a:p>
      </dgm:t>
    </dgm:pt>
    <dgm:pt modelId="{091682E5-B3C3-4B7A-BEB9-757F1072BFF1}">
      <dgm:prSet/>
      <dgm:spPr/>
      <dgm:t>
        <a:bodyPr/>
        <a:lstStyle/>
        <a:p>
          <a:r>
            <a:rPr lang="en-GB"/>
            <a:t>(Lund et al., 2018) </a:t>
          </a:r>
          <a:endParaRPr lang="en-US"/>
        </a:p>
      </dgm:t>
    </dgm:pt>
    <dgm:pt modelId="{F343F642-61C3-441C-AE72-BF1CA2C5D285}" type="parTrans" cxnId="{DF2A5F02-9EA0-4D8E-8F38-D2158490406D}">
      <dgm:prSet/>
      <dgm:spPr/>
      <dgm:t>
        <a:bodyPr/>
        <a:lstStyle/>
        <a:p>
          <a:endParaRPr lang="en-US"/>
        </a:p>
      </dgm:t>
    </dgm:pt>
    <dgm:pt modelId="{160FAF63-C9E0-4A95-A66A-ECE22DB8B8B9}" type="sibTrans" cxnId="{DF2A5F02-9EA0-4D8E-8F38-D2158490406D}">
      <dgm:prSet/>
      <dgm:spPr/>
      <dgm:t>
        <a:bodyPr/>
        <a:lstStyle/>
        <a:p>
          <a:endParaRPr lang="en-US"/>
        </a:p>
      </dgm:t>
    </dgm:pt>
    <dgm:pt modelId="{52D99B40-F1BC-4BF5-9961-8C8FEDFF84BE}" type="pres">
      <dgm:prSet presAssocID="{AC071592-49C8-4346-8780-68EA8E762FC7}" presName="linear" presStyleCnt="0">
        <dgm:presLayoutVars>
          <dgm:animLvl val="lvl"/>
          <dgm:resizeHandles val="exact"/>
        </dgm:presLayoutVars>
      </dgm:prSet>
      <dgm:spPr/>
    </dgm:pt>
    <dgm:pt modelId="{D4028CF6-CB19-4AB0-8C51-21F3E024743B}" type="pres">
      <dgm:prSet presAssocID="{9C8429A7-8C1E-4D82-A47E-D09A1D88572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AF3FC6C-F922-4843-9C83-424B801EC76C}" type="pres">
      <dgm:prSet presAssocID="{C37B00B5-6BF0-4C93-BDB2-6B136525479D}" presName="spacer" presStyleCnt="0"/>
      <dgm:spPr/>
    </dgm:pt>
    <dgm:pt modelId="{73A3A853-C5C9-4534-BBF8-F9F46A356E0E}" type="pres">
      <dgm:prSet presAssocID="{BF880818-9246-41FE-927C-E56D8D4F9B5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0461DE2-FD2F-447C-B574-DB028C431EE9}" type="pres">
      <dgm:prSet presAssocID="{4A9BEDDA-14BD-4D77-9516-4EF0ABDD9F82}" presName="spacer" presStyleCnt="0"/>
      <dgm:spPr/>
    </dgm:pt>
    <dgm:pt modelId="{5AF8F2E8-6315-4C49-B766-308BFFD71127}" type="pres">
      <dgm:prSet presAssocID="{C74AB6AF-A6BC-4BC2-AC28-B4519853DAD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857DF55-AD99-4AAA-8BF3-7FCB72059131}" type="pres">
      <dgm:prSet presAssocID="{2F034AEC-A865-4B5D-898E-7FB48AAC8B83}" presName="spacer" presStyleCnt="0"/>
      <dgm:spPr/>
    </dgm:pt>
    <dgm:pt modelId="{B7415CC3-2209-45B7-B70C-68AE7E6F8510}" type="pres">
      <dgm:prSet presAssocID="{091682E5-B3C3-4B7A-BEB9-757F1072BFF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F2A5F02-9EA0-4D8E-8F38-D2158490406D}" srcId="{AC071592-49C8-4346-8780-68EA8E762FC7}" destId="{091682E5-B3C3-4B7A-BEB9-757F1072BFF1}" srcOrd="3" destOrd="0" parTransId="{F343F642-61C3-441C-AE72-BF1CA2C5D285}" sibTransId="{160FAF63-C9E0-4A95-A66A-ECE22DB8B8B9}"/>
    <dgm:cxn modelId="{EEF6CA3F-7D3D-47D7-A246-0348D17A0155}" type="presOf" srcId="{AC071592-49C8-4346-8780-68EA8E762FC7}" destId="{52D99B40-F1BC-4BF5-9961-8C8FEDFF84BE}" srcOrd="0" destOrd="0" presId="urn:microsoft.com/office/officeart/2005/8/layout/vList2"/>
    <dgm:cxn modelId="{A2FCA15E-0FFD-4F1A-80D3-1F39B34C7AFC}" type="presOf" srcId="{C74AB6AF-A6BC-4BC2-AC28-B4519853DAD5}" destId="{5AF8F2E8-6315-4C49-B766-308BFFD71127}" srcOrd="0" destOrd="0" presId="urn:microsoft.com/office/officeart/2005/8/layout/vList2"/>
    <dgm:cxn modelId="{AE470865-9847-460E-8FC7-6C4FE822954F}" srcId="{AC071592-49C8-4346-8780-68EA8E762FC7}" destId="{9C8429A7-8C1E-4D82-A47E-D09A1D885720}" srcOrd="0" destOrd="0" parTransId="{AB28B928-0BEC-4C0A-8675-3D0767679E69}" sibTransId="{C37B00B5-6BF0-4C93-BDB2-6B136525479D}"/>
    <dgm:cxn modelId="{F16AB24E-7836-4E26-8D61-945773175DBF}" type="presOf" srcId="{091682E5-B3C3-4B7A-BEB9-757F1072BFF1}" destId="{B7415CC3-2209-45B7-B70C-68AE7E6F8510}" srcOrd="0" destOrd="0" presId="urn:microsoft.com/office/officeart/2005/8/layout/vList2"/>
    <dgm:cxn modelId="{73678B83-EC30-4A94-8E14-9079581E71D8}" srcId="{AC071592-49C8-4346-8780-68EA8E762FC7}" destId="{BF880818-9246-41FE-927C-E56D8D4F9B5B}" srcOrd="1" destOrd="0" parTransId="{82C6C428-2628-491B-B97D-0FA341B729C4}" sibTransId="{4A9BEDDA-14BD-4D77-9516-4EF0ABDD9F82}"/>
    <dgm:cxn modelId="{F20E4AD9-2FFA-46D9-86CC-B9C207B40C39}" srcId="{AC071592-49C8-4346-8780-68EA8E762FC7}" destId="{C74AB6AF-A6BC-4BC2-AC28-B4519853DAD5}" srcOrd="2" destOrd="0" parTransId="{C683D727-FD77-47EE-90E0-E18FCF8C7F7E}" sibTransId="{2F034AEC-A865-4B5D-898E-7FB48AAC8B83}"/>
    <dgm:cxn modelId="{163E14E0-4EC7-4773-8766-3639796F62E2}" type="presOf" srcId="{9C8429A7-8C1E-4D82-A47E-D09A1D885720}" destId="{D4028CF6-CB19-4AB0-8C51-21F3E024743B}" srcOrd="0" destOrd="0" presId="urn:microsoft.com/office/officeart/2005/8/layout/vList2"/>
    <dgm:cxn modelId="{2B1D29F6-C8FD-4E23-9C89-A598F9DB4BC5}" type="presOf" srcId="{BF880818-9246-41FE-927C-E56D8D4F9B5B}" destId="{73A3A853-C5C9-4534-BBF8-F9F46A356E0E}" srcOrd="0" destOrd="0" presId="urn:microsoft.com/office/officeart/2005/8/layout/vList2"/>
    <dgm:cxn modelId="{F52BF84B-7953-452E-BF2F-E9760D067259}" type="presParOf" srcId="{52D99B40-F1BC-4BF5-9961-8C8FEDFF84BE}" destId="{D4028CF6-CB19-4AB0-8C51-21F3E024743B}" srcOrd="0" destOrd="0" presId="urn:microsoft.com/office/officeart/2005/8/layout/vList2"/>
    <dgm:cxn modelId="{2798CCD3-6076-4B6B-BB43-ECC3217A6FF4}" type="presParOf" srcId="{52D99B40-F1BC-4BF5-9961-8C8FEDFF84BE}" destId="{4AF3FC6C-F922-4843-9C83-424B801EC76C}" srcOrd="1" destOrd="0" presId="urn:microsoft.com/office/officeart/2005/8/layout/vList2"/>
    <dgm:cxn modelId="{0E7B0702-322D-4657-BD17-87BCBE9FC404}" type="presParOf" srcId="{52D99B40-F1BC-4BF5-9961-8C8FEDFF84BE}" destId="{73A3A853-C5C9-4534-BBF8-F9F46A356E0E}" srcOrd="2" destOrd="0" presId="urn:microsoft.com/office/officeart/2005/8/layout/vList2"/>
    <dgm:cxn modelId="{3D0F567C-5126-4F14-A33F-44E787C6B9FE}" type="presParOf" srcId="{52D99B40-F1BC-4BF5-9961-8C8FEDFF84BE}" destId="{50461DE2-FD2F-447C-B574-DB028C431EE9}" srcOrd="3" destOrd="0" presId="urn:microsoft.com/office/officeart/2005/8/layout/vList2"/>
    <dgm:cxn modelId="{3FDA655A-E89F-40CD-BC1F-5E69803C946C}" type="presParOf" srcId="{52D99B40-F1BC-4BF5-9961-8C8FEDFF84BE}" destId="{5AF8F2E8-6315-4C49-B766-308BFFD71127}" srcOrd="4" destOrd="0" presId="urn:microsoft.com/office/officeart/2005/8/layout/vList2"/>
    <dgm:cxn modelId="{A054FE2C-67B1-43A4-8871-BC9D3F9A45B4}" type="presParOf" srcId="{52D99B40-F1BC-4BF5-9961-8C8FEDFF84BE}" destId="{C857DF55-AD99-4AAA-8BF3-7FCB72059131}" srcOrd="5" destOrd="0" presId="urn:microsoft.com/office/officeart/2005/8/layout/vList2"/>
    <dgm:cxn modelId="{A2404D72-01D4-4FAD-A94F-0B12CBE18209}" type="presParOf" srcId="{52D99B40-F1BC-4BF5-9961-8C8FEDFF84BE}" destId="{B7415CC3-2209-45B7-B70C-68AE7E6F851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8805F1-2BDA-47AC-BC78-2435E213B21D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6BE3377-7D42-4921-B1C6-7EB40BDD806C}">
      <dgm:prSet/>
      <dgm:spPr/>
      <dgm:t>
        <a:bodyPr/>
        <a:lstStyle/>
        <a:p>
          <a:r>
            <a:rPr lang="en-GB"/>
            <a:t>Physical and Mental Health </a:t>
          </a:r>
          <a:endParaRPr lang="en-US"/>
        </a:p>
      </dgm:t>
    </dgm:pt>
    <dgm:pt modelId="{236741FA-308F-4118-ABD4-5F1598CE6126}" type="parTrans" cxnId="{3C23D5F9-CAFD-405A-8F3D-C33486424FC9}">
      <dgm:prSet/>
      <dgm:spPr/>
      <dgm:t>
        <a:bodyPr/>
        <a:lstStyle/>
        <a:p>
          <a:endParaRPr lang="en-US"/>
        </a:p>
      </dgm:t>
    </dgm:pt>
    <dgm:pt modelId="{A6A821FE-9D97-48A4-9CC0-AB9EF92EC089}" type="sibTrans" cxnId="{3C23D5F9-CAFD-405A-8F3D-C33486424FC9}">
      <dgm:prSet/>
      <dgm:spPr/>
      <dgm:t>
        <a:bodyPr/>
        <a:lstStyle/>
        <a:p>
          <a:endParaRPr lang="en-US"/>
        </a:p>
      </dgm:t>
    </dgm:pt>
    <dgm:pt modelId="{CCC369EC-3228-411D-83B3-F67FE0C44B3A}">
      <dgm:prSet/>
      <dgm:spPr/>
      <dgm:t>
        <a:bodyPr/>
        <a:lstStyle/>
        <a:p>
          <a:r>
            <a:rPr lang="en-GB"/>
            <a:t>Emphasis on Prevention </a:t>
          </a:r>
          <a:endParaRPr lang="en-US"/>
        </a:p>
      </dgm:t>
    </dgm:pt>
    <dgm:pt modelId="{0AA61A9A-5B2B-474C-A231-36ED02745563}" type="parTrans" cxnId="{4C0F35BF-092F-490D-B650-C20B00AE4E0E}">
      <dgm:prSet/>
      <dgm:spPr/>
      <dgm:t>
        <a:bodyPr/>
        <a:lstStyle/>
        <a:p>
          <a:endParaRPr lang="en-US"/>
        </a:p>
      </dgm:t>
    </dgm:pt>
    <dgm:pt modelId="{AFF5785C-F759-4767-8EBD-AAC11378D314}" type="sibTrans" cxnId="{4C0F35BF-092F-490D-B650-C20B00AE4E0E}">
      <dgm:prSet/>
      <dgm:spPr/>
      <dgm:t>
        <a:bodyPr/>
        <a:lstStyle/>
        <a:p>
          <a:endParaRPr lang="en-US"/>
        </a:p>
      </dgm:t>
    </dgm:pt>
    <dgm:pt modelId="{1452A4CE-0B67-47E2-99F6-F9D0D700FE20}">
      <dgm:prSet/>
      <dgm:spPr/>
      <dgm:t>
        <a:bodyPr/>
        <a:lstStyle/>
        <a:p>
          <a:r>
            <a:rPr lang="en-GB"/>
            <a:t>Minimizing Inequalities </a:t>
          </a:r>
          <a:endParaRPr lang="en-US"/>
        </a:p>
      </dgm:t>
    </dgm:pt>
    <dgm:pt modelId="{EEA31074-644C-4805-B75F-C5980735FBD1}" type="parTrans" cxnId="{0399EEFA-8CEE-4208-8765-7F0FBC75FCC7}">
      <dgm:prSet/>
      <dgm:spPr/>
      <dgm:t>
        <a:bodyPr/>
        <a:lstStyle/>
        <a:p>
          <a:endParaRPr lang="en-US"/>
        </a:p>
      </dgm:t>
    </dgm:pt>
    <dgm:pt modelId="{ADC51653-EC04-4170-AFAE-761D25981876}" type="sibTrans" cxnId="{0399EEFA-8CEE-4208-8765-7F0FBC75FCC7}">
      <dgm:prSet/>
      <dgm:spPr/>
      <dgm:t>
        <a:bodyPr/>
        <a:lstStyle/>
        <a:p>
          <a:endParaRPr lang="en-US"/>
        </a:p>
      </dgm:t>
    </dgm:pt>
    <dgm:pt modelId="{9FBBC4D9-512B-441E-8D18-81588634B371}">
      <dgm:prSet/>
      <dgm:spPr/>
      <dgm:t>
        <a:bodyPr/>
        <a:lstStyle/>
        <a:p>
          <a:r>
            <a:rPr lang="en-GB"/>
            <a:t>(UN, 2015; WHO, 2022) </a:t>
          </a:r>
          <a:endParaRPr lang="en-US"/>
        </a:p>
      </dgm:t>
    </dgm:pt>
    <dgm:pt modelId="{8C62D9E4-7F49-4C00-B5B9-95F6CB58472D}" type="parTrans" cxnId="{313D8A63-83DB-4ED3-9579-8DF304EF8E98}">
      <dgm:prSet/>
      <dgm:spPr/>
      <dgm:t>
        <a:bodyPr/>
        <a:lstStyle/>
        <a:p>
          <a:endParaRPr lang="en-US"/>
        </a:p>
      </dgm:t>
    </dgm:pt>
    <dgm:pt modelId="{B4F02BEF-8842-4521-9A66-2BA52AF52765}" type="sibTrans" cxnId="{313D8A63-83DB-4ED3-9579-8DF304EF8E98}">
      <dgm:prSet/>
      <dgm:spPr/>
      <dgm:t>
        <a:bodyPr/>
        <a:lstStyle/>
        <a:p>
          <a:endParaRPr lang="en-US"/>
        </a:p>
      </dgm:t>
    </dgm:pt>
    <dgm:pt modelId="{245BFEF5-7DB1-47C1-B1C7-70A7EB1461C3}" type="pres">
      <dgm:prSet presAssocID="{918805F1-2BDA-47AC-BC78-2435E213B21D}" presName="linear" presStyleCnt="0">
        <dgm:presLayoutVars>
          <dgm:dir/>
          <dgm:animLvl val="lvl"/>
          <dgm:resizeHandles val="exact"/>
        </dgm:presLayoutVars>
      </dgm:prSet>
      <dgm:spPr/>
    </dgm:pt>
    <dgm:pt modelId="{4E26EF41-70A8-4963-AFAC-DA471F3EB0D6}" type="pres">
      <dgm:prSet presAssocID="{76BE3377-7D42-4921-B1C6-7EB40BDD806C}" presName="parentLin" presStyleCnt="0"/>
      <dgm:spPr/>
    </dgm:pt>
    <dgm:pt modelId="{867DA7B9-E0A1-4586-A13E-39845F491374}" type="pres">
      <dgm:prSet presAssocID="{76BE3377-7D42-4921-B1C6-7EB40BDD806C}" presName="parentLeftMargin" presStyleLbl="node1" presStyleIdx="0" presStyleCnt="4"/>
      <dgm:spPr/>
    </dgm:pt>
    <dgm:pt modelId="{EC1EFF0F-3537-4232-AA26-73B4F66C5924}" type="pres">
      <dgm:prSet presAssocID="{76BE3377-7D42-4921-B1C6-7EB40BDD806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8C47740-736E-4CB4-AF86-1028DABB6375}" type="pres">
      <dgm:prSet presAssocID="{76BE3377-7D42-4921-B1C6-7EB40BDD806C}" presName="negativeSpace" presStyleCnt="0"/>
      <dgm:spPr/>
    </dgm:pt>
    <dgm:pt modelId="{5CB6C1AF-6AE5-4DE0-9E7A-A373A14339E3}" type="pres">
      <dgm:prSet presAssocID="{76BE3377-7D42-4921-B1C6-7EB40BDD806C}" presName="childText" presStyleLbl="conFgAcc1" presStyleIdx="0" presStyleCnt="4">
        <dgm:presLayoutVars>
          <dgm:bulletEnabled val="1"/>
        </dgm:presLayoutVars>
      </dgm:prSet>
      <dgm:spPr/>
    </dgm:pt>
    <dgm:pt modelId="{AA6BAC4E-3B0A-4674-B14F-D23AE48D3ED7}" type="pres">
      <dgm:prSet presAssocID="{A6A821FE-9D97-48A4-9CC0-AB9EF92EC089}" presName="spaceBetweenRectangles" presStyleCnt="0"/>
      <dgm:spPr/>
    </dgm:pt>
    <dgm:pt modelId="{387BDB65-8009-4FD6-8C1D-5ADA6CE5D00B}" type="pres">
      <dgm:prSet presAssocID="{CCC369EC-3228-411D-83B3-F67FE0C44B3A}" presName="parentLin" presStyleCnt="0"/>
      <dgm:spPr/>
    </dgm:pt>
    <dgm:pt modelId="{0B486B2A-513C-428F-AA9F-9C8FCB2F17A2}" type="pres">
      <dgm:prSet presAssocID="{CCC369EC-3228-411D-83B3-F67FE0C44B3A}" presName="parentLeftMargin" presStyleLbl="node1" presStyleIdx="0" presStyleCnt="4"/>
      <dgm:spPr/>
    </dgm:pt>
    <dgm:pt modelId="{8C007CC3-537C-4A93-9E46-62439F859D89}" type="pres">
      <dgm:prSet presAssocID="{CCC369EC-3228-411D-83B3-F67FE0C44B3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E0E574C-8743-45B3-838C-5E5E98DADE1D}" type="pres">
      <dgm:prSet presAssocID="{CCC369EC-3228-411D-83B3-F67FE0C44B3A}" presName="negativeSpace" presStyleCnt="0"/>
      <dgm:spPr/>
    </dgm:pt>
    <dgm:pt modelId="{AFEC16A5-4229-42E6-A737-F9812A7133F5}" type="pres">
      <dgm:prSet presAssocID="{CCC369EC-3228-411D-83B3-F67FE0C44B3A}" presName="childText" presStyleLbl="conFgAcc1" presStyleIdx="1" presStyleCnt="4">
        <dgm:presLayoutVars>
          <dgm:bulletEnabled val="1"/>
        </dgm:presLayoutVars>
      </dgm:prSet>
      <dgm:spPr/>
    </dgm:pt>
    <dgm:pt modelId="{4BFCAF40-0817-4579-8CC7-77C51722C53B}" type="pres">
      <dgm:prSet presAssocID="{AFF5785C-F759-4767-8EBD-AAC11378D314}" presName="spaceBetweenRectangles" presStyleCnt="0"/>
      <dgm:spPr/>
    </dgm:pt>
    <dgm:pt modelId="{3D70CF98-B45B-4B3D-9106-E59D2D553D71}" type="pres">
      <dgm:prSet presAssocID="{1452A4CE-0B67-47E2-99F6-F9D0D700FE20}" presName="parentLin" presStyleCnt="0"/>
      <dgm:spPr/>
    </dgm:pt>
    <dgm:pt modelId="{A731FEDF-0F21-42FB-835E-8A45886E1C92}" type="pres">
      <dgm:prSet presAssocID="{1452A4CE-0B67-47E2-99F6-F9D0D700FE20}" presName="parentLeftMargin" presStyleLbl="node1" presStyleIdx="1" presStyleCnt="4"/>
      <dgm:spPr/>
    </dgm:pt>
    <dgm:pt modelId="{9096DC17-01A7-42A4-BD9F-5CB7FA1D75CE}" type="pres">
      <dgm:prSet presAssocID="{1452A4CE-0B67-47E2-99F6-F9D0D700FE2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EC24F65-2A89-4F27-ADC7-49049334D1F9}" type="pres">
      <dgm:prSet presAssocID="{1452A4CE-0B67-47E2-99F6-F9D0D700FE20}" presName="negativeSpace" presStyleCnt="0"/>
      <dgm:spPr/>
    </dgm:pt>
    <dgm:pt modelId="{9999CADF-1664-4FF8-9B6C-8776EE47D46C}" type="pres">
      <dgm:prSet presAssocID="{1452A4CE-0B67-47E2-99F6-F9D0D700FE20}" presName="childText" presStyleLbl="conFgAcc1" presStyleIdx="2" presStyleCnt="4">
        <dgm:presLayoutVars>
          <dgm:bulletEnabled val="1"/>
        </dgm:presLayoutVars>
      </dgm:prSet>
      <dgm:spPr/>
    </dgm:pt>
    <dgm:pt modelId="{0479B2DE-E1F5-4EBD-BA2C-22C575EF73ED}" type="pres">
      <dgm:prSet presAssocID="{ADC51653-EC04-4170-AFAE-761D25981876}" presName="spaceBetweenRectangles" presStyleCnt="0"/>
      <dgm:spPr/>
    </dgm:pt>
    <dgm:pt modelId="{96456778-1ADF-4CA4-ACEA-E38EFF057FEE}" type="pres">
      <dgm:prSet presAssocID="{9FBBC4D9-512B-441E-8D18-81588634B371}" presName="parentLin" presStyleCnt="0"/>
      <dgm:spPr/>
    </dgm:pt>
    <dgm:pt modelId="{EDB14DBF-B7D8-410A-A869-AFF31237F577}" type="pres">
      <dgm:prSet presAssocID="{9FBBC4D9-512B-441E-8D18-81588634B371}" presName="parentLeftMargin" presStyleLbl="node1" presStyleIdx="2" presStyleCnt="4"/>
      <dgm:spPr/>
    </dgm:pt>
    <dgm:pt modelId="{1FF7FB6A-3EB6-4020-A249-03695C79D55B}" type="pres">
      <dgm:prSet presAssocID="{9FBBC4D9-512B-441E-8D18-81588634B371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79261136-66EE-4B35-9090-A4EA247B7027}" type="pres">
      <dgm:prSet presAssocID="{9FBBC4D9-512B-441E-8D18-81588634B371}" presName="negativeSpace" presStyleCnt="0"/>
      <dgm:spPr/>
    </dgm:pt>
    <dgm:pt modelId="{52C20930-EE0B-4889-85D9-328700E0E8CD}" type="pres">
      <dgm:prSet presAssocID="{9FBBC4D9-512B-441E-8D18-81588634B371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7005710D-8EA8-4F41-8929-F1FBE3732AF3}" type="presOf" srcId="{9FBBC4D9-512B-441E-8D18-81588634B371}" destId="{1FF7FB6A-3EB6-4020-A249-03695C79D55B}" srcOrd="1" destOrd="0" presId="urn:microsoft.com/office/officeart/2005/8/layout/list1"/>
    <dgm:cxn modelId="{33583E15-804F-4260-913A-1AAFD6A0DFD7}" type="presOf" srcId="{CCC369EC-3228-411D-83B3-F67FE0C44B3A}" destId="{8C007CC3-537C-4A93-9E46-62439F859D89}" srcOrd="1" destOrd="0" presId="urn:microsoft.com/office/officeart/2005/8/layout/list1"/>
    <dgm:cxn modelId="{970D9320-4C15-4248-AEE0-CFC4D53BF726}" type="presOf" srcId="{1452A4CE-0B67-47E2-99F6-F9D0D700FE20}" destId="{A731FEDF-0F21-42FB-835E-8A45886E1C92}" srcOrd="0" destOrd="0" presId="urn:microsoft.com/office/officeart/2005/8/layout/list1"/>
    <dgm:cxn modelId="{313D8A63-83DB-4ED3-9579-8DF304EF8E98}" srcId="{918805F1-2BDA-47AC-BC78-2435E213B21D}" destId="{9FBBC4D9-512B-441E-8D18-81588634B371}" srcOrd="3" destOrd="0" parTransId="{8C62D9E4-7F49-4C00-B5B9-95F6CB58472D}" sibTransId="{B4F02BEF-8842-4521-9A66-2BA52AF52765}"/>
    <dgm:cxn modelId="{E2FDD68E-3E0A-4638-9964-05346E6D9D0A}" type="presOf" srcId="{76BE3377-7D42-4921-B1C6-7EB40BDD806C}" destId="{EC1EFF0F-3537-4232-AA26-73B4F66C5924}" srcOrd="1" destOrd="0" presId="urn:microsoft.com/office/officeart/2005/8/layout/list1"/>
    <dgm:cxn modelId="{7A4A048F-D25B-443E-B47A-9C1F40A1E050}" type="presOf" srcId="{76BE3377-7D42-4921-B1C6-7EB40BDD806C}" destId="{867DA7B9-E0A1-4586-A13E-39845F491374}" srcOrd="0" destOrd="0" presId="urn:microsoft.com/office/officeart/2005/8/layout/list1"/>
    <dgm:cxn modelId="{4C0F35BF-092F-490D-B650-C20B00AE4E0E}" srcId="{918805F1-2BDA-47AC-BC78-2435E213B21D}" destId="{CCC369EC-3228-411D-83B3-F67FE0C44B3A}" srcOrd="1" destOrd="0" parTransId="{0AA61A9A-5B2B-474C-A231-36ED02745563}" sibTransId="{AFF5785C-F759-4767-8EBD-AAC11378D314}"/>
    <dgm:cxn modelId="{F0ECEDC5-F3AC-4D92-9E17-78991873E690}" type="presOf" srcId="{9FBBC4D9-512B-441E-8D18-81588634B371}" destId="{EDB14DBF-B7D8-410A-A869-AFF31237F577}" srcOrd="0" destOrd="0" presId="urn:microsoft.com/office/officeart/2005/8/layout/list1"/>
    <dgm:cxn modelId="{CE53E6C6-D572-461B-8EB1-086BF403BBAD}" type="presOf" srcId="{CCC369EC-3228-411D-83B3-F67FE0C44B3A}" destId="{0B486B2A-513C-428F-AA9F-9C8FCB2F17A2}" srcOrd="0" destOrd="0" presId="urn:microsoft.com/office/officeart/2005/8/layout/list1"/>
    <dgm:cxn modelId="{ECF710D9-7ED1-450B-9639-6B8294039661}" type="presOf" srcId="{918805F1-2BDA-47AC-BC78-2435E213B21D}" destId="{245BFEF5-7DB1-47C1-B1C7-70A7EB1461C3}" srcOrd="0" destOrd="0" presId="urn:microsoft.com/office/officeart/2005/8/layout/list1"/>
    <dgm:cxn modelId="{F4C93EE4-4FF7-4ADF-968F-E39EBDF7E8F2}" type="presOf" srcId="{1452A4CE-0B67-47E2-99F6-F9D0D700FE20}" destId="{9096DC17-01A7-42A4-BD9F-5CB7FA1D75CE}" srcOrd="1" destOrd="0" presId="urn:microsoft.com/office/officeart/2005/8/layout/list1"/>
    <dgm:cxn modelId="{3C23D5F9-CAFD-405A-8F3D-C33486424FC9}" srcId="{918805F1-2BDA-47AC-BC78-2435E213B21D}" destId="{76BE3377-7D42-4921-B1C6-7EB40BDD806C}" srcOrd="0" destOrd="0" parTransId="{236741FA-308F-4118-ABD4-5F1598CE6126}" sibTransId="{A6A821FE-9D97-48A4-9CC0-AB9EF92EC089}"/>
    <dgm:cxn modelId="{0399EEFA-8CEE-4208-8765-7F0FBC75FCC7}" srcId="{918805F1-2BDA-47AC-BC78-2435E213B21D}" destId="{1452A4CE-0B67-47E2-99F6-F9D0D700FE20}" srcOrd="2" destOrd="0" parTransId="{EEA31074-644C-4805-B75F-C5980735FBD1}" sibTransId="{ADC51653-EC04-4170-AFAE-761D25981876}"/>
    <dgm:cxn modelId="{4BE2510C-2B80-4D19-B11F-F324BB20D4A3}" type="presParOf" srcId="{245BFEF5-7DB1-47C1-B1C7-70A7EB1461C3}" destId="{4E26EF41-70A8-4963-AFAC-DA471F3EB0D6}" srcOrd="0" destOrd="0" presId="urn:microsoft.com/office/officeart/2005/8/layout/list1"/>
    <dgm:cxn modelId="{4A7FCB7C-7909-4E10-BD63-CD34558C214D}" type="presParOf" srcId="{4E26EF41-70A8-4963-AFAC-DA471F3EB0D6}" destId="{867DA7B9-E0A1-4586-A13E-39845F491374}" srcOrd="0" destOrd="0" presId="urn:microsoft.com/office/officeart/2005/8/layout/list1"/>
    <dgm:cxn modelId="{FCC16684-509D-4A1C-A186-DEA1C97DC90D}" type="presParOf" srcId="{4E26EF41-70A8-4963-AFAC-DA471F3EB0D6}" destId="{EC1EFF0F-3537-4232-AA26-73B4F66C5924}" srcOrd="1" destOrd="0" presId="urn:microsoft.com/office/officeart/2005/8/layout/list1"/>
    <dgm:cxn modelId="{C4D990B0-6A9F-4E74-B949-DBD1140DE942}" type="presParOf" srcId="{245BFEF5-7DB1-47C1-B1C7-70A7EB1461C3}" destId="{58C47740-736E-4CB4-AF86-1028DABB6375}" srcOrd="1" destOrd="0" presId="urn:microsoft.com/office/officeart/2005/8/layout/list1"/>
    <dgm:cxn modelId="{E5B1ECD4-568A-4AA3-8B17-0CCF3BBDF251}" type="presParOf" srcId="{245BFEF5-7DB1-47C1-B1C7-70A7EB1461C3}" destId="{5CB6C1AF-6AE5-4DE0-9E7A-A373A14339E3}" srcOrd="2" destOrd="0" presId="urn:microsoft.com/office/officeart/2005/8/layout/list1"/>
    <dgm:cxn modelId="{0FE6BB0C-30B6-466A-88E5-3B5E02DF0FAB}" type="presParOf" srcId="{245BFEF5-7DB1-47C1-B1C7-70A7EB1461C3}" destId="{AA6BAC4E-3B0A-4674-B14F-D23AE48D3ED7}" srcOrd="3" destOrd="0" presId="urn:microsoft.com/office/officeart/2005/8/layout/list1"/>
    <dgm:cxn modelId="{CC7B7CE0-BE73-4193-9A66-CE0EEF8181E1}" type="presParOf" srcId="{245BFEF5-7DB1-47C1-B1C7-70A7EB1461C3}" destId="{387BDB65-8009-4FD6-8C1D-5ADA6CE5D00B}" srcOrd="4" destOrd="0" presId="urn:microsoft.com/office/officeart/2005/8/layout/list1"/>
    <dgm:cxn modelId="{18DAC06D-58D6-4EAE-BBC2-745E858BCB6A}" type="presParOf" srcId="{387BDB65-8009-4FD6-8C1D-5ADA6CE5D00B}" destId="{0B486B2A-513C-428F-AA9F-9C8FCB2F17A2}" srcOrd="0" destOrd="0" presId="urn:microsoft.com/office/officeart/2005/8/layout/list1"/>
    <dgm:cxn modelId="{8D63F991-72D7-475E-A788-AE926E7861DE}" type="presParOf" srcId="{387BDB65-8009-4FD6-8C1D-5ADA6CE5D00B}" destId="{8C007CC3-537C-4A93-9E46-62439F859D89}" srcOrd="1" destOrd="0" presId="urn:microsoft.com/office/officeart/2005/8/layout/list1"/>
    <dgm:cxn modelId="{61C298E2-8CC0-400A-AB8D-98D41C5DA782}" type="presParOf" srcId="{245BFEF5-7DB1-47C1-B1C7-70A7EB1461C3}" destId="{8E0E574C-8743-45B3-838C-5E5E98DADE1D}" srcOrd="5" destOrd="0" presId="urn:microsoft.com/office/officeart/2005/8/layout/list1"/>
    <dgm:cxn modelId="{DC75D3D7-E1E8-4A11-A55C-EF9A2D0824B3}" type="presParOf" srcId="{245BFEF5-7DB1-47C1-B1C7-70A7EB1461C3}" destId="{AFEC16A5-4229-42E6-A737-F9812A7133F5}" srcOrd="6" destOrd="0" presId="urn:microsoft.com/office/officeart/2005/8/layout/list1"/>
    <dgm:cxn modelId="{D8D32903-91A1-4AC2-8902-9F0780A408A3}" type="presParOf" srcId="{245BFEF5-7DB1-47C1-B1C7-70A7EB1461C3}" destId="{4BFCAF40-0817-4579-8CC7-77C51722C53B}" srcOrd="7" destOrd="0" presId="urn:microsoft.com/office/officeart/2005/8/layout/list1"/>
    <dgm:cxn modelId="{6BF9EA6E-0F92-4331-8D1F-B2FDC60718B8}" type="presParOf" srcId="{245BFEF5-7DB1-47C1-B1C7-70A7EB1461C3}" destId="{3D70CF98-B45B-4B3D-9106-E59D2D553D71}" srcOrd="8" destOrd="0" presId="urn:microsoft.com/office/officeart/2005/8/layout/list1"/>
    <dgm:cxn modelId="{D910BB9B-D854-419A-9E0A-4C6A2FF45372}" type="presParOf" srcId="{3D70CF98-B45B-4B3D-9106-E59D2D553D71}" destId="{A731FEDF-0F21-42FB-835E-8A45886E1C92}" srcOrd="0" destOrd="0" presId="urn:microsoft.com/office/officeart/2005/8/layout/list1"/>
    <dgm:cxn modelId="{6A7FBFCD-8F23-4F6A-96A7-48A9A8EABAA2}" type="presParOf" srcId="{3D70CF98-B45B-4B3D-9106-E59D2D553D71}" destId="{9096DC17-01A7-42A4-BD9F-5CB7FA1D75CE}" srcOrd="1" destOrd="0" presId="urn:microsoft.com/office/officeart/2005/8/layout/list1"/>
    <dgm:cxn modelId="{95097515-2EB6-4803-8CCC-F81843044460}" type="presParOf" srcId="{245BFEF5-7DB1-47C1-B1C7-70A7EB1461C3}" destId="{BEC24F65-2A89-4F27-ADC7-49049334D1F9}" srcOrd="9" destOrd="0" presId="urn:microsoft.com/office/officeart/2005/8/layout/list1"/>
    <dgm:cxn modelId="{AA9AC2BB-CDF4-48C8-863A-307A3755C81A}" type="presParOf" srcId="{245BFEF5-7DB1-47C1-B1C7-70A7EB1461C3}" destId="{9999CADF-1664-4FF8-9B6C-8776EE47D46C}" srcOrd="10" destOrd="0" presId="urn:microsoft.com/office/officeart/2005/8/layout/list1"/>
    <dgm:cxn modelId="{0C8520E6-63CB-4637-AC06-7F984B44B810}" type="presParOf" srcId="{245BFEF5-7DB1-47C1-B1C7-70A7EB1461C3}" destId="{0479B2DE-E1F5-4EBD-BA2C-22C575EF73ED}" srcOrd="11" destOrd="0" presId="urn:microsoft.com/office/officeart/2005/8/layout/list1"/>
    <dgm:cxn modelId="{56DB5A05-2E0B-4C73-982D-E27FAA98E51A}" type="presParOf" srcId="{245BFEF5-7DB1-47C1-B1C7-70A7EB1461C3}" destId="{96456778-1ADF-4CA4-ACEA-E38EFF057FEE}" srcOrd="12" destOrd="0" presId="urn:microsoft.com/office/officeart/2005/8/layout/list1"/>
    <dgm:cxn modelId="{30200B65-125B-4A64-ADCE-2A769BBB68B2}" type="presParOf" srcId="{96456778-1ADF-4CA4-ACEA-E38EFF057FEE}" destId="{EDB14DBF-B7D8-410A-A869-AFF31237F577}" srcOrd="0" destOrd="0" presId="urn:microsoft.com/office/officeart/2005/8/layout/list1"/>
    <dgm:cxn modelId="{1F67528F-B994-44FF-96F0-2562103E44DA}" type="presParOf" srcId="{96456778-1ADF-4CA4-ACEA-E38EFF057FEE}" destId="{1FF7FB6A-3EB6-4020-A249-03695C79D55B}" srcOrd="1" destOrd="0" presId="urn:microsoft.com/office/officeart/2005/8/layout/list1"/>
    <dgm:cxn modelId="{2CE26605-18FB-4E85-82FD-A0815290D38A}" type="presParOf" srcId="{245BFEF5-7DB1-47C1-B1C7-70A7EB1461C3}" destId="{79261136-66EE-4B35-9090-A4EA247B7027}" srcOrd="13" destOrd="0" presId="urn:microsoft.com/office/officeart/2005/8/layout/list1"/>
    <dgm:cxn modelId="{3A191010-49E9-42E0-91BA-10902992423B}" type="presParOf" srcId="{245BFEF5-7DB1-47C1-B1C7-70A7EB1461C3}" destId="{52C20930-EE0B-4889-85D9-328700E0E8C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3ED903-3917-4695-B279-85D69F432DCD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74B986C-1B1C-48B6-8DD3-7B8D601703D1}">
      <dgm:prSet/>
      <dgm:spPr/>
      <dgm:t>
        <a:bodyPr/>
        <a:lstStyle/>
        <a:p>
          <a:r>
            <a:rPr lang="en-GB"/>
            <a:t>Poverty harms people's wellbeing.</a:t>
          </a:r>
          <a:endParaRPr lang="en-US"/>
        </a:p>
      </dgm:t>
    </dgm:pt>
    <dgm:pt modelId="{9A5EDF4F-752C-43AF-9CB0-349487192AFC}" type="parTrans" cxnId="{8A711206-5724-4712-A6E5-AA5A383C1457}">
      <dgm:prSet/>
      <dgm:spPr/>
      <dgm:t>
        <a:bodyPr/>
        <a:lstStyle/>
        <a:p>
          <a:endParaRPr lang="en-US"/>
        </a:p>
      </dgm:t>
    </dgm:pt>
    <dgm:pt modelId="{585A1767-DA45-4EEC-93F5-AEFDEE478E06}" type="sibTrans" cxnId="{8A711206-5724-4712-A6E5-AA5A383C1457}">
      <dgm:prSet/>
      <dgm:spPr/>
      <dgm:t>
        <a:bodyPr/>
        <a:lstStyle/>
        <a:p>
          <a:endParaRPr lang="en-US"/>
        </a:p>
      </dgm:t>
    </dgm:pt>
    <dgm:pt modelId="{4519F5DC-E2FF-4F06-B01A-40E92033AEC4}">
      <dgm:prSet/>
      <dgm:spPr/>
      <dgm:t>
        <a:bodyPr/>
        <a:lstStyle/>
        <a:p>
          <a:r>
            <a:rPr lang="en-GB"/>
            <a:t>It raises stress and feelings of insecurity. </a:t>
          </a:r>
          <a:endParaRPr lang="en-US"/>
        </a:p>
      </dgm:t>
    </dgm:pt>
    <dgm:pt modelId="{F2151C37-E769-44DC-AF2F-F437B54DC63C}" type="parTrans" cxnId="{AF225431-7F32-4C81-9719-F099F3302214}">
      <dgm:prSet/>
      <dgm:spPr/>
      <dgm:t>
        <a:bodyPr/>
        <a:lstStyle/>
        <a:p>
          <a:endParaRPr lang="en-US"/>
        </a:p>
      </dgm:t>
    </dgm:pt>
    <dgm:pt modelId="{88A69559-6F60-48DE-9D95-9EA93BD5A9DF}" type="sibTrans" cxnId="{AF225431-7F32-4C81-9719-F099F3302214}">
      <dgm:prSet/>
      <dgm:spPr/>
      <dgm:t>
        <a:bodyPr/>
        <a:lstStyle/>
        <a:p>
          <a:endParaRPr lang="en-US"/>
        </a:p>
      </dgm:t>
    </dgm:pt>
    <dgm:pt modelId="{E19516C7-814D-47EE-A266-2429F789C9AE}">
      <dgm:prSet/>
      <dgm:spPr/>
      <dgm:t>
        <a:bodyPr/>
        <a:lstStyle/>
        <a:p>
          <a:r>
            <a:rPr lang="en-GB"/>
            <a:t>It makes it harder to recover from problems. </a:t>
          </a:r>
          <a:endParaRPr lang="en-US"/>
        </a:p>
      </dgm:t>
    </dgm:pt>
    <dgm:pt modelId="{572950F0-9A09-40A9-8E1A-0E978A3FD0E5}" type="parTrans" cxnId="{A350AD1B-DBA5-46C7-B9FD-05458558DD6C}">
      <dgm:prSet/>
      <dgm:spPr/>
      <dgm:t>
        <a:bodyPr/>
        <a:lstStyle/>
        <a:p>
          <a:endParaRPr lang="en-US"/>
        </a:p>
      </dgm:t>
    </dgm:pt>
    <dgm:pt modelId="{2E508A39-6C0E-4132-B746-652CF6444424}" type="sibTrans" cxnId="{A350AD1B-DBA5-46C7-B9FD-05458558DD6C}">
      <dgm:prSet/>
      <dgm:spPr/>
      <dgm:t>
        <a:bodyPr/>
        <a:lstStyle/>
        <a:p>
          <a:endParaRPr lang="en-US"/>
        </a:p>
      </dgm:t>
    </dgm:pt>
    <dgm:pt modelId="{D0006A9A-6547-4F8F-85C7-DD85F9403548}">
      <dgm:prSet/>
      <dgm:spPr/>
      <dgm:t>
        <a:bodyPr/>
        <a:lstStyle/>
        <a:p>
          <a:r>
            <a:rPr lang="en-GB"/>
            <a:t>It increases the need for services. </a:t>
          </a:r>
          <a:endParaRPr lang="en-US"/>
        </a:p>
      </dgm:t>
    </dgm:pt>
    <dgm:pt modelId="{927442BE-3CA0-4493-9A39-F61B7825A233}" type="parTrans" cxnId="{72A4AB99-0B26-4616-B9BA-41052CADF179}">
      <dgm:prSet/>
      <dgm:spPr/>
      <dgm:t>
        <a:bodyPr/>
        <a:lstStyle/>
        <a:p>
          <a:endParaRPr lang="en-US"/>
        </a:p>
      </dgm:t>
    </dgm:pt>
    <dgm:pt modelId="{A74E2522-5D67-49EB-960E-383754521527}" type="sibTrans" cxnId="{72A4AB99-0B26-4616-B9BA-41052CADF179}">
      <dgm:prSet/>
      <dgm:spPr/>
      <dgm:t>
        <a:bodyPr/>
        <a:lstStyle/>
        <a:p>
          <a:endParaRPr lang="en-US"/>
        </a:p>
      </dgm:t>
    </dgm:pt>
    <dgm:pt modelId="{0B2374D4-A271-4679-B4BC-CD4D559BD472}">
      <dgm:prSet/>
      <dgm:spPr/>
      <dgm:t>
        <a:bodyPr/>
        <a:lstStyle/>
        <a:p>
          <a:r>
            <a:rPr lang="en-GB"/>
            <a:t>(WHO, 2014) </a:t>
          </a:r>
          <a:endParaRPr lang="en-US"/>
        </a:p>
      </dgm:t>
    </dgm:pt>
    <dgm:pt modelId="{7865048D-533E-4673-B278-7ABD73CA25F7}" type="parTrans" cxnId="{2499704B-79C6-428A-84F0-86E39422BE53}">
      <dgm:prSet/>
      <dgm:spPr/>
      <dgm:t>
        <a:bodyPr/>
        <a:lstStyle/>
        <a:p>
          <a:endParaRPr lang="en-US"/>
        </a:p>
      </dgm:t>
    </dgm:pt>
    <dgm:pt modelId="{ED9DE2A2-D4B3-4F8E-BE2F-63F6C76BD344}" type="sibTrans" cxnId="{2499704B-79C6-428A-84F0-86E39422BE53}">
      <dgm:prSet/>
      <dgm:spPr/>
      <dgm:t>
        <a:bodyPr/>
        <a:lstStyle/>
        <a:p>
          <a:endParaRPr lang="en-US"/>
        </a:p>
      </dgm:t>
    </dgm:pt>
    <dgm:pt modelId="{DB941BAD-FB5F-4010-A0A3-89DBAE97C9CF}" type="pres">
      <dgm:prSet presAssocID="{033ED903-3917-4695-B279-85D69F432DCD}" presName="vert0" presStyleCnt="0">
        <dgm:presLayoutVars>
          <dgm:dir/>
          <dgm:animOne val="branch"/>
          <dgm:animLvl val="lvl"/>
        </dgm:presLayoutVars>
      </dgm:prSet>
      <dgm:spPr/>
    </dgm:pt>
    <dgm:pt modelId="{22563CBC-FE95-47B5-A634-C7C1FA297D60}" type="pres">
      <dgm:prSet presAssocID="{174B986C-1B1C-48B6-8DD3-7B8D601703D1}" presName="thickLine" presStyleLbl="alignNode1" presStyleIdx="0" presStyleCnt="5"/>
      <dgm:spPr/>
    </dgm:pt>
    <dgm:pt modelId="{9D73FE80-6CE5-43EA-A3B4-925760266AAC}" type="pres">
      <dgm:prSet presAssocID="{174B986C-1B1C-48B6-8DD3-7B8D601703D1}" presName="horz1" presStyleCnt="0"/>
      <dgm:spPr/>
    </dgm:pt>
    <dgm:pt modelId="{A3DFD20F-410E-468A-BFE2-0224A39F9F1B}" type="pres">
      <dgm:prSet presAssocID="{174B986C-1B1C-48B6-8DD3-7B8D601703D1}" presName="tx1" presStyleLbl="revTx" presStyleIdx="0" presStyleCnt="5"/>
      <dgm:spPr/>
    </dgm:pt>
    <dgm:pt modelId="{B0928050-B022-4588-9698-C8AE0ADFF773}" type="pres">
      <dgm:prSet presAssocID="{174B986C-1B1C-48B6-8DD3-7B8D601703D1}" presName="vert1" presStyleCnt="0"/>
      <dgm:spPr/>
    </dgm:pt>
    <dgm:pt modelId="{C28FCC68-0527-47C0-870D-37F9AB1F0E83}" type="pres">
      <dgm:prSet presAssocID="{4519F5DC-E2FF-4F06-B01A-40E92033AEC4}" presName="thickLine" presStyleLbl="alignNode1" presStyleIdx="1" presStyleCnt="5"/>
      <dgm:spPr/>
    </dgm:pt>
    <dgm:pt modelId="{0D672769-68B9-494E-B0B4-0050982ED73B}" type="pres">
      <dgm:prSet presAssocID="{4519F5DC-E2FF-4F06-B01A-40E92033AEC4}" presName="horz1" presStyleCnt="0"/>
      <dgm:spPr/>
    </dgm:pt>
    <dgm:pt modelId="{BA940776-4CBA-4263-94AB-8C28091E4B7A}" type="pres">
      <dgm:prSet presAssocID="{4519F5DC-E2FF-4F06-B01A-40E92033AEC4}" presName="tx1" presStyleLbl="revTx" presStyleIdx="1" presStyleCnt="5"/>
      <dgm:spPr/>
    </dgm:pt>
    <dgm:pt modelId="{B7227C8E-29D4-4483-A1F1-A4A8158A4D03}" type="pres">
      <dgm:prSet presAssocID="{4519F5DC-E2FF-4F06-B01A-40E92033AEC4}" presName="vert1" presStyleCnt="0"/>
      <dgm:spPr/>
    </dgm:pt>
    <dgm:pt modelId="{FBF43D73-09DF-4159-A110-F05B0328AD64}" type="pres">
      <dgm:prSet presAssocID="{E19516C7-814D-47EE-A266-2429F789C9AE}" presName="thickLine" presStyleLbl="alignNode1" presStyleIdx="2" presStyleCnt="5"/>
      <dgm:spPr/>
    </dgm:pt>
    <dgm:pt modelId="{0760954D-7AED-4073-B1FD-E712BE1FAD63}" type="pres">
      <dgm:prSet presAssocID="{E19516C7-814D-47EE-A266-2429F789C9AE}" presName="horz1" presStyleCnt="0"/>
      <dgm:spPr/>
    </dgm:pt>
    <dgm:pt modelId="{961078B3-DB17-49C0-A08B-B1E87013B274}" type="pres">
      <dgm:prSet presAssocID="{E19516C7-814D-47EE-A266-2429F789C9AE}" presName="tx1" presStyleLbl="revTx" presStyleIdx="2" presStyleCnt="5"/>
      <dgm:spPr/>
    </dgm:pt>
    <dgm:pt modelId="{1344E448-13D0-4E00-887D-BB38325D197C}" type="pres">
      <dgm:prSet presAssocID="{E19516C7-814D-47EE-A266-2429F789C9AE}" presName="vert1" presStyleCnt="0"/>
      <dgm:spPr/>
    </dgm:pt>
    <dgm:pt modelId="{10F0C6BA-466A-44A9-B3E2-9B9B45ECA488}" type="pres">
      <dgm:prSet presAssocID="{D0006A9A-6547-4F8F-85C7-DD85F9403548}" presName="thickLine" presStyleLbl="alignNode1" presStyleIdx="3" presStyleCnt="5"/>
      <dgm:spPr/>
    </dgm:pt>
    <dgm:pt modelId="{C5DD6F75-4036-42B6-9DE7-4AE5BB6C6389}" type="pres">
      <dgm:prSet presAssocID="{D0006A9A-6547-4F8F-85C7-DD85F9403548}" presName="horz1" presStyleCnt="0"/>
      <dgm:spPr/>
    </dgm:pt>
    <dgm:pt modelId="{D6C1A4F4-3AB7-4B38-AE14-A10FDD098343}" type="pres">
      <dgm:prSet presAssocID="{D0006A9A-6547-4F8F-85C7-DD85F9403548}" presName="tx1" presStyleLbl="revTx" presStyleIdx="3" presStyleCnt="5"/>
      <dgm:spPr/>
    </dgm:pt>
    <dgm:pt modelId="{58967BAC-3685-406E-B7F9-FAA4F2BA4EF3}" type="pres">
      <dgm:prSet presAssocID="{D0006A9A-6547-4F8F-85C7-DD85F9403548}" presName="vert1" presStyleCnt="0"/>
      <dgm:spPr/>
    </dgm:pt>
    <dgm:pt modelId="{270160FD-C0DA-40CA-B055-7D8C0FD37AD4}" type="pres">
      <dgm:prSet presAssocID="{0B2374D4-A271-4679-B4BC-CD4D559BD472}" presName="thickLine" presStyleLbl="alignNode1" presStyleIdx="4" presStyleCnt="5"/>
      <dgm:spPr/>
    </dgm:pt>
    <dgm:pt modelId="{48F8FA7F-87B1-412B-A894-9281A566D30D}" type="pres">
      <dgm:prSet presAssocID="{0B2374D4-A271-4679-B4BC-CD4D559BD472}" presName="horz1" presStyleCnt="0"/>
      <dgm:spPr/>
    </dgm:pt>
    <dgm:pt modelId="{65F50488-D214-4B1B-8D0D-54F567E234CC}" type="pres">
      <dgm:prSet presAssocID="{0B2374D4-A271-4679-B4BC-CD4D559BD472}" presName="tx1" presStyleLbl="revTx" presStyleIdx="4" presStyleCnt="5"/>
      <dgm:spPr/>
    </dgm:pt>
    <dgm:pt modelId="{BEECE0C4-0EE0-4723-B0C6-060F0B043DB3}" type="pres">
      <dgm:prSet presAssocID="{0B2374D4-A271-4679-B4BC-CD4D559BD472}" presName="vert1" presStyleCnt="0"/>
      <dgm:spPr/>
    </dgm:pt>
  </dgm:ptLst>
  <dgm:cxnLst>
    <dgm:cxn modelId="{66953904-D8B6-429E-95B7-2C47869D7E27}" type="presOf" srcId="{033ED903-3917-4695-B279-85D69F432DCD}" destId="{DB941BAD-FB5F-4010-A0A3-89DBAE97C9CF}" srcOrd="0" destOrd="0" presId="urn:microsoft.com/office/officeart/2008/layout/LinedList"/>
    <dgm:cxn modelId="{8A711206-5724-4712-A6E5-AA5A383C1457}" srcId="{033ED903-3917-4695-B279-85D69F432DCD}" destId="{174B986C-1B1C-48B6-8DD3-7B8D601703D1}" srcOrd="0" destOrd="0" parTransId="{9A5EDF4F-752C-43AF-9CB0-349487192AFC}" sibTransId="{585A1767-DA45-4EEC-93F5-AEFDEE478E06}"/>
    <dgm:cxn modelId="{A350AD1B-DBA5-46C7-B9FD-05458558DD6C}" srcId="{033ED903-3917-4695-B279-85D69F432DCD}" destId="{E19516C7-814D-47EE-A266-2429F789C9AE}" srcOrd="2" destOrd="0" parTransId="{572950F0-9A09-40A9-8E1A-0E978A3FD0E5}" sibTransId="{2E508A39-6C0E-4132-B746-652CF6444424}"/>
    <dgm:cxn modelId="{AF225431-7F32-4C81-9719-F099F3302214}" srcId="{033ED903-3917-4695-B279-85D69F432DCD}" destId="{4519F5DC-E2FF-4F06-B01A-40E92033AEC4}" srcOrd="1" destOrd="0" parTransId="{F2151C37-E769-44DC-AF2F-F437B54DC63C}" sibTransId="{88A69559-6F60-48DE-9D95-9EA93BD5A9DF}"/>
    <dgm:cxn modelId="{EBC65136-76DB-4792-AD95-39C3437AB0BF}" type="presOf" srcId="{E19516C7-814D-47EE-A266-2429F789C9AE}" destId="{961078B3-DB17-49C0-A08B-B1E87013B274}" srcOrd="0" destOrd="0" presId="urn:microsoft.com/office/officeart/2008/layout/LinedList"/>
    <dgm:cxn modelId="{3B7B2068-0261-4424-8F68-1565E07F4EED}" type="presOf" srcId="{174B986C-1B1C-48B6-8DD3-7B8D601703D1}" destId="{A3DFD20F-410E-468A-BFE2-0224A39F9F1B}" srcOrd="0" destOrd="0" presId="urn:microsoft.com/office/officeart/2008/layout/LinedList"/>
    <dgm:cxn modelId="{2499704B-79C6-428A-84F0-86E39422BE53}" srcId="{033ED903-3917-4695-B279-85D69F432DCD}" destId="{0B2374D4-A271-4679-B4BC-CD4D559BD472}" srcOrd="4" destOrd="0" parTransId="{7865048D-533E-4673-B278-7ABD73CA25F7}" sibTransId="{ED9DE2A2-D4B3-4F8E-BE2F-63F6C76BD344}"/>
    <dgm:cxn modelId="{7EA78A50-2C51-4B3C-B47F-E2D2B9C82773}" type="presOf" srcId="{0B2374D4-A271-4679-B4BC-CD4D559BD472}" destId="{65F50488-D214-4B1B-8D0D-54F567E234CC}" srcOrd="0" destOrd="0" presId="urn:microsoft.com/office/officeart/2008/layout/LinedList"/>
    <dgm:cxn modelId="{34176595-F7B8-426E-935F-499EC292A4BE}" type="presOf" srcId="{D0006A9A-6547-4F8F-85C7-DD85F9403548}" destId="{D6C1A4F4-3AB7-4B38-AE14-A10FDD098343}" srcOrd="0" destOrd="0" presId="urn:microsoft.com/office/officeart/2008/layout/LinedList"/>
    <dgm:cxn modelId="{72A4AB99-0B26-4616-B9BA-41052CADF179}" srcId="{033ED903-3917-4695-B279-85D69F432DCD}" destId="{D0006A9A-6547-4F8F-85C7-DD85F9403548}" srcOrd="3" destOrd="0" parTransId="{927442BE-3CA0-4493-9A39-F61B7825A233}" sibTransId="{A74E2522-5D67-49EB-960E-383754521527}"/>
    <dgm:cxn modelId="{855C1FA9-58DC-473F-A1EB-5FBAE159E1C8}" type="presOf" srcId="{4519F5DC-E2FF-4F06-B01A-40E92033AEC4}" destId="{BA940776-4CBA-4263-94AB-8C28091E4B7A}" srcOrd="0" destOrd="0" presId="urn:microsoft.com/office/officeart/2008/layout/LinedList"/>
    <dgm:cxn modelId="{BEFCFBDC-EEE8-468D-B980-ED2F91D9C746}" type="presParOf" srcId="{DB941BAD-FB5F-4010-A0A3-89DBAE97C9CF}" destId="{22563CBC-FE95-47B5-A634-C7C1FA297D60}" srcOrd="0" destOrd="0" presId="urn:microsoft.com/office/officeart/2008/layout/LinedList"/>
    <dgm:cxn modelId="{D6FAADF3-4148-41DF-A1E7-8F47E1E683DE}" type="presParOf" srcId="{DB941BAD-FB5F-4010-A0A3-89DBAE97C9CF}" destId="{9D73FE80-6CE5-43EA-A3B4-925760266AAC}" srcOrd="1" destOrd="0" presId="urn:microsoft.com/office/officeart/2008/layout/LinedList"/>
    <dgm:cxn modelId="{7093575F-5E79-47BF-A142-D23C37BEDBDF}" type="presParOf" srcId="{9D73FE80-6CE5-43EA-A3B4-925760266AAC}" destId="{A3DFD20F-410E-468A-BFE2-0224A39F9F1B}" srcOrd="0" destOrd="0" presId="urn:microsoft.com/office/officeart/2008/layout/LinedList"/>
    <dgm:cxn modelId="{C22DA865-81BB-4F4E-A536-C992A2B84AE3}" type="presParOf" srcId="{9D73FE80-6CE5-43EA-A3B4-925760266AAC}" destId="{B0928050-B022-4588-9698-C8AE0ADFF773}" srcOrd="1" destOrd="0" presId="urn:microsoft.com/office/officeart/2008/layout/LinedList"/>
    <dgm:cxn modelId="{89EFC53B-D73C-4B1F-B1BC-291227B46E61}" type="presParOf" srcId="{DB941BAD-FB5F-4010-A0A3-89DBAE97C9CF}" destId="{C28FCC68-0527-47C0-870D-37F9AB1F0E83}" srcOrd="2" destOrd="0" presId="urn:microsoft.com/office/officeart/2008/layout/LinedList"/>
    <dgm:cxn modelId="{9C0ED191-0950-41E2-9FB5-A7A1F99F6063}" type="presParOf" srcId="{DB941BAD-FB5F-4010-A0A3-89DBAE97C9CF}" destId="{0D672769-68B9-494E-B0B4-0050982ED73B}" srcOrd="3" destOrd="0" presId="urn:microsoft.com/office/officeart/2008/layout/LinedList"/>
    <dgm:cxn modelId="{98EE0197-AD4B-4836-882E-1FAFD7CEE173}" type="presParOf" srcId="{0D672769-68B9-494E-B0B4-0050982ED73B}" destId="{BA940776-4CBA-4263-94AB-8C28091E4B7A}" srcOrd="0" destOrd="0" presId="urn:microsoft.com/office/officeart/2008/layout/LinedList"/>
    <dgm:cxn modelId="{635F03C3-36A1-40BD-B56C-F4C127E81909}" type="presParOf" srcId="{0D672769-68B9-494E-B0B4-0050982ED73B}" destId="{B7227C8E-29D4-4483-A1F1-A4A8158A4D03}" srcOrd="1" destOrd="0" presId="urn:microsoft.com/office/officeart/2008/layout/LinedList"/>
    <dgm:cxn modelId="{3EA17C10-0E09-45A7-939F-2481CD2938AE}" type="presParOf" srcId="{DB941BAD-FB5F-4010-A0A3-89DBAE97C9CF}" destId="{FBF43D73-09DF-4159-A110-F05B0328AD64}" srcOrd="4" destOrd="0" presId="urn:microsoft.com/office/officeart/2008/layout/LinedList"/>
    <dgm:cxn modelId="{F3BAC234-306A-4148-92E9-80E909F2DCD7}" type="presParOf" srcId="{DB941BAD-FB5F-4010-A0A3-89DBAE97C9CF}" destId="{0760954D-7AED-4073-B1FD-E712BE1FAD63}" srcOrd="5" destOrd="0" presId="urn:microsoft.com/office/officeart/2008/layout/LinedList"/>
    <dgm:cxn modelId="{7FF27864-6CBD-4B5F-92B1-3967CADF232E}" type="presParOf" srcId="{0760954D-7AED-4073-B1FD-E712BE1FAD63}" destId="{961078B3-DB17-49C0-A08B-B1E87013B274}" srcOrd="0" destOrd="0" presId="urn:microsoft.com/office/officeart/2008/layout/LinedList"/>
    <dgm:cxn modelId="{9A4C5C25-FD10-4F8A-AC8B-EA72A34DB35A}" type="presParOf" srcId="{0760954D-7AED-4073-B1FD-E712BE1FAD63}" destId="{1344E448-13D0-4E00-887D-BB38325D197C}" srcOrd="1" destOrd="0" presId="urn:microsoft.com/office/officeart/2008/layout/LinedList"/>
    <dgm:cxn modelId="{FDC01E7C-EFE8-46FD-9F1C-6C45E3273327}" type="presParOf" srcId="{DB941BAD-FB5F-4010-A0A3-89DBAE97C9CF}" destId="{10F0C6BA-466A-44A9-B3E2-9B9B45ECA488}" srcOrd="6" destOrd="0" presId="urn:microsoft.com/office/officeart/2008/layout/LinedList"/>
    <dgm:cxn modelId="{9B3D5300-04E1-4CDF-AEC0-57C3F322F0BC}" type="presParOf" srcId="{DB941BAD-FB5F-4010-A0A3-89DBAE97C9CF}" destId="{C5DD6F75-4036-42B6-9DE7-4AE5BB6C6389}" srcOrd="7" destOrd="0" presId="urn:microsoft.com/office/officeart/2008/layout/LinedList"/>
    <dgm:cxn modelId="{A77FBCD3-EB0F-486C-AEC4-772207F8B233}" type="presParOf" srcId="{C5DD6F75-4036-42B6-9DE7-4AE5BB6C6389}" destId="{D6C1A4F4-3AB7-4B38-AE14-A10FDD098343}" srcOrd="0" destOrd="0" presId="urn:microsoft.com/office/officeart/2008/layout/LinedList"/>
    <dgm:cxn modelId="{7FAF56C4-6CBB-47FF-A786-46BE47F1D49B}" type="presParOf" srcId="{C5DD6F75-4036-42B6-9DE7-4AE5BB6C6389}" destId="{58967BAC-3685-406E-B7F9-FAA4F2BA4EF3}" srcOrd="1" destOrd="0" presId="urn:microsoft.com/office/officeart/2008/layout/LinedList"/>
    <dgm:cxn modelId="{D1C9A081-4C5A-409F-BA15-9D3541F8C666}" type="presParOf" srcId="{DB941BAD-FB5F-4010-A0A3-89DBAE97C9CF}" destId="{270160FD-C0DA-40CA-B055-7D8C0FD37AD4}" srcOrd="8" destOrd="0" presId="urn:microsoft.com/office/officeart/2008/layout/LinedList"/>
    <dgm:cxn modelId="{D135EA9B-4B9B-44EE-89CC-451727D529D6}" type="presParOf" srcId="{DB941BAD-FB5F-4010-A0A3-89DBAE97C9CF}" destId="{48F8FA7F-87B1-412B-A894-9281A566D30D}" srcOrd="9" destOrd="0" presId="urn:microsoft.com/office/officeart/2008/layout/LinedList"/>
    <dgm:cxn modelId="{EF55669D-56DC-4693-A688-755D83014B4B}" type="presParOf" srcId="{48F8FA7F-87B1-412B-A894-9281A566D30D}" destId="{65F50488-D214-4B1B-8D0D-54F567E234CC}" srcOrd="0" destOrd="0" presId="urn:microsoft.com/office/officeart/2008/layout/LinedList"/>
    <dgm:cxn modelId="{F5E70B0C-083F-41CD-9D48-84682FC08DBA}" type="presParOf" srcId="{48F8FA7F-87B1-412B-A894-9281A566D30D}" destId="{BEECE0C4-0EE0-4723-B0C6-060F0B043D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4F7941-BA11-46FB-96C2-1B4CD6B0C76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BCA4D0A-078A-45B1-819B-9733E371480E}">
      <dgm:prSet/>
      <dgm:spPr/>
      <dgm:t>
        <a:bodyPr/>
        <a:lstStyle/>
        <a:p>
          <a:r>
            <a:rPr lang="en-GB"/>
            <a:t>Crisis care can be expensive.</a:t>
          </a:r>
          <a:endParaRPr lang="en-US"/>
        </a:p>
      </dgm:t>
    </dgm:pt>
    <dgm:pt modelId="{D45C8520-6ADC-4B33-8C15-1897934ECC7A}" type="parTrans" cxnId="{F87717FB-BED8-4F78-A1FE-246F0520F855}">
      <dgm:prSet/>
      <dgm:spPr/>
      <dgm:t>
        <a:bodyPr/>
        <a:lstStyle/>
        <a:p>
          <a:endParaRPr lang="en-US"/>
        </a:p>
      </dgm:t>
    </dgm:pt>
    <dgm:pt modelId="{78EC6D8D-283C-4A04-A9FF-55BCCFDEE91D}" type="sibTrans" cxnId="{F87717FB-BED8-4F78-A1FE-246F0520F855}">
      <dgm:prSet/>
      <dgm:spPr/>
      <dgm:t>
        <a:bodyPr/>
        <a:lstStyle/>
        <a:p>
          <a:endParaRPr lang="en-US"/>
        </a:p>
      </dgm:t>
    </dgm:pt>
    <dgm:pt modelId="{FD5C4E71-082F-475C-BF4D-CE25088A8A03}">
      <dgm:prSet/>
      <dgm:spPr/>
      <dgm:t>
        <a:bodyPr/>
        <a:lstStyle/>
        <a:p>
          <a:r>
            <a:rPr lang="en-GB"/>
            <a:t>Preventing issues leads to better results. </a:t>
          </a:r>
          <a:endParaRPr lang="en-US"/>
        </a:p>
      </dgm:t>
    </dgm:pt>
    <dgm:pt modelId="{1B6FEDF2-129A-497C-953E-45803E4D1D97}" type="parTrans" cxnId="{21E16572-23F9-4D0A-814C-4D30DD8DF992}">
      <dgm:prSet/>
      <dgm:spPr/>
      <dgm:t>
        <a:bodyPr/>
        <a:lstStyle/>
        <a:p>
          <a:endParaRPr lang="en-US"/>
        </a:p>
      </dgm:t>
    </dgm:pt>
    <dgm:pt modelId="{7510989F-8B3E-4B89-967B-2B3F8DD0E6FE}" type="sibTrans" cxnId="{21E16572-23F9-4D0A-814C-4D30DD8DF992}">
      <dgm:prSet/>
      <dgm:spPr/>
      <dgm:t>
        <a:bodyPr/>
        <a:lstStyle/>
        <a:p>
          <a:endParaRPr lang="en-US"/>
        </a:p>
      </dgm:t>
    </dgm:pt>
    <dgm:pt modelId="{478A56BA-DB3D-42EA-A9FD-520ECE33B0D3}">
      <dgm:prSet/>
      <dgm:spPr/>
      <dgm:t>
        <a:bodyPr/>
        <a:lstStyle/>
        <a:p>
          <a:r>
            <a:rPr lang="en-GB"/>
            <a:t>Tackling poverty helps lower the need for services.</a:t>
          </a:r>
          <a:endParaRPr lang="en-US"/>
        </a:p>
      </dgm:t>
    </dgm:pt>
    <dgm:pt modelId="{B59A511D-56B9-4820-A584-5A8FDC862447}" type="parTrans" cxnId="{EA04B620-1AEC-4E9B-9B81-7AE72F566B05}">
      <dgm:prSet/>
      <dgm:spPr/>
      <dgm:t>
        <a:bodyPr/>
        <a:lstStyle/>
        <a:p>
          <a:endParaRPr lang="en-US"/>
        </a:p>
      </dgm:t>
    </dgm:pt>
    <dgm:pt modelId="{59146C2B-1B36-45AC-A840-5808DE9AC167}" type="sibTrans" cxnId="{EA04B620-1AEC-4E9B-9B81-7AE72F566B05}">
      <dgm:prSet/>
      <dgm:spPr/>
      <dgm:t>
        <a:bodyPr/>
        <a:lstStyle/>
        <a:p>
          <a:endParaRPr lang="en-US"/>
        </a:p>
      </dgm:t>
    </dgm:pt>
    <dgm:pt modelId="{63F3665F-98F4-48D9-84F7-27993C881C15}">
      <dgm:prSet/>
      <dgm:spPr/>
      <dgm:t>
        <a:bodyPr/>
        <a:lstStyle/>
        <a:p>
          <a:r>
            <a:rPr lang="en-GB"/>
            <a:t>(NHS England, 2019) </a:t>
          </a:r>
          <a:endParaRPr lang="en-US"/>
        </a:p>
      </dgm:t>
    </dgm:pt>
    <dgm:pt modelId="{6E2D80F8-9856-492E-A57D-8ECDA0B52E7D}" type="parTrans" cxnId="{8D0F5609-AFD2-48A5-8A18-0E6B126C3DC0}">
      <dgm:prSet/>
      <dgm:spPr/>
      <dgm:t>
        <a:bodyPr/>
        <a:lstStyle/>
        <a:p>
          <a:endParaRPr lang="en-US"/>
        </a:p>
      </dgm:t>
    </dgm:pt>
    <dgm:pt modelId="{E229C926-E9B0-478E-94FD-E51BA0F95387}" type="sibTrans" cxnId="{8D0F5609-AFD2-48A5-8A18-0E6B126C3DC0}">
      <dgm:prSet/>
      <dgm:spPr/>
      <dgm:t>
        <a:bodyPr/>
        <a:lstStyle/>
        <a:p>
          <a:endParaRPr lang="en-US"/>
        </a:p>
      </dgm:t>
    </dgm:pt>
    <dgm:pt modelId="{33100797-5A36-4C81-A935-A8A61D830DBC}" type="pres">
      <dgm:prSet presAssocID="{D84F7941-BA11-46FB-96C2-1B4CD6B0C766}" presName="linear" presStyleCnt="0">
        <dgm:presLayoutVars>
          <dgm:animLvl val="lvl"/>
          <dgm:resizeHandles val="exact"/>
        </dgm:presLayoutVars>
      </dgm:prSet>
      <dgm:spPr/>
    </dgm:pt>
    <dgm:pt modelId="{5055378F-4813-40D1-BE85-59819ED6DC2E}" type="pres">
      <dgm:prSet presAssocID="{FBCA4D0A-078A-45B1-819B-9733E371480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1393127-78CC-4782-9A65-4428283D03F8}" type="pres">
      <dgm:prSet presAssocID="{78EC6D8D-283C-4A04-A9FF-55BCCFDEE91D}" presName="spacer" presStyleCnt="0"/>
      <dgm:spPr/>
    </dgm:pt>
    <dgm:pt modelId="{F5E2F3D8-1F6B-4DE9-A35F-3FEB1642050E}" type="pres">
      <dgm:prSet presAssocID="{FD5C4E71-082F-475C-BF4D-CE25088A8A0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A2D35E6-0703-4065-9D6F-4C009B73B28D}" type="pres">
      <dgm:prSet presAssocID="{7510989F-8B3E-4B89-967B-2B3F8DD0E6FE}" presName="spacer" presStyleCnt="0"/>
      <dgm:spPr/>
    </dgm:pt>
    <dgm:pt modelId="{B2A1416A-5551-43C3-A8BB-F8575D00961F}" type="pres">
      <dgm:prSet presAssocID="{478A56BA-DB3D-42EA-A9FD-520ECE33B0D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E0B3D61-72F0-4547-9CC4-86B9DCAECE08}" type="pres">
      <dgm:prSet presAssocID="{59146C2B-1B36-45AC-A840-5808DE9AC167}" presName="spacer" presStyleCnt="0"/>
      <dgm:spPr/>
    </dgm:pt>
    <dgm:pt modelId="{E358F939-DB7F-4C5A-8DB8-B3254C6E6C24}" type="pres">
      <dgm:prSet presAssocID="{63F3665F-98F4-48D9-84F7-27993C881C1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D0F5609-AFD2-48A5-8A18-0E6B126C3DC0}" srcId="{D84F7941-BA11-46FB-96C2-1B4CD6B0C766}" destId="{63F3665F-98F4-48D9-84F7-27993C881C15}" srcOrd="3" destOrd="0" parTransId="{6E2D80F8-9856-492E-A57D-8ECDA0B52E7D}" sibTransId="{E229C926-E9B0-478E-94FD-E51BA0F95387}"/>
    <dgm:cxn modelId="{46AD561A-AF44-490F-AFA2-43246D232A59}" type="presOf" srcId="{63F3665F-98F4-48D9-84F7-27993C881C15}" destId="{E358F939-DB7F-4C5A-8DB8-B3254C6E6C24}" srcOrd="0" destOrd="0" presId="urn:microsoft.com/office/officeart/2005/8/layout/vList2"/>
    <dgm:cxn modelId="{EA04B620-1AEC-4E9B-9B81-7AE72F566B05}" srcId="{D84F7941-BA11-46FB-96C2-1B4CD6B0C766}" destId="{478A56BA-DB3D-42EA-A9FD-520ECE33B0D3}" srcOrd="2" destOrd="0" parTransId="{B59A511D-56B9-4820-A584-5A8FDC862447}" sibTransId="{59146C2B-1B36-45AC-A840-5808DE9AC167}"/>
    <dgm:cxn modelId="{21E16572-23F9-4D0A-814C-4D30DD8DF992}" srcId="{D84F7941-BA11-46FB-96C2-1B4CD6B0C766}" destId="{FD5C4E71-082F-475C-BF4D-CE25088A8A03}" srcOrd="1" destOrd="0" parTransId="{1B6FEDF2-129A-497C-953E-45803E4D1D97}" sibTransId="{7510989F-8B3E-4B89-967B-2B3F8DD0E6FE}"/>
    <dgm:cxn modelId="{CE7364B6-B6DC-4E23-876E-E9C0C7218239}" type="presOf" srcId="{478A56BA-DB3D-42EA-A9FD-520ECE33B0D3}" destId="{B2A1416A-5551-43C3-A8BB-F8575D00961F}" srcOrd="0" destOrd="0" presId="urn:microsoft.com/office/officeart/2005/8/layout/vList2"/>
    <dgm:cxn modelId="{5ACE33F0-8088-431D-84A8-9DDDAD79F9BE}" type="presOf" srcId="{FBCA4D0A-078A-45B1-819B-9733E371480E}" destId="{5055378F-4813-40D1-BE85-59819ED6DC2E}" srcOrd="0" destOrd="0" presId="urn:microsoft.com/office/officeart/2005/8/layout/vList2"/>
    <dgm:cxn modelId="{F87717FB-BED8-4F78-A1FE-246F0520F855}" srcId="{D84F7941-BA11-46FB-96C2-1B4CD6B0C766}" destId="{FBCA4D0A-078A-45B1-819B-9733E371480E}" srcOrd="0" destOrd="0" parTransId="{D45C8520-6ADC-4B33-8C15-1897934ECC7A}" sibTransId="{78EC6D8D-283C-4A04-A9FF-55BCCFDEE91D}"/>
    <dgm:cxn modelId="{E37B38FD-C4D8-48F4-8150-27B0E81EF48F}" type="presOf" srcId="{D84F7941-BA11-46FB-96C2-1B4CD6B0C766}" destId="{33100797-5A36-4C81-A935-A8A61D830DBC}" srcOrd="0" destOrd="0" presId="urn:microsoft.com/office/officeart/2005/8/layout/vList2"/>
    <dgm:cxn modelId="{3F510AFE-7B56-4931-8E22-5CC7300A5BE6}" type="presOf" srcId="{FD5C4E71-082F-475C-BF4D-CE25088A8A03}" destId="{F5E2F3D8-1F6B-4DE9-A35F-3FEB1642050E}" srcOrd="0" destOrd="0" presId="urn:microsoft.com/office/officeart/2005/8/layout/vList2"/>
    <dgm:cxn modelId="{F304CD7E-174B-438F-835A-5FE7C1A528E0}" type="presParOf" srcId="{33100797-5A36-4C81-A935-A8A61D830DBC}" destId="{5055378F-4813-40D1-BE85-59819ED6DC2E}" srcOrd="0" destOrd="0" presId="urn:microsoft.com/office/officeart/2005/8/layout/vList2"/>
    <dgm:cxn modelId="{E73594F2-2A0D-429C-91E1-4B926DEC7870}" type="presParOf" srcId="{33100797-5A36-4C81-A935-A8A61D830DBC}" destId="{F1393127-78CC-4782-9A65-4428283D03F8}" srcOrd="1" destOrd="0" presId="urn:microsoft.com/office/officeart/2005/8/layout/vList2"/>
    <dgm:cxn modelId="{3A88250C-0497-4C5C-B2FE-B57923FCDC01}" type="presParOf" srcId="{33100797-5A36-4C81-A935-A8A61D830DBC}" destId="{F5E2F3D8-1F6B-4DE9-A35F-3FEB1642050E}" srcOrd="2" destOrd="0" presId="urn:microsoft.com/office/officeart/2005/8/layout/vList2"/>
    <dgm:cxn modelId="{098BC163-BDEC-434E-B7FF-75F8837476F8}" type="presParOf" srcId="{33100797-5A36-4C81-A935-A8A61D830DBC}" destId="{CA2D35E6-0703-4065-9D6F-4C009B73B28D}" srcOrd="3" destOrd="0" presId="urn:microsoft.com/office/officeart/2005/8/layout/vList2"/>
    <dgm:cxn modelId="{3160F9D4-BD36-4D79-9CB9-C33AB5D6E05D}" type="presParOf" srcId="{33100797-5A36-4C81-A935-A8A61D830DBC}" destId="{B2A1416A-5551-43C3-A8BB-F8575D00961F}" srcOrd="4" destOrd="0" presId="urn:microsoft.com/office/officeart/2005/8/layout/vList2"/>
    <dgm:cxn modelId="{81E12687-E1D3-4650-B15D-08B03F12249E}" type="presParOf" srcId="{33100797-5A36-4C81-A935-A8A61D830DBC}" destId="{0E0B3D61-72F0-4547-9CC4-86B9DCAECE08}" srcOrd="5" destOrd="0" presId="urn:microsoft.com/office/officeart/2005/8/layout/vList2"/>
    <dgm:cxn modelId="{94E23991-D45A-4742-BD79-601B9AB8B2A9}" type="presParOf" srcId="{33100797-5A36-4C81-A935-A8A61D830DBC}" destId="{E358F939-DB7F-4C5A-8DB8-B3254C6E6C2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9FEBFF9-107D-40BB-B906-872EBDCE4C0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731D800-B0FE-421F-99F9-23A9D4A237BF}">
      <dgm:prSet/>
      <dgm:spPr/>
      <dgm:t>
        <a:bodyPr/>
        <a:lstStyle/>
        <a:p>
          <a:pPr>
            <a:defRPr cap="all"/>
          </a:pPr>
          <a:r>
            <a:rPr lang="en-GB"/>
            <a:t>Poverty greatly affects mental health. </a:t>
          </a:r>
          <a:endParaRPr lang="en-US"/>
        </a:p>
      </dgm:t>
    </dgm:pt>
    <dgm:pt modelId="{D9CCFBDD-24E4-4B7E-95AC-0E56FD24D209}" type="parTrans" cxnId="{786EEA4D-A098-44E8-A2F9-160F0AABB9FD}">
      <dgm:prSet/>
      <dgm:spPr/>
      <dgm:t>
        <a:bodyPr/>
        <a:lstStyle/>
        <a:p>
          <a:endParaRPr lang="en-US"/>
        </a:p>
      </dgm:t>
    </dgm:pt>
    <dgm:pt modelId="{B8BF18E1-EF96-4331-B39A-E903F1325826}" type="sibTrans" cxnId="{786EEA4D-A098-44E8-A2F9-160F0AABB9FD}">
      <dgm:prSet/>
      <dgm:spPr/>
      <dgm:t>
        <a:bodyPr/>
        <a:lstStyle/>
        <a:p>
          <a:endParaRPr lang="en-US"/>
        </a:p>
      </dgm:t>
    </dgm:pt>
    <dgm:pt modelId="{B23B123A-BE20-4B60-AF1A-CB8800B61BE5}">
      <dgm:prSet/>
      <dgm:spPr/>
      <dgm:t>
        <a:bodyPr/>
        <a:lstStyle/>
        <a:p>
          <a:pPr>
            <a:defRPr cap="all"/>
          </a:pPr>
          <a:r>
            <a:rPr lang="en-GB"/>
            <a:t>Good mental well-being is important for overall health.</a:t>
          </a:r>
          <a:endParaRPr lang="en-US"/>
        </a:p>
      </dgm:t>
    </dgm:pt>
    <dgm:pt modelId="{B2C0F95D-9FB0-415E-8F7D-51F5486D12D9}" type="parTrans" cxnId="{F78B155C-5A5E-4ABE-A7B9-17EB349A30B3}">
      <dgm:prSet/>
      <dgm:spPr/>
      <dgm:t>
        <a:bodyPr/>
        <a:lstStyle/>
        <a:p>
          <a:endParaRPr lang="en-US"/>
        </a:p>
      </dgm:t>
    </dgm:pt>
    <dgm:pt modelId="{8B7F1223-F271-48BF-B780-6B075D298EC9}" type="sibTrans" cxnId="{F78B155C-5A5E-4ABE-A7B9-17EB349A30B3}">
      <dgm:prSet/>
      <dgm:spPr/>
      <dgm:t>
        <a:bodyPr/>
        <a:lstStyle/>
        <a:p>
          <a:endParaRPr lang="en-US"/>
        </a:p>
      </dgm:t>
    </dgm:pt>
    <dgm:pt modelId="{CACC4F9C-8150-43FE-8B9C-1BAD469A3248}">
      <dgm:prSet/>
      <dgm:spPr/>
      <dgm:t>
        <a:bodyPr/>
        <a:lstStyle/>
        <a:p>
          <a:pPr>
            <a:defRPr cap="all"/>
          </a:pPr>
          <a:r>
            <a:rPr lang="en-GB"/>
            <a:t>Sustainable Development Goal 3 relies on Sustainable</a:t>
          </a:r>
          <a:endParaRPr lang="en-US"/>
        </a:p>
      </dgm:t>
    </dgm:pt>
    <dgm:pt modelId="{E4A16754-7044-4B78-9986-EE8DD93824CD}" type="parTrans" cxnId="{FAAF1CAB-BE98-43AE-9B75-DB4AD7D8697F}">
      <dgm:prSet/>
      <dgm:spPr/>
      <dgm:t>
        <a:bodyPr/>
        <a:lstStyle/>
        <a:p>
          <a:endParaRPr lang="en-US"/>
        </a:p>
      </dgm:t>
    </dgm:pt>
    <dgm:pt modelId="{C6D4F551-FA81-4FA2-8EC7-9739D3D26D66}" type="sibTrans" cxnId="{FAAF1CAB-BE98-43AE-9B75-DB4AD7D8697F}">
      <dgm:prSet/>
      <dgm:spPr/>
      <dgm:t>
        <a:bodyPr/>
        <a:lstStyle/>
        <a:p>
          <a:endParaRPr lang="en-US"/>
        </a:p>
      </dgm:t>
    </dgm:pt>
    <dgm:pt modelId="{855462B9-2E56-4D9E-A9D4-CD9A0E0E9F1E}">
      <dgm:prSet/>
      <dgm:spPr/>
      <dgm:t>
        <a:bodyPr/>
        <a:lstStyle/>
        <a:p>
          <a:pPr>
            <a:defRPr cap="all"/>
          </a:pPr>
          <a:r>
            <a:rPr lang="en-GB"/>
            <a:t>Development Goals 1 and 10. </a:t>
          </a:r>
          <a:endParaRPr lang="en-US"/>
        </a:p>
      </dgm:t>
    </dgm:pt>
    <dgm:pt modelId="{850EF35C-8620-44CE-B202-D6643E12C909}" type="parTrans" cxnId="{6441874D-AECD-4018-9C86-87012495333A}">
      <dgm:prSet/>
      <dgm:spPr/>
      <dgm:t>
        <a:bodyPr/>
        <a:lstStyle/>
        <a:p>
          <a:endParaRPr lang="en-US"/>
        </a:p>
      </dgm:t>
    </dgm:pt>
    <dgm:pt modelId="{9167ED23-5628-4E9D-93B5-EBF23521BDB6}" type="sibTrans" cxnId="{6441874D-AECD-4018-9C86-87012495333A}">
      <dgm:prSet/>
      <dgm:spPr/>
      <dgm:t>
        <a:bodyPr/>
        <a:lstStyle/>
        <a:p>
          <a:endParaRPr lang="en-US"/>
        </a:p>
      </dgm:t>
    </dgm:pt>
    <dgm:pt modelId="{1CE60B88-403E-48C8-9454-7AAEB8CD2E0F}">
      <dgm:prSet/>
      <dgm:spPr/>
      <dgm:t>
        <a:bodyPr/>
        <a:lstStyle/>
        <a:p>
          <a:pPr>
            <a:defRPr cap="all"/>
          </a:pPr>
          <a:r>
            <a:rPr lang="en-GB"/>
            <a:t>It is important to use combined methods to tackle these issues. </a:t>
          </a:r>
          <a:endParaRPr lang="en-US"/>
        </a:p>
      </dgm:t>
    </dgm:pt>
    <dgm:pt modelId="{FE123CE4-FE10-43AC-A693-BAAF0085EE50}" type="parTrans" cxnId="{6C1C7E20-BDD2-4B84-A28F-0567F5BB227D}">
      <dgm:prSet/>
      <dgm:spPr/>
      <dgm:t>
        <a:bodyPr/>
        <a:lstStyle/>
        <a:p>
          <a:endParaRPr lang="en-US"/>
        </a:p>
      </dgm:t>
    </dgm:pt>
    <dgm:pt modelId="{3307B059-A42E-4A8F-8D81-B9C3FA6DDBDC}" type="sibTrans" cxnId="{6C1C7E20-BDD2-4B84-A28F-0567F5BB227D}">
      <dgm:prSet/>
      <dgm:spPr/>
      <dgm:t>
        <a:bodyPr/>
        <a:lstStyle/>
        <a:p>
          <a:endParaRPr lang="en-US"/>
        </a:p>
      </dgm:t>
    </dgm:pt>
    <dgm:pt modelId="{68BC8830-A6B0-4888-8D34-73A83A40BB80}" type="pres">
      <dgm:prSet presAssocID="{49FEBFF9-107D-40BB-B906-872EBDCE4C01}" presName="root" presStyleCnt="0">
        <dgm:presLayoutVars>
          <dgm:dir/>
          <dgm:resizeHandles val="exact"/>
        </dgm:presLayoutVars>
      </dgm:prSet>
      <dgm:spPr/>
    </dgm:pt>
    <dgm:pt modelId="{4B808BAC-38CA-4EFF-A9E3-B182B72DC395}" type="pres">
      <dgm:prSet presAssocID="{6731D800-B0FE-421F-99F9-23A9D4A237BF}" presName="compNode" presStyleCnt="0"/>
      <dgm:spPr/>
    </dgm:pt>
    <dgm:pt modelId="{4D45D50E-F03F-4EE9-BB67-63EF237C4F19}" type="pres">
      <dgm:prSet presAssocID="{6731D800-B0FE-421F-99F9-23A9D4A237BF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802B82C-397C-475C-A052-5DF3CCD2FD7A}" type="pres">
      <dgm:prSet presAssocID="{6731D800-B0FE-421F-99F9-23A9D4A237B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53FE6FAC-6485-4CA7-A9B0-280C561154D0}" type="pres">
      <dgm:prSet presAssocID="{6731D800-B0FE-421F-99F9-23A9D4A237BF}" presName="spaceRect" presStyleCnt="0"/>
      <dgm:spPr/>
    </dgm:pt>
    <dgm:pt modelId="{4E9E70D1-F77C-4D1A-BB20-6F5DE4C1F37C}" type="pres">
      <dgm:prSet presAssocID="{6731D800-B0FE-421F-99F9-23A9D4A237BF}" presName="textRect" presStyleLbl="revTx" presStyleIdx="0" presStyleCnt="5">
        <dgm:presLayoutVars>
          <dgm:chMax val="1"/>
          <dgm:chPref val="1"/>
        </dgm:presLayoutVars>
      </dgm:prSet>
      <dgm:spPr/>
    </dgm:pt>
    <dgm:pt modelId="{B82EF647-9384-4C79-A15E-E333F379B6E1}" type="pres">
      <dgm:prSet presAssocID="{B8BF18E1-EF96-4331-B39A-E903F1325826}" presName="sibTrans" presStyleCnt="0"/>
      <dgm:spPr/>
    </dgm:pt>
    <dgm:pt modelId="{D10149E3-C774-4BE6-AA5E-755BE5614522}" type="pres">
      <dgm:prSet presAssocID="{B23B123A-BE20-4B60-AF1A-CB8800B61BE5}" presName="compNode" presStyleCnt="0"/>
      <dgm:spPr/>
    </dgm:pt>
    <dgm:pt modelId="{0427DDB4-22C4-41DA-A439-D1F033B37538}" type="pres">
      <dgm:prSet presAssocID="{B23B123A-BE20-4B60-AF1A-CB8800B61BE5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E73F8CC8-F2EF-4889-9BBE-54D4D59B7ED6}" type="pres">
      <dgm:prSet presAssocID="{B23B123A-BE20-4B60-AF1A-CB8800B61BE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99CAE7C2-CBA5-4E05-A613-15B2A6FE872E}" type="pres">
      <dgm:prSet presAssocID="{B23B123A-BE20-4B60-AF1A-CB8800B61BE5}" presName="spaceRect" presStyleCnt="0"/>
      <dgm:spPr/>
    </dgm:pt>
    <dgm:pt modelId="{E987CE77-F701-4D18-AB44-B6B087121301}" type="pres">
      <dgm:prSet presAssocID="{B23B123A-BE20-4B60-AF1A-CB8800B61BE5}" presName="textRect" presStyleLbl="revTx" presStyleIdx="1" presStyleCnt="5">
        <dgm:presLayoutVars>
          <dgm:chMax val="1"/>
          <dgm:chPref val="1"/>
        </dgm:presLayoutVars>
      </dgm:prSet>
      <dgm:spPr/>
    </dgm:pt>
    <dgm:pt modelId="{598C61BC-FC84-4D99-A0B9-E5E933C665E6}" type="pres">
      <dgm:prSet presAssocID="{8B7F1223-F271-48BF-B780-6B075D298EC9}" presName="sibTrans" presStyleCnt="0"/>
      <dgm:spPr/>
    </dgm:pt>
    <dgm:pt modelId="{41E966A4-5034-4B89-ACA9-558B237DA549}" type="pres">
      <dgm:prSet presAssocID="{CACC4F9C-8150-43FE-8B9C-1BAD469A3248}" presName="compNode" presStyleCnt="0"/>
      <dgm:spPr/>
    </dgm:pt>
    <dgm:pt modelId="{C49B5CAE-B29F-4416-A25D-0C29404B64B2}" type="pres">
      <dgm:prSet presAssocID="{CACC4F9C-8150-43FE-8B9C-1BAD469A3248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CFD6E74C-E6A1-4F65-B1D9-D69CCB4418D3}" type="pres">
      <dgm:prSet presAssocID="{CACC4F9C-8150-43FE-8B9C-1BAD469A324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F396E151-04AC-4B44-95D1-B0C0B33D5610}" type="pres">
      <dgm:prSet presAssocID="{CACC4F9C-8150-43FE-8B9C-1BAD469A3248}" presName="spaceRect" presStyleCnt="0"/>
      <dgm:spPr/>
    </dgm:pt>
    <dgm:pt modelId="{24C30282-E7AF-4777-AD99-E81FEF4FA0D6}" type="pres">
      <dgm:prSet presAssocID="{CACC4F9C-8150-43FE-8B9C-1BAD469A3248}" presName="textRect" presStyleLbl="revTx" presStyleIdx="2" presStyleCnt="5">
        <dgm:presLayoutVars>
          <dgm:chMax val="1"/>
          <dgm:chPref val="1"/>
        </dgm:presLayoutVars>
      </dgm:prSet>
      <dgm:spPr/>
    </dgm:pt>
    <dgm:pt modelId="{C385714B-234C-409E-A50D-A3E9C360EDFA}" type="pres">
      <dgm:prSet presAssocID="{C6D4F551-FA81-4FA2-8EC7-9739D3D26D66}" presName="sibTrans" presStyleCnt="0"/>
      <dgm:spPr/>
    </dgm:pt>
    <dgm:pt modelId="{EFA7F7E2-E11E-4106-9D14-3A4FD4F000EE}" type="pres">
      <dgm:prSet presAssocID="{855462B9-2E56-4D9E-A9D4-CD9A0E0E9F1E}" presName="compNode" presStyleCnt="0"/>
      <dgm:spPr/>
    </dgm:pt>
    <dgm:pt modelId="{FBC0CE4F-2A72-4D31-8877-6592E8DD1DA0}" type="pres">
      <dgm:prSet presAssocID="{855462B9-2E56-4D9E-A9D4-CD9A0E0E9F1E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594F796-B82C-4868-BAD9-939BA5F97D3B}" type="pres">
      <dgm:prSet presAssocID="{855462B9-2E56-4D9E-A9D4-CD9A0E0E9F1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94CB489-7C5A-4220-A551-CE477F2BD5C1}" type="pres">
      <dgm:prSet presAssocID="{855462B9-2E56-4D9E-A9D4-CD9A0E0E9F1E}" presName="spaceRect" presStyleCnt="0"/>
      <dgm:spPr/>
    </dgm:pt>
    <dgm:pt modelId="{4268E231-A45F-4C32-AB83-07D91D61157E}" type="pres">
      <dgm:prSet presAssocID="{855462B9-2E56-4D9E-A9D4-CD9A0E0E9F1E}" presName="textRect" presStyleLbl="revTx" presStyleIdx="3" presStyleCnt="5">
        <dgm:presLayoutVars>
          <dgm:chMax val="1"/>
          <dgm:chPref val="1"/>
        </dgm:presLayoutVars>
      </dgm:prSet>
      <dgm:spPr/>
    </dgm:pt>
    <dgm:pt modelId="{EB9102B0-B05B-4E80-B793-687226948CAD}" type="pres">
      <dgm:prSet presAssocID="{9167ED23-5628-4E9D-93B5-EBF23521BDB6}" presName="sibTrans" presStyleCnt="0"/>
      <dgm:spPr/>
    </dgm:pt>
    <dgm:pt modelId="{157FC7E9-AF87-446D-B1C6-FF9C32F6F07A}" type="pres">
      <dgm:prSet presAssocID="{1CE60B88-403E-48C8-9454-7AAEB8CD2E0F}" presName="compNode" presStyleCnt="0"/>
      <dgm:spPr/>
    </dgm:pt>
    <dgm:pt modelId="{B2D36BFD-A9C4-4E69-97DA-0C8F5F575978}" type="pres">
      <dgm:prSet presAssocID="{1CE60B88-403E-48C8-9454-7AAEB8CD2E0F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CA16DF6F-E440-4067-B352-B828CBFB662E}" type="pres">
      <dgm:prSet presAssocID="{1CE60B88-403E-48C8-9454-7AAEB8CD2E0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5127A739-EB23-40F8-87B7-D63DC916FF63}" type="pres">
      <dgm:prSet presAssocID="{1CE60B88-403E-48C8-9454-7AAEB8CD2E0F}" presName="spaceRect" presStyleCnt="0"/>
      <dgm:spPr/>
    </dgm:pt>
    <dgm:pt modelId="{852302EF-42C0-43A7-B9B4-025860860EEE}" type="pres">
      <dgm:prSet presAssocID="{1CE60B88-403E-48C8-9454-7AAEB8CD2E0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609E505-ABDB-401E-ABD2-1674C6F35CA5}" type="presOf" srcId="{49FEBFF9-107D-40BB-B906-872EBDCE4C01}" destId="{68BC8830-A6B0-4888-8D34-73A83A40BB80}" srcOrd="0" destOrd="0" presId="urn:microsoft.com/office/officeart/2018/5/layout/IconLeafLabelList"/>
    <dgm:cxn modelId="{6C1C7E20-BDD2-4B84-A28F-0567F5BB227D}" srcId="{49FEBFF9-107D-40BB-B906-872EBDCE4C01}" destId="{1CE60B88-403E-48C8-9454-7AAEB8CD2E0F}" srcOrd="4" destOrd="0" parTransId="{FE123CE4-FE10-43AC-A693-BAAF0085EE50}" sibTransId="{3307B059-A42E-4A8F-8D81-B9C3FA6DDBDC}"/>
    <dgm:cxn modelId="{F78B155C-5A5E-4ABE-A7B9-17EB349A30B3}" srcId="{49FEBFF9-107D-40BB-B906-872EBDCE4C01}" destId="{B23B123A-BE20-4B60-AF1A-CB8800B61BE5}" srcOrd="1" destOrd="0" parTransId="{B2C0F95D-9FB0-415E-8F7D-51F5486D12D9}" sibTransId="{8B7F1223-F271-48BF-B780-6B075D298EC9}"/>
    <dgm:cxn modelId="{6441874D-AECD-4018-9C86-87012495333A}" srcId="{49FEBFF9-107D-40BB-B906-872EBDCE4C01}" destId="{855462B9-2E56-4D9E-A9D4-CD9A0E0E9F1E}" srcOrd="3" destOrd="0" parTransId="{850EF35C-8620-44CE-B202-D6643E12C909}" sibTransId="{9167ED23-5628-4E9D-93B5-EBF23521BDB6}"/>
    <dgm:cxn modelId="{786EEA4D-A098-44E8-A2F9-160F0AABB9FD}" srcId="{49FEBFF9-107D-40BB-B906-872EBDCE4C01}" destId="{6731D800-B0FE-421F-99F9-23A9D4A237BF}" srcOrd="0" destOrd="0" parTransId="{D9CCFBDD-24E4-4B7E-95AC-0E56FD24D209}" sibTransId="{B8BF18E1-EF96-4331-B39A-E903F1325826}"/>
    <dgm:cxn modelId="{791E4157-191B-419A-9BC9-A08B547EA1F3}" type="presOf" srcId="{1CE60B88-403E-48C8-9454-7AAEB8CD2E0F}" destId="{852302EF-42C0-43A7-B9B4-025860860EEE}" srcOrd="0" destOrd="0" presId="urn:microsoft.com/office/officeart/2018/5/layout/IconLeafLabelList"/>
    <dgm:cxn modelId="{54834D9B-FDE7-4404-BD62-BD6B30D8EDAD}" type="presOf" srcId="{B23B123A-BE20-4B60-AF1A-CB8800B61BE5}" destId="{E987CE77-F701-4D18-AB44-B6B087121301}" srcOrd="0" destOrd="0" presId="urn:microsoft.com/office/officeart/2018/5/layout/IconLeafLabelList"/>
    <dgm:cxn modelId="{FAAF1CAB-BE98-43AE-9B75-DB4AD7D8697F}" srcId="{49FEBFF9-107D-40BB-B906-872EBDCE4C01}" destId="{CACC4F9C-8150-43FE-8B9C-1BAD469A3248}" srcOrd="2" destOrd="0" parTransId="{E4A16754-7044-4B78-9986-EE8DD93824CD}" sibTransId="{C6D4F551-FA81-4FA2-8EC7-9739D3D26D66}"/>
    <dgm:cxn modelId="{322208B8-6BDF-4727-874B-8A2BA9C69D81}" type="presOf" srcId="{CACC4F9C-8150-43FE-8B9C-1BAD469A3248}" destId="{24C30282-E7AF-4777-AD99-E81FEF4FA0D6}" srcOrd="0" destOrd="0" presId="urn:microsoft.com/office/officeart/2018/5/layout/IconLeafLabelList"/>
    <dgm:cxn modelId="{6DA2A6CA-A3C8-488F-A4D9-0BF6C06D9CE1}" type="presOf" srcId="{855462B9-2E56-4D9E-A9D4-CD9A0E0E9F1E}" destId="{4268E231-A45F-4C32-AB83-07D91D61157E}" srcOrd="0" destOrd="0" presId="urn:microsoft.com/office/officeart/2018/5/layout/IconLeafLabelList"/>
    <dgm:cxn modelId="{CE1DC5E2-EFD0-47B9-AD15-DF1A21931680}" type="presOf" srcId="{6731D800-B0FE-421F-99F9-23A9D4A237BF}" destId="{4E9E70D1-F77C-4D1A-BB20-6F5DE4C1F37C}" srcOrd="0" destOrd="0" presId="urn:microsoft.com/office/officeart/2018/5/layout/IconLeafLabelList"/>
    <dgm:cxn modelId="{9A88C248-A94F-447C-B7C3-5A2C2CC5FFE7}" type="presParOf" srcId="{68BC8830-A6B0-4888-8D34-73A83A40BB80}" destId="{4B808BAC-38CA-4EFF-A9E3-B182B72DC395}" srcOrd="0" destOrd="0" presId="urn:microsoft.com/office/officeart/2018/5/layout/IconLeafLabelList"/>
    <dgm:cxn modelId="{3F7E04BC-F807-4758-B54B-32AC5B7D9A70}" type="presParOf" srcId="{4B808BAC-38CA-4EFF-A9E3-B182B72DC395}" destId="{4D45D50E-F03F-4EE9-BB67-63EF237C4F19}" srcOrd="0" destOrd="0" presId="urn:microsoft.com/office/officeart/2018/5/layout/IconLeafLabelList"/>
    <dgm:cxn modelId="{4C765151-3605-41FE-970E-123E29273266}" type="presParOf" srcId="{4B808BAC-38CA-4EFF-A9E3-B182B72DC395}" destId="{A802B82C-397C-475C-A052-5DF3CCD2FD7A}" srcOrd="1" destOrd="0" presId="urn:microsoft.com/office/officeart/2018/5/layout/IconLeafLabelList"/>
    <dgm:cxn modelId="{C3BE26CF-F9B3-4571-9AEB-759AFB0EC7FE}" type="presParOf" srcId="{4B808BAC-38CA-4EFF-A9E3-B182B72DC395}" destId="{53FE6FAC-6485-4CA7-A9B0-280C561154D0}" srcOrd="2" destOrd="0" presId="urn:microsoft.com/office/officeart/2018/5/layout/IconLeafLabelList"/>
    <dgm:cxn modelId="{1BE78E55-485D-461D-8A71-A54BD7BBD1C7}" type="presParOf" srcId="{4B808BAC-38CA-4EFF-A9E3-B182B72DC395}" destId="{4E9E70D1-F77C-4D1A-BB20-6F5DE4C1F37C}" srcOrd="3" destOrd="0" presId="urn:microsoft.com/office/officeart/2018/5/layout/IconLeafLabelList"/>
    <dgm:cxn modelId="{9CA0F5DA-80DF-468B-9B40-3797E26FFFC0}" type="presParOf" srcId="{68BC8830-A6B0-4888-8D34-73A83A40BB80}" destId="{B82EF647-9384-4C79-A15E-E333F379B6E1}" srcOrd="1" destOrd="0" presId="urn:microsoft.com/office/officeart/2018/5/layout/IconLeafLabelList"/>
    <dgm:cxn modelId="{359A21A4-8B0B-4100-AF8E-7319CD22CBD6}" type="presParOf" srcId="{68BC8830-A6B0-4888-8D34-73A83A40BB80}" destId="{D10149E3-C774-4BE6-AA5E-755BE5614522}" srcOrd="2" destOrd="0" presId="urn:microsoft.com/office/officeart/2018/5/layout/IconLeafLabelList"/>
    <dgm:cxn modelId="{8C4C8A29-35C9-4477-A694-D4AC559B716D}" type="presParOf" srcId="{D10149E3-C774-4BE6-AA5E-755BE5614522}" destId="{0427DDB4-22C4-41DA-A439-D1F033B37538}" srcOrd="0" destOrd="0" presId="urn:microsoft.com/office/officeart/2018/5/layout/IconLeafLabelList"/>
    <dgm:cxn modelId="{8B416ADB-1934-401B-A1EF-147FD5DC80B4}" type="presParOf" srcId="{D10149E3-C774-4BE6-AA5E-755BE5614522}" destId="{E73F8CC8-F2EF-4889-9BBE-54D4D59B7ED6}" srcOrd="1" destOrd="0" presId="urn:microsoft.com/office/officeart/2018/5/layout/IconLeafLabelList"/>
    <dgm:cxn modelId="{CFC1F359-3BE0-488D-A006-81B016B1CC86}" type="presParOf" srcId="{D10149E3-C774-4BE6-AA5E-755BE5614522}" destId="{99CAE7C2-CBA5-4E05-A613-15B2A6FE872E}" srcOrd="2" destOrd="0" presId="urn:microsoft.com/office/officeart/2018/5/layout/IconLeafLabelList"/>
    <dgm:cxn modelId="{4182B706-4F08-47C2-9C4F-158AB1A21CBC}" type="presParOf" srcId="{D10149E3-C774-4BE6-AA5E-755BE5614522}" destId="{E987CE77-F701-4D18-AB44-B6B087121301}" srcOrd="3" destOrd="0" presId="urn:microsoft.com/office/officeart/2018/5/layout/IconLeafLabelList"/>
    <dgm:cxn modelId="{43D1CC22-EF92-4748-91EA-99FA4A7856D2}" type="presParOf" srcId="{68BC8830-A6B0-4888-8D34-73A83A40BB80}" destId="{598C61BC-FC84-4D99-A0B9-E5E933C665E6}" srcOrd="3" destOrd="0" presId="urn:microsoft.com/office/officeart/2018/5/layout/IconLeafLabelList"/>
    <dgm:cxn modelId="{7E943D17-7FC1-48DA-8081-2BDCA8D87B19}" type="presParOf" srcId="{68BC8830-A6B0-4888-8D34-73A83A40BB80}" destId="{41E966A4-5034-4B89-ACA9-558B237DA549}" srcOrd="4" destOrd="0" presId="urn:microsoft.com/office/officeart/2018/5/layout/IconLeafLabelList"/>
    <dgm:cxn modelId="{0022D43D-5A86-4BDD-AD25-7A966D9F881D}" type="presParOf" srcId="{41E966A4-5034-4B89-ACA9-558B237DA549}" destId="{C49B5CAE-B29F-4416-A25D-0C29404B64B2}" srcOrd="0" destOrd="0" presId="urn:microsoft.com/office/officeart/2018/5/layout/IconLeafLabelList"/>
    <dgm:cxn modelId="{94CDD998-4FA5-40B3-953C-64D477EEFECB}" type="presParOf" srcId="{41E966A4-5034-4B89-ACA9-558B237DA549}" destId="{CFD6E74C-E6A1-4F65-B1D9-D69CCB4418D3}" srcOrd="1" destOrd="0" presId="urn:microsoft.com/office/officeart/2018/5/layout/IconLeafLabelList"/>
    <dgm:cxn modelId="{7C55F77D-0E79-41C8-B4E1-6923E895FD74}" type="presParOf" srcId="{41E966A4-5034-4B89-ACA9-558B237DA549}" destId="{F396E151-04AC-4B44-95D1-B0C0B33D5610}" srcOrd="2" destOrd="0" presId="urn:microsoft.com/office/officeart/2018/5/layout/IconLeafLabelList"/>
    <dgm:cxn modelId="{6F2ED9F3-C44B-44DF-BD0C-F66AFC20ACB5}" type="presParOf" srcId="{41E966A4-5034-4B89-ACA9-558B237DA549}" destId="{24C30282-E7AF-4777-AD99-E81FEF4FA0D6}" srcOrd="3" destOrd="0" presId="urn:microsoft.com/office/officeart/2018/5/layout/IconLeafLabelList"/>
    <dgm:cxn modelId="{02E4693E-D381-405D-9CAC-675D617DED0B}" type="presParOf" srcId="{68BC8830-A6B0-4888-8D34-73A83A40BB80}" destId="{C385714B-234C-409E-A50D-A3E9C360EDFA}" srcOrd="5" destOrd="0" presId="urn:microsoft.com/office/officeart/2018/5/layout/IconLeafLabelList"/>
    <dgm:cxn modelId="{92A9A0FF-EE4A-4341-8EBA-07BDA108428A}" type="presParOf" srcId="{68BC8830-A6B0-4888-8D34-73A83A40BB80}" destId="{EFA7F7E2-E11E-4106-9D14-3A4FD4F000EE}" srcOrd="6" destOrd="0" presId="urn:microsoft.com/office/officeart/2018/5/layout/IconLeafLabelList"/>
    <dgm:cxn modelId="{6F7FF002-6CEC-4E52-99DA-5E9E24F58599}" type="presParOf" srcId="{EFA7F7E2-E11E-4106-9D14-3A4FD4F000EE}" destId="{FBC0CE4F-2A72-4D31-8877-6592E8DD1DA0}" srcOrd="0" destOrd="0" presId="urn:microsoft.com/office/officeart/2018/5/layout/IconLeafLabelList"/>
    <dgm:cxn modelId="{869CD4AB-3589-4B52-A76C-125B76B62A60}" type="presParOf" srcId="{EFA7F7E2-E11E-4106-9D14-3A4FD4F000EE}" destId="{5594F796-B82C-4868-BAD9-939BA5F97D3B}" srcOrd="1" destOrd="0" presId="urn:microsoft.com/office/officeart/2018/5/layout/IconLeafLabelList"/>
    <dgm:cxn modelId="{0914C47B-4B50-4462-AAD7-09EFC806C362}" type="presParOf" srcId="{EFA7F7E2-E11E-4106-9D14-3A4FD4F000EE}" destId="{C94CB489-7C5A-4220-A551-CE477F2BD5C1}" srcOrd="2" destOrd="0" presId="urn:microsoft.com/office/officeart/2018/5/layout/IconLeafLabelList"/>
    <dgm:cxn modelId="{1E6FE5C7-6B63-4E2B-9F20-FE6819AB78C7}" type="presParOf" srcId="{EFA7F7E2-E11E-4106-9D14-3A4FD4F000EE}" destId="{4268E231-A45F-4C32-AB83-07D91D61157E}" srcOrd="3" destOrd="0" presId="urn:microsoft.com/office/officeart/2018/5/layout/IconLeafLabelList"/>
    <dgm:cxn modelId="{8DAE16D5-A91D-4572-95DC-43D976F4D765}" type="presParOf" srcId="{68BC8830-A6B0-4888-8D34-73A83A40BB80}" destId="{EB9102B0-B05B-4E80-B793-687226948CAD}" srcOrd="7" destOrd="0" presId="urn:microsoft.com/office/officeart/2018/5/layout/IconLeafLabelList"/>
    <dgm:cxn modelId="{6C7B9B3E-5063-4EAB-9C34-8F5BC2F8EB34}" type="presParOf" srcId="{68BC8830-A6B0-4888-8D34-73A83A40BB80}" destId="{157FC7E9-AF87-446D-B1C6-FF9C32F6F07A}" srcOrd="8" destOrd="0" presId="urn:microsoft.com/office/officeart/2018/5/layout/IconLeafLabelList"/>
    <dgm:cxn modelId="{CFE81608-109A-4EBD-9D9F-4C1C35E8C9BA}" type="presParOf" srcId="{157FC7E9-AF87-446D-B1C6-FF9C32F6F07A}" destId="{B2D36BFD-A9C4-4E69-97DA-0C8F5F575978}" srcOrd="0" destOrd="0" presId="urn:microsoft.com/office/officeart/2018/5/layout/IconLeafLabelList"/>
    <dgm:cxn modelId="{F7DE989E-1DB7-4765-9442-424D3273E302}" type="presParOf" srcId="{157FC7E9-AF87-446D-B1C6-FF9C32F6F07A}" destId="{CA16DF6F-E440-4067-B352-B828CBFB662E}" srcOrd="1" destOrd="0" presId="urn:microsoft.com/office/officeart/2018/5/layout/IconLeafLabelList"/>
    <dgm:cxn modelId="{71717A46-D1EC-4C39-A5D8-8D87970A9DD9}" type="presParOf" srcId="{157FC7E9-AF87-446D-B1C6-FF9C32F6F07A}" destId="{5127A739-EB23-40F8-87B7-D63DC916FF63}" srcOrd="2" destOrd="0" presId="urn:microsoft.com/office/officeart/2018/5/layout/IconLeafLabelList"/>
    <dgm:cxn modelId="{10DDB212-87CA-41EA-AAD2-BB793E8DB69B}" type="presParOf" srcId="{157FC7E9-AF87-446D-B1C6-FF9C32F6F07A}" destId="{852302EF-42C0-43A7-B9B4-025860860EE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EF4EC-E7AB-4479-9555-FCD8CE356D36}">
      <dsp:nvSpPr>
        <dsp:cNvPr id="0" name=""/>
        <dsp:cNvSpPr/>
      </dsp:nvSpPr>
      <dsp:spPr>
        <a:xfrm>
          <a:off x="478800" y="1095669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3DD185-16C5-4740-87B4-A357C11F17BA}">
      <dsp:nvSpPr>
        <dsp:cNvPr id="0" name=""/>
        <dsp:cNvSpPr/>
      </dsp:nvSpPr>
      <dsp:spPr>
        <a:xfrm>
          <a:off x="712800" y="132966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562B9-B5C0-443A-9218-3EAA6EED7E4A}">
      <dsp:nvSpPr>
        <dsp:cNvPr id="0" name=""/>
        <dsp:cNvSpPr/>
      </dsp:nvSpPr>
      <dsp:spPr>
        <a:xfrm>
          <a:off x="12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Increasing frequency </a:t>
          </a:r>
          <a:endParaRPr lang="en-US" sz="1600" kern="1200"/>
        </a:p>
      </dsp:txBody>
      <dsp:txXfrm>
        <a:off x="127800" y="2535669"/>
        <a:ext cx="1800000" cy="720000"/>
      </dsp:txXfrm>
    </dsp:sp>
    <dsp:sp modelId="{ED737289-872E-4E7E-B96A-7380E6208F26}">
      <dsp:nvSpPr>
        <dsp:cNvPr id="0" name=""/>
        <dsp:cNvSpPr/>
      </dsp:nvSpPr>
      <dsp:spPr>
        <a:xfrm>
          <a:off x="2593800" y="1095669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15AA2F-BBCB-45EB-A827-B3F4523F56D4}">
      <dsp:nvSpPr>
        <dsp:cNvPr id="0" name=""/>
        <dsp:cNvSpPr/>
      </dsp:nvSpPr>
      <dsp:spPr>
        <a:xfrm>
          <a:off x="282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798547-5456-4BF7-B2BA-9153D7544278}">
      <dsp:nvSpPr>
        <dsp:cNvPr id="0" name=""/>
        <dsp:cNvSpPr/>
      </dsp:nvSpPr>
      <dsp:spPr>
        <a:xfrm>
          <a:off x="224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Ongoing health issues </a:t>
          </a:r>
          <a:endParaRPr lang="en-US" sz="1600" kern="1200"/>
        </a:p>
      </dsp:txBody>
      <dsp:txXfrm>
        <a:off x="2242800" y="2535669"/>
        <a:ext cx="1800000" cy="720000"/>
      </dsp:txXfrm>
    </dsp:sp>
    <dsp:sp modelId="{5A0A7DB6-E136-4E0A-8ACB-1D0586C25603}">
      <dsp:nvSpPr>
        <dsp:cNvPr id="0" name=""/>
        <dsp:cNvSpPr/>
      </dsp:nvSpPr>
      <dsp:spPr>
        <a:xfrm>
          <a:off x="4708800" y="1095669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6C7619-5133-468B-ACCD-68918E914B97}">
      <dsp:nvSpPr>
        <dsp:cNvPr id="0" name=""/>
        <dsp:cNvSpPr/>
      </dsp:nvSpPr>
      <dsp:spPr>
        <a:xfrm>
          <a:off x="494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0CA67-F42A-4F60-986D-C6A57A9651B9}">
      <dsp:nvSpPr>
        <dsp:cNvPr id="0" name=""/>
        <dsp:cNvSpPr/>
      </dsp:nvSpPr>
      <dsp:spPr>
        <a:xfrm>
          <a:off x="435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Effects on society and the economy</a:t>
          </a:r>
          <a:endParaRPr lang="en-US" sz="1600" kern="1200"/>
        </a:p>
      </dsp:txBody>
      <dsp:txXfrm>
        <a:off x="4357800" y="2535669"/>
        <a:ext cx="1800000" cy="720000"/>
      </dsp:txXfrm>
    </dsp:sp>
    <dsp:sp modelId="{402D3CDA-E163-45A5-BABD-0F2A49322355}">
      <dsp:nvSpPr>
        <dsp:cNvPr id="0" name=""/>
        <dsp:cNvSpPr/>
      </dsp:nvSpPr>
      <dsp:spPr>
        <a:xfrm>
          <a:off x="6823800" y="1095669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566283-D047-4846-8CB5-04DD13D8DF07}">
      <dsp:nvSpPr>
        <dsp:cNvPr id="0" name=""/>
        <dsp:cNvSpPr/>
      </dsp:nvSpPr>
      <dsp:spPr>
        <a:xfrm>
          <a:off x="705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2DB96-24D9-4361-B333-591F6C60EC5E}">
      <dsp:nvSpPr>
        <dsp:cNvPr id="0" name=""/>
        <dsp:cNvSpPr/>
      </dsp:nvSpPr>
      <dsp:spPr>
        <a:xfrm>
          <a:off x="647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Heavier strain in underprivileged regions</a:t>
          </a:r>
          <a:endParaRPr lang="en-US" sz="1600" kern="1200"/>
        </a:p>
      </dsp:txBody>
      <dsp:txXfrm>
        <a:off x="6472800" y="2535669"/>
        <a:ext cx="1800000" cy="720000"/>
      </dsp:txXfrm>
    </dsp:sp>
    <dsp:sp modelId="{01859014-0442-4C06-BCC9-AED910EA8A5C}">
      <dsp:nvSpPr>
        <dsp:cNvPr id="0" name=""/>
        <dsp:cNvSpPr/>
      </dsp:nvSpPr>
      <dsp:spPr>
        <a:xfrm>
          <a:off x="8938800" y="1095669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773A47-7562-4D18-B781-AEEBE37C6846}">
      <dsp:nvSpPr>
        <dsp:cNvPr id="0" name=""/>
        <dsp:cNvSpPr/>
      </dsp:nvSpPr>
      <dsp:spPr>
        <a:xfrm>
          <a:off x="917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D4199-40C5-452D-A366-CF9DD3AFCD3A}">
      <dsp:nvSpPr>
        <dsp:cNvPr id="0" name=""/>
        <dsp:cNvSpPr/>
      </dsp:nvSpPr>
      <dsp:spPr>
        <a:xfrm>
          <a:off x="858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(Marmot et al., 2020) </a:t>
          </a:r>
          <a:endParaRPr lang="en-US" sz="1600" kern="1200"/>
        </a:p>
      </dsp:txBody>
      <dsp:txXfrm>
        <a:off x="8587800" y="2535669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028CF6-CB19-4AB0-8C51-21F3E024743B}">
      <dsp:nvSpPr>
        <dsp:cNvPr id="0" name=""/>
        <dsp:cNvSpPr/>
      </dsp:nvSpPr>
      <dsp:spPr>
        <a:xfrm>
          <a:off x="0" y="702648"/>
          <a:ext cx="6224335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Poverty raises the chances of developing mental health issues.</a:t>
          </a:r>
          <a:endParaRPr lang="en-US" sz="2400" kern="1200"/>
        </a:p>
      </dsp:txBody>
      <dsp:txXfrm>
        <a:off x="46606" y="749254"/>
        <a:ext cx="6131123" cy="861507"/>
      </dsp:txXfrm>
    </dsp:sp>
    <dsp:sp modelId="{73A3A853-C5C9-4534-BBF8-F9F46A356E0E}">
      <dsp:nvSpPr>
        <dsp:cNvPr id="0" name=""/>
        <dsp:cNvSpPr/>
      </dsp:nvSpPr>
      <dsp:spPr>
        <a:xfrm>
          <a:off x="0" y="1726488"/>
          <a:ext cx="6224335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Mental health problems can make it harder to find a job. </a:t>
          </a:r>
          <a:endParaRPr lang="en-US" sz="2400" kern="1200"/>
        </a:p>
      </dsp:txBody>
      <dsp:txXfrm>
        <a:off x="46606" y="1773094"/>
        <a:ext cx="6131123" cy="861507"/>
      </dsp:txXfrm>
    </dsp:sp>
    <dsp:sp modelId="{5AF8F2E8-6315-4C49-B766-308BFFD71127}">
      <dsp:nvSpPr>
        <dsp:cNvPr id="0" name=""/>
        <dsp:cNvSpPr/>
      </dsp:nvSpPr>
      <dsp:spPr>
        <a:xfrm>
          <a:off x="0" y="2750328"/>
          <a:ext cx="6224335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This creates a cycle of disadvantage that keeps going from one generation to the next. </a:t>
          </a:r>
          <a:endParaRPr lang="en-US" sz="2400" kern="1200"/>
        </a:p>
      </dsp:txBody>
      <dsp:txXfrm>
        <a:off x="46606" y="2796934"/>
        <a:ext cx="6131123" cy="861507"/>
      </dsp:txXfrm>
    </dsp:sp>
    <dsp:sp modelId="{B7415CC3-2209-45B7-B70C-68AE7E6F8510}">
      <dsp:nvSpPr>
        <dsp:cNvPr id="0" name=""/>
        <dsp:cNvSpPr/>
      </dsp:nvSpPr>
      <dsp:spPr>
        <a:xfrm>
          <a:off x="0" y="3774168"/>
          <a:ext cx="6224335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(Lund et al., 2018) </a:t>
          </a:r>
          <a:endParaRPr lang="en-US" sz="2400" kern="1200"/>
        </a:p>
      </dsp:txBody>
      <dsp:txXfrm>
        <a:off x="46606" y="3820774"/>
        <a:ext cx="6131123" cy="8615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B6C1AF-6AE5-4DE0-9E7A-A373A14339E3}">
      <dsp:nvSpPr>
        <dsp:cNvPr id="0" name=""/>
        <dsp:cNvSpPr/>
      </dsp:nvSpPr>
      <dsp:spPr>
        <a:xfrm>
          <a:off x="0" y="860607"/>
          <a:ext cx="6291714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1EFF0F-3537-4232-AA26-73B4F66C5924}">
      <dsp:nvSpPr>
        <dsp:cNvPr id="0" name=""/>
        <dsp:cNvSpPr/>
      </dsp:nvSpPr>
      <dsp:spPr>
        <a:xfrm>
          <a:off x="314585" y="476847"/>
          <a:ext cx="4404199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Physical and Mental Health </a:t>
          </a:r>
          <a:endParaRPr lang="en-US" sz="2600" kern="1200"/>
        </a:p>
      </dsp:txBody>
      <dsp:txXfrm>
        <a:off x="352052" y="514314"/>
        <a:ext cx="4329265" cy="692586"/>
      </dsp:txXfrm>
    </dsp:sp>
    <dsp:sp modelId="{AFEC16A5-4229-42E6-A737-F9812A7133F5}">
      <dsp:nvSpPr>
        <dsp:cNvPr id="0" name=""/>
        <dsp:cNvSpPr/>
      </dsp:nvSpPr>
      <dsp:spPr>
        <a:xfrm>
          <a:off x="0" y="2039967"/>
          <a:ext cx="6291714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007CC3-537C-4A93-9E46-62439F859D89}">
      <dsp:nvSpPr>
        <dsp:cNvPr id="0" name=""/>
        <dsp:cNvSpPr/>
      </dsp:nvSpPr>
      <dsp:spPr>
        <a:xfrm>
          <a:off x="314585" y="1656207"/>
          <a:ext cx="4404199" cy="7675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Emphasis on Prevention </a:t>
          </a:r>
          <a:endParaRPr lang="en-US" sz="2600" kern="1200"/>
        </a:p>
      </dsp:txBody>
      <dsp:txXfrm>
        <a:off x="352052" y="1693674"/>
        <a:ext cx="4329265" cy="692586"/>
      </dsp:txXfrm>
    </dsp:sp>
    <dsp:sp modelId="{9999CADF-1664-4FF8-9B6C-8776EE47D46C}">
      <dsp:nvSpPr>
        <dsp:cNvPr id="0" name=""/>
        <dsp:cNvSpPr/>
      </dsp:nvSpPr>
      <dsp:spPr>
        <a:xfrm>
          <a:off x="0" y="3219327"/>
          <a:ext cx="6291714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96DC17-01A7-42A4-BD9F-5CB7FA1D75CE}">
      <dsp:nvSpPr>
        <dsp:cNvPr id="0" name=""/>
        <dsp:cNvSpPr/>
      </dsp:nvSpPr>
      <dsp:spPr>
        <a:xfrm>
          <a:off x="314585" y="2835567"/>
          <a:ext cx="4404199" cy="7675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Minimizing Inequalities </a:t>
          </a:r>
          <a:endParaRPr lang="en-US" sz="2600" kern="1200"/>
        </a:p>
      </dsp:txBody>
      <dsp:txXfrm>
        <a:off x="352052" y="2873034"/>
        <a:ext cx="4329265" cy="692586"/>
      </dsp:txXfrm>
    </dsp:sp>
    <dsp:sp modelId="{52C20930-EE0B-4889-85D9-328700E0E8CD}">
      <dsp:nvSpPr>
        <dsp:cNvPr id="0" name=""/>
        <dsp:cNvSpPr/>
      </dsp:nvSpPr>
      <dsp:spPr>
        <a:xfrm>
          <a:off x="0" y="4398687"/>
          <a:ext cx="6291714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F7FB6A-3EB6-4020-A249-03695C79D55B}">
      <dsp:nvSpPr>
        <dsp:cNvPr id="0" name=""/>
        <dsp:cNvSpPr/>
      </dsp:nvSpPr>
      <dsp:spPr>
        <a:xfrm>
          <a:off x="314585" y="4014927"/>
          <a:ext cx="4404199" cy="767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68" tIns="0" rIns="166468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(UN, 2015; WHO, 2022) </a:t>
          </a:r>
          <a:endParaRPr lang="en-US" sz="2600" kern="1200"/>
        </a:p>
      </dsp:txBody>
      <dsp:txXfrm>
        <a:off x="352052" y="4052394"/>
        <a:ext cx="4329265" cy="6925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563CBC-FE95-47B5-A634-C7C1FA297D60}">
      <dsp:nvSpPr>
        <dsp:cNvPr id="0" name=""/>
        <dsp:cNvSpPr/>
      </dsp:nvSpPr>
      <dsp:spPr>
        <a:xfrm>
          <a:off x="0" y="531"/>
          <a:ext cx="539336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3DFD20F-410E-468A-BFE2-0224A39F9F1B}">
      <dsp:nvSpPr>
        <dsp:cNvPr id="0" name=""/>
        <dsp:cNvSpPr/>
      </dsp:nvSpPr>
      <dsp:spPr>
        <a:xfrm>
          <a:off x="0" y="531"/>
          <a:ext cx="5393361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Poverty harms people's wellbeing.</a:t>
          </a:r>
          <a:endParaRPr lang="en-US" sz="2400" kern="1200"/>
        </a:p>
      </dsp:txBody>
      <dsp:txXfrm>
        <a:off x="0" y="531"/>
        <a:ext cx="5393361" cy="870055"/>
      </dsp:txXfrm>
    </dsp:sp>
    <dsp:sp modelId="{C28FCC68-0527-47C0-870D-37F9AB1F0E83}">
      <dsp:nvSpPr>
        <dsp:cNvPr id="0" name=""/>
        <dsp:cNvSpPr/>
      </dsp:nvSpPr>
      <dsp:spPr>
        <a:xfrm>
          <a:off x="0" y="870586"/>
          <a:ext cx="539336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A940776-4CBA-4263-94AB-8C28091E4B7A}">
      <dsp:nvSpPr>
        <dsp:cNvPr id="0" name=""/>
        <dsp:cNvSpPr/>
      </dsp:nvSpPr>
      <dsp:spPr>
        <a:xfrm>
          <a:off x="0" y="870586"/>
          <a:ext cx="5393361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raises stress and feelings of insecurity. </a:t>
          </a:r>
          <a:endParaRPr lang="en-US" sz="2400" kern="1200"/>
        </a:p>
      </dsp:txBody>
      <dsp:txXfrm>
        <a:off x="0" y="870586"/>
        <a:ext cx="5393361" cy="870055"/>
      </dsp:txXfrm>
    </dsp:sp>
    <dsp:sp modelId="{FBF43D73-09DF-4159-A110-F05B0328AD64}">
      <dsp:nvSpPr>
        <dsp:cNvPr id="0" name=""/>
        <dsp:cNvSpPr/>
      </dsp:nvSpPr>
      <dsp:spPr>
        <a:xfrm>
          <a:off x="0" y="1740641"/>
          <a:ext cx="539336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61078B3-DB17-49C0-A08B-B1E87013B274}">
      <dsp:nvSpPr>
        <dsp:cNvPr id="0" name=""/>
        <dsp:cNvSpPr/>
      </dsp:nvSpPr>
      <dsp:spPr>
        <a:xfrm>
          <a:off x="0" y="1740641"/>
          <a:ext cx="5393361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makes it harder to recover from problems. </a:t>
          </a:r>
          <a:endParaRPr lang="en-US" sz="2400" kern="1200"/>
        </a:p>
      </dsp:txBody>
      <dsp:txXfrm>
        <a:off x="0" y="1740641"/>
        <a:ext cx="5393361" cy="870055"/>
      </dsp:txXfrm>
    </dsp:sp>
    <dsp:sp modelId="{10F0C6BA-466A-44A9-B3E2-9B9B45ECA488}">
      <dsp:nvSpPr>
        <dsp:cNvPr id="0" name=""/>
        <dsp:cNvSpPr/>
      </dsp:nvSpPr>
      <dsp:spPr>
        <a:xfrm>
          <a:off x="0" y="2610696"/>
          <a:ext cx="539336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C1A4F4-3AB7-4B38-AE14-A10FDD098343}">
      <dsp:nvSpPr>
        <dsp:cNvPr id="0" name=""/>
        <dsp:cNvSpPr/>
      </dsp:nvSpPr>
      <dsp:spPr>
        <a:xfrm>
          <a:off x="0" y="2610696"/>
          <a:ext cx="5393361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increases the need for services. </a:t>
          </a:r>
          <a:endParaRPr lang="en-US" sz="2400" kern="1200"/>
        </a:p>
      </dsp:txBody>
      <dsp:txXfrm>
        <a:off x="0" y="2610696"/>
        <a:ext cx="5393361" cy="870055"/>
      </dsp:txXfrm>
    </dsp:sp>
    <dsp:sp modelId="{270160FD-C0DA-40CA-B055-7D8C0FD37AD4}">
      <dsp:nvSpPr>
        <dsp:cNvPr id="0" name=""/>
        <dsp:cNvSpPr/>
      </dsp:nvSpPr>
      <dsp:spPr>
        <a:xfrm>
          <a:off x="0" y="3480751"/>
          <a:ext cx="539336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5F50488-D214-4B1B-8D0D-54F567E234CC}">
      <dsp:nvSpPr>
        <dsp:cNvPr id="0" name=""/>
        <dsp:cNvSpPr/>
      </dsp:nvSpPr>
      <dsp:spPr>
        <a:xfrm>
          <a:off x="0" y="3480751"/>
          <a:ext cx="5393361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(WHO, 2014) </a:t>
          </a:r>
          <a:endParaRPr lang="en-US" sz="2400" kern="1200"/>
        </a:p>
      </dsp:txBody>
      <dsp:txXfrm>
        <a:off x="0" y="3480751"/>
        <a:ext cx="5393361" cy="8700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5378F-4813-40D1-BE85-59819ED6DC2E}">
      <dsp:nvSpPr>
        <dsp:cNvPr id="0" name=""/>
        <dsp:cNvSpPr/>
      </dsp:nvSpPr>
      <dsp:spPr>
        <a:xfrm>
          <a:off x="0" y="2726"/>
          <a:ext cx="6303729" cy="131756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Crisis care can be expensive.</a:t>
          </a:r>
          <a:endParaRPr lang="en-US" sz="3300" kern="1200"/>
        </a:p>
      </dsp:txBody>
      <dsp:txXfrm>
        <a:off x="64318" y="67044"/>
        <a:ext cx="6175093" cy="1188930"/>
      </dsp:txXfrm>
    </dsp:sp>
    <dsp:sp modelId="{F5E2F3D8-1F6B-4DE9-A35F-3FEB1642050E}">
      <dsp:nvSpPr>
        <dsp:cNvPr id="0" name=""/>
        <dsp:cNvSpPr/>
      </dsp:nvSpPr>
      <dsp:spPr>
        <a:xfrm>
          <a:off x="0" y="1415333"/>
          <a:ext cx="6303729" cy="1317566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Preventing issues leads to better results. </a:t>
          </a:r>
          <a:endParaRPr lang="en-US" sz="3300" kern="1200"/>
        </a:p>
      </dsp:txBody>
      <dsp:txXfrm>
        <a:off x="64318" y="1479651"/>
        <a:ext cx="6175093" cy="1188930"/>
      </dsp:txXfrm>
    </dsp:sp>
    <dsp:sp modelId="{B2A1416A-5551-43C3-A8BB-F8575D00961F}">
      <dsp:nvSpPr>
        <dsp:cNvPr id="0" name=""/>
        <dsp:cNvSpPr/>
      </dsp:nvSpPr>
      <dsp:spPr>
        <a:xfrm>
          <a:off x="0" y="2827939"/>
          <a:ext cx="6303729" cy="1317566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Tackling poverty helps lower the need for services.</a:t>
          </a:r>
          <a:endParaRPr lang="en-US" sz="3300" kern="1200"/>
        </a:p>
      </dsp:txBody>
      <dsp:txXfrm>
        <a:off x="64318" y="2892257"/>
        <a:ext cx="6175093" cy="1188930"/>
      </dsp:txXfrm>
    </dsp:sp>
    <dsp:sp modelId="{E358F939-DB7F-4C5A-8DB8-B3254C6E6C24}">
      <dsp:nvSpPr>
        <dsp:cNvPr id="0" name=""/>
        <dsp:cNvSpPr/>
      </dsp:nvSpPr>
      <dsp:spPr>
        <a:xfrm>
          <a:off x="0" y="4240545"/>
          <a:ext cx="6303729" cy="131756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(NHS England, 2019) </a:t>
          </a:r>
          <a:endParaRPr lang="en-US" sz="3300" kern="1200"/>
        </a:p>
      </dsp:txBody>
      <dsp:txXfrm>
        <a:off x="64318" y="4304863"/>
        <a:ext cx="6175093" cy="118893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45D50E-F03F-4EE9-BB67-63EF237C4F19}">
      <dsp:nvSpPr>
        <dsp:cNvPr id="0" name=""/>
        <dsp:cNvSpPr/>
      </dsp:nvSpPr>
      <dsp:spPr>
        <a:xfrm>
          <a:off x="478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02B82C-397C-475C-A052-5DF3CCD2FD7A}">
      <dsp:nvSpPr>
        <dsp:cNvPr id="0" name=""/>
        <dsp:cNvSpPr/>
      </dsp:nvSpPr>
      <dsp:spPr>
        <a:xfrm>
          <a:off x="712800" y="132966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9E70D1-F77C-4D1A-BB20-6F5DE4C1F37C}">
      <dsp:nvSpPr>
        <dsp:cNvPr id="0" name=""/>
        <dsp:cNvSpPr/>
      </dsp:nvSpPr>
      <dsp:spPr>
        <a:xfrm>
          <a:off x="12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Poverty greatly affects mental health. </a:t>
          </a:r>
          <a:endParaRPr lang="en-US" sz="1200" kern="1200"/>
        </a:p>
      </dsp:txBody>
      <dsp:txXfrm>
        <a:off x="127800" y="2535669"/>
        <a:ext cx="1800000" cy="720000"/>
      </dsp:txXfrm>
    </dsp:sp>
    <dsp:sp modelId="{0427DDB4-22C4-41DA-A439-D1F033B37538}">
      <dsp:nvSpPr>
        <dsp:cNvPr id="0" name=""/>
        <dsp:cNvSpPr/>
      </dsp:nvSpPr>
      <dsp:spPr>
        <a:xfrm>
          <a:off x="2593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3F8CC8-F2EF-4889-9BBE-54D4D59B7ED6}">
      <dsp:nvSpPr>
        <dsp:cNvPr id="0" name=""/>
        <dsp:cNvSpPr/>
      </dsp:nvSpPr>
      <dsp:spPr>
        <a:xfrm>
          <a:off x="282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87CE77-F701-4D18-AB44-B6B087121301}">
      <dsp:nvSpPr>
        <dsp:cNvPr id="0" name=""/>
        <dsp:cNvSpPr/>
      </dsp:nvSpPr>
      <dsp:spPr>
        <a:xfrm>
          <a:off x="224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Good mental well-being is important for overall health.</a:t>
          </a:r>
          <a:endParaRPr lang="en-US" sz="1200" kern="1200"/>
        </a:p>
      </dsp:txBody>
      <dsp:txXfrm>
        <a:off x="2242800" y="2535669"/>
        <a:ext cx="1800000" cy="720000"/>
      </dsp:txXfrm>
    </dsp:sp>
    <dsp:sp modelId="{C49B5CAE-B29F-4416-A25D-0C29404B64B2}">
      <dsp:nvSpPr>
        <dsp:cNvPr id="0" name=""/>
        <dsp:cNvSpPr/>
      </dsp:nvSpPr>
      <dsp:spPr>
        <a:xfrm>
          <a:off x="4708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D6E74C-E6A1-4F65-B1D9-D69CCB4418D3}">
      <dsp:nvSpPr>
        <dsp:cNvPr id="0" name=""/>
        <dsp:cNvSpPr/>
      </dsp:nvSpPr>
      <dsp:spPr>
        <a:xfrm>
          <a:off x="494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30282-E7AF-4777-AD99-E81FEF4FA0D6}">
      <dsp:nvSpPr>
        <dsp:cNvPr id="0" name=""/>
        <dsp:cNvSpPr/>
      </dsp:nvSpPr>
      <dsp:spPr>
        <a:xfrm>
          <a:off x="435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Sustainable Development Goal 3 relies on Sustainable</a:t>
          </a:r>
          <a:endParaRPr lang="en-US" sz="1200" kern="1200"/>
        </a:p>
      </dsp:txBody>
      <dsp:txXfrm>
        <a:off x="4357800" y="2535669"/>
        <a:ext cx="1800000" cy="720000"/>
      </dsp:txXfrm>
    </dsp:sp>
    <dsp:sp modelId="{FBC0CE4F-2A72-4D31-8877-6592E8DD1DA0}">
      <dsp:nvSpPr>
        <dsp:cNvPr id="0" name=""/>
        <dsp:cNvSpPr/>
      </dsp:nvSpPr>
      <dsp:spPr>
        <a:xfrm>
          <a:off x="6823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94F796-B82C-4868-BAD9-939BA5F97D3B}">
      <dsp:nvSpPr>
        <dsp:cNvPr id="0" name=""/>
        <dsp:cNvSpPr/>
      </dsp:nvSpPr>
      <dsp:spPr>
        <a:xfrm>
          <a:off x="705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8E231-A45F-4C32-AB83-07D91D61157E}">
      <dsp:nvSpPr>
        <dsp:cNvPr id="0" name=""/>
        <dsp:cNvSpPr/>
      </dsp:nvSpPr>
      <dsp:spPr>
        <a:xfrm>
          <a:off x="647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Development Goals 1 and 10. </a:t>
          </a:r>
          <a:endParaRPr lang="en-US" sz="1200" kern="1200"/>
        </a:p>
      </dsp:txBody>
      <dsp:txXfrm>
        <a:off x="6472800" y="2535669"/>
        <a:ext cx="1800000" cy="720000"/>
      </dsp:txXfrm>
    </dsp:sp>
    <dsp:sp modelId="{B2D36BFD-A9C4-4E69-97DA-0C8F5F575978}">
      <dsp:nvSpPr>
        <dsp:cNvPr id="0" name=""/>
        <dsp:cNvSpPr/>
      </dsp:nvSpPr>
      <dsp:spPr>
        <a:xfrm>
          <a:off x="8938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16DF6F-E440-4067-B352-B828CBFB662E}">
      <dsp:nvSpPr>
        <dsp:cNvPr id="0" name=""/>
        <dsp:cNvSpPr/>
      </dsp:nvSpPr>
      <dsp:spPr>
        <a:xfrm>
          <a:off x="917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302EF-42C0-43A7-B9B4-025860860EEE}">
      <dsp:nvSpPr>
        <dsp:cNvPr id="0" name=""/>
        <dsp:cNvSpPr/>
      </dsp:nvSpPr>
      <dsp:spPr>
        <a:xfrm>
          <a:off x="858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It is important to use combined methods to tackle these issues. </a:t>
          </a:r>
          <a:endParaRPr lang="en-US" sz="1200" kern="1200"/>
        </a:p>
      </dsp:txBody>
      <dsp:txXfrm>
        <a:off x="8587800" y="2535669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F10BB-20A3-F24D-A48F-D6C45F89B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Name: Sirmenaz Bibi</a:t>
            </a:r>
            <a:endParaRPr lang="en-US"/>
          </a:p>
          <a:p>
            <a:r>
              <a:rPr lang="en-GB"/>
              <a:t>Student number:2232147</a:t>
            </a:r>
          </a:p>
          <a:p>
            <a:r>
              <a:rPr lang="en-GB"/>
              <a:t>Module Code:BMPH030</a:t>
            </a:r>
          </a:p>
          <a:p>
            <a:r>
              <a:rPr lang="en-GB"/>
              <a:t>Component 1 Presentation</a:t>
            </a:r>
          </a:p>
          <a:p>
            <a:r>
              <a:rPr lang="en-GB" err="1"/>
              <a:t>Lecurer</a:t>
            </a:r>
            <a:r>
              <a:rPr lang="en-GB"/>
              <a:t>: Zakkiyah Ahmed</a:t>
            </a:r>
          </a:p>
        </p:txBody>
      </p:sp>
    </p:spTree>
    <p:extLst>
      <p:ext uri="{BB962C8B-B14F-4D97-AF65-F5344CB8AC3E}">
        <p14:creationId xmlns:p14="http://schemas.microsoft.com/office/powerpoint/2010/main" val="2214836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8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Arc 41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602CBD-D5E3-83AC-9E83-98AD32843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Mental Health, Poverty, Good Health, Wellbeing and Sustainable Development</a:t>
            </a:r>
          </a:p>
        </p:txBody>
      </p:sp>
    </p:spTree>
    <p:extLst>
      <p:ext uri="{BB962C8B-B14F-4D97-AF65-F5344CB8AC3E}">
        <p14:creationId xmlns:p14="http://schemas.microsoft.com/office/powerpoint/2010/main" val="3990504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31BA2-7B4F-97D9-2596-5CA9CFF6C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37D95-C416-A274-EAA3-420FDF0AB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Mental health is an important public health concern. </a:t>
            </a:r>
            <a:endParaRPr lang="en-US"/>
          </a:p>
          <a:p>
            <a:r>
              <a:rPr lang="en-GB"/>
              <a:t>It is affected by social and economic factors. </a:t>
            </a:r>
          </a:p>
          <a:p>
            <a:r>
              <a:rPr lang="en-GB"/>
              <a:t> Living in poverty can impact a person's wellbeing. </a:t>
            </a:r>
          </a:p>
          <a:p>
            <a:r>
              <a:rPr lang="en-GB"/>
              <a:t>There is a connection between mental health and sustainable development. </a:t>
            </a:r>
          </a:p>
          <a:p>
            <a:endParaRPr lang="en-GB"/>
          </a:p>
          <a:p>
            <a:r>
              <a:rPr lang="en-GB"/>
              <a:t>(WHO,2022)</a:t>
            </a:r>
          </a:p>
        </p:txBody>
      </p:sp>
    </p:spTree>
    <p:extLst>
      <p:ext uri="{BB962C8B-B14F-4D97-AF65-F5344CB8AC3E}">
        <p14:creationId xmlns:p14="http://schemas.microsoft.com/office/powerpoint/2010/main" val="56727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934AF2-F378-068D-8769-014EFFEE2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Why Mental Health Matters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718E16C4-8345-8BDC-5D66-4A67AECE31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4736803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1012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FC0B4-DF8D-380B-8B3F-CCC2FF4D1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Defining Mental Heath</a:t>
            </a: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8D4D9CBE-1DD8-7B72-6915-E46FE8125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Emotional, mental, and social health includes</a:t>
            </a:r>
            <a:endParaRPr lang="en-US" dirty="0"/>
          </a:p>
          <a:p>
            <a:r>
              <a:rPr lang="en-GB" dirty="0"/>
              <a:t> The ability to handle stress</a:t>
            </a:r>
          </a:p>
          <a:p>
            <a:r>
              <a:rPr lang="en-GB" dirty="0"/>
              <a:t> Being involved in the community </a:t>
            </a:r>
          </a:p>
          <a:p>
            <a:r>
              <a:rPr lang="en-GB" dirty="0"/>
              <a:t> More than just not being sick </a:t>
            </a:r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 dirty="0"/>
              <a:t>(WHO, 2022) </a:t>
            </a:r>
          </a:p>
        </p:txBody>
      </p:sp>
    </p:spTree>
    <p:extLst>
      <p:ext uri="{BB962C8B-B14F-4D97-AF65-F5344CB8AC3E}">
        <p14:creationId xmlns:p14="http://schemas.microsoft.com/office/powerpoint/2010/main" val="662700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BD51A-5835-0B53-F931-64FEC8D7A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Understanding Wellbeing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B031F138-FE52-A3DD-6EDB-7A7F44456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Life quality </a:t>
            </a:r>
            <a:endParaRPr lang="en-US"/>
          </a:p>
          <a:p>
            <a:r>
              <a:rPr lang="en-GB"/>
              <a:t> Social ties </a:t>
            </a:r>
          </a:p>
          <a:p>
            <a:r>
              <a:rPr lang="en-GB"/>
              <a:t> Independence and control </a:t>
            </a:r>
          </a:p>
          <a:p>
            <a:r>
              <a:rPr lang="en-GB"/>
              <a:t> Feeling of purpose </a:t>
            </a:r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/>
              <a:t>(Mental Health Foundation, 2020) </a:t>
            </a:r>
          </a:p>
        </p:txBody>
      </p:sp>
    </p:spTree>
    <p:extLst>
      <p:ext uri="{BB962C8B-B14F-4D97-AF65-F5344CB8AC3E}">
        <p14:creationId xmlns:p14="http://schemas.microsoft.com/office/powerpoint/2010/main" val="1105972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38038-71CD-8A02-591F-B022B9587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Defining Poverty</a:t>
            </a:r>
          </a:p>
        </p:txBody>
      </p:sp>
      <p:pic>
        <p:nvPicPr>
          <p:cNvPr id="12" name="Picture 11" descr="Wooden houses with one house standing out with its orange and red colour">
            <a:extLst>
              <a:ext uri="{FF2B5EF4-FFF2-40B4-BE49-F238E27FC236}">
                <a16:creationId xmlns:a16="http://schemas.microsoft.com/office/drawing/2014/main" id="{14A7E140-6E56-EA60-D485-F443D7400E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160" r="17706" b="4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6C5C08BB-7F0C-4F6B-DC9A-6E234D1E9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Limited income </a:t>
            </a:r>
            <a:endParaRPr lang="en-US" sz="2000" dirty="0"/>
          </a:p>
          <a:p>
            <a:r>
              <a:rPr lang="en-GB" sz="2000" dirty="0"/>
              <a:t>Unstable housing situation </a:t>
            </a:r>
          </a:p>
          <a:p>
            <a:r>
              <a:rPr lang="en-GB" sz="2000" dirty="0"/>
              <a:t>Joblessness or inconsistent employment </a:t>
            </a:r>
          </a:p>
          <a:p>
            <a:r>
              <a:rPr lang="en-GB" sz="2000" dirty="0"/>
              <a:t> Isolation from society 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pPr marL="0" indent="0">
              <a:buNone/>
            </a:pPr>
            <a:r>
              <a:rPr lang="en-GB" sz="2000" dirty="0"/>
              <a:t>(WHO, 2014) </a:t>
            </a:r>
          </a:p>
        </p:txBody>
      </p:sp>
    </p:spTree>
    <p:extLst>
      <p:ext uri="{BB962C8B-B14F-4D97-AF65-F5344CB8AC3E}">
        <p14:creationId xmlns:p14="http://schemas.microsoft.com/office/powerpoint/2010/main" val="755047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3CBC10-D528-A501-CB59-A4220FD67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How Poverty Affects Mental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0DAFD-0BF2-4752-65B6-9D224A25E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/>
              <a:t>Chronic financial stress</a:t>
            </a:r>
            <a:endParaRPr lang="en-US" sz="1900"/>
          </a:p>
          <a:p>
            <a:endParaRPr lang="en-GB" sz="1900"/>
          </a:p>
          <a:p>
            <a:r>
              <a:rPr lang="en-GB" sz="1900"/>
              <a:t> more exposure to trauma</a:t>
            </a:r>
          </a:p>
          <a:p>
            <a:endParaRPr lang="en-GB" sz="1900"/>
          </a:p>
          <a:p>
            <a:r>
              <a:rPr lang="en-GB" sz="1900"/>
              <a:t>less access to help and support </a:t>
            </a:r>
            <a:endParaRPr lang="en-US" sz="1900"/>
          </a:p>
          <a:p>
            <a:endParaRPr lang="en-GB" sz="1900"/>
          </a:p>
          <a:p>
            <a:r>
              <a:rPr lang="en-GB" sz="1900"/>
              <a:t>greater chance of experiencing depression and anxiety </a:t>
            </a:r>
            <a:endParaRPr lang="en-US" sz="1900"/>
          </a:p>
          <a:p>
            <a:endParaRPr lang="en-GB" sz="1900"/>
          </a:p>
          <a:p>
            <a:endParaRPr lang="en-GB" sz="1900"/>
          </a:p>
          <a:p>
            <a:endParaRPr lang="en-GB" sz="1900"/>
          </a:p>
          <a:p>
            <a:endParaRPr lang="en-GB" sz="1900"/>
          </a:p>
          <a:p>
            <a:endParaRPr lang="en-GB" sz="1900"/>
          </a:p>
          <a:p>
            <a:pPr marL="0" indent="0">
              <a:buNone/>
            </a:pPr>
            <a:r>
              <a:rPr lang="en-GB" sz="1900"/>
              <a:t>(WHO, 2014; Marmot et al., 2020). </a:t>
            </a:r>
          </a:p>
        </p:txBody>
      </p:sp>
    </p:spTree>
    <p:extLst>
      <p:ext uri="{BB962C8B-B14F-4D97-AF65-F5344CB8AC3E}">
        <p14:creationId xmlns:p14="http://schemas.microsoft.com/office/powerpoint/2010/main" val="2158499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D4941-6FC7-DB93-39F4-B2DDF4BAA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Psychological Impact of Poverty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E99E4-01F3-A251-3207-BD6D54CC3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/>
              <a:t> Feeling out of control </a:t>
            </a:r>
            <a:endParaRPr lang="en-US" sz="2200"/>
          </a:p>
          <a:p>
            <a:r>
              <a:rPr lang="en-GB" sz="2200"/>
              <a:t> Having low self-worth </a:t>
            </a:r>
          </a:p>
          <a:p>
            <a:r>
              <a:rPr lang="en-GB" sz="2200"/>
              <a:t> A sense of hopelessness </a:t>
            </a:r>
          </a:p>
          <a:p>
            <a:r>
              <a:rPr lang="en-GB" sz="2200"/>
              <a:t> Isolating from others </a:t>
            </a:r>
          </a:p>
          <a:p>
            <a:endParaRPr lang="en-GB" sz="2200"/>
          </a:p>
          <a:p>
            <a:endParaRPr lang="en-GB" sz="2200"/>
          </a:p>
          <a:p>
            <a:endParaRPr lang="en-GB" sz="2200"/>
          </a:p>
          <a:p>
            <a:pPr marL="0" indent="0">
              <a:buNone/>
            </a:pPr>
            <a:r>
              <a:rPr lang="en-GB" sz="2200"/>
              <a:t>(Mental Health Foundation, 2020) 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F9E3BA8A-FDBD-C5A8-A960-CCA1CA0BE7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26" r="16419" b="-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838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5E2EB-AB1F-C567-0758-1EA3BF409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Poverty and Living Conditions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9DF14-446E-F92D-3552-837FE2557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Unstable or low-quality housing </a:t>
            </a:r>
            <a:endParaRPr lang="en-US"/>
          </a:p>
          <a:p>
            <a:r>
              <a:rPr lang="en-GB"/>
              <a:t>Too many people living in one space </a:t>
            </a:r>
          </a:p>
          <a:p>
            <a:r>
              <a:rPr lang="en-GB"/>
              <a:t>Dangerous surroundings </a:t>
            </a:r>
          </a:p>
          <a:p>
            <a:r>
              <a:rPr lang="en-GB"/>
              <a:t>Being around violence 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/>
              <a:t>(Institute of Health Equity, 2020)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919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D26735-B5B4-293B-3752-AA884B6AF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Access to Mental Health Services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20A07CC7-BD06-3934-3A66-6B94170F9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/>
              <a:t>Financial obstacles </a:t>
            </a:r>
            <a:endParaRPr lang="en-US" sz="2200"/>
          </a:p>
          <a:p>
            <a:r>
              <a:rPr lang="en-GB" sz="2200"/>
              <a:t> Lack of transportation and access to digital tools </a:t>
            </a:r>
          </a:p>
          <a:p>
            <a:r>
              <a:rPr lang="en-GB" sz="2200"/>
              <a:t>Extended waiting periods </a:t>
            </a:r>
          </a:p>
          <a:p>
            <a:r>
              <a:rPr lang="en-GB" sz="2200"/>
              <a:t>Care that is only available during emergencies</a:t>
            </a:r>
          </a:p>
          <a:p>
            <a:endParaRPr lang="en-GB" sz="2200"/>
          </a:p>
          <a:p>
            <a:endParaRPr lang="en-GB" sz="2200"/>
          </a:p>
          <a:p>
            <a:pPr marL="0" indent="0">
              <a:buNone/>
            </a:pPr>
            <a:r>
              <a:rPr lang="en-GB" sz="2200"/>
              <a:t> (The King's Fund, 2020) </a:t>
            </a:r>
          </a:p>
        </p:txBody>
      </p:sp>
    </p:spTree>
    <p:extLst>
      <p:ext uri="{BB962C8B-B14F-4D97-AF65-F5344CB8AC3E}">
        <p14:creationId xmlns:p14="http://schemas.microsoft.com/office/powerpoint/2010/main" val="1047693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255734-213E-22E9-0028-6335E57F8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The Poverty Mental Health Cycle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E2DCF6E9-E457-B719-0743-596BA4614C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26418" y="552091"/>
          <a:ext cx="6224335" cy="5431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28810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BC230C-4C87-8897-6561-8AAD6B18A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Sustainable Development and Health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B2ED2-04A8-3117-896F-2038EAE63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Focus on long-term wellbeing </a:t>
            </a:r>
            <a:endParaRPr lang="en-US" dirty="0"/>
          </a:p>
          <a:p>
            <a:r>
              <a:rPr lang="en-GB" dirty="0"/>
              <a:t> Prioritise prevention instead of just dealing with crises </a:t>
            </a:r>
          </a:p>
          <a:p>
            <a:r>
              <a:rPr lang="en-GB" dirty="0"/>
              <a:t>Ensure fairness and access for everyone </a:t>
            </a:r>
          </a:p>
          <a:p>
            <a:r>
              <a:rPr lang="en-GB" dirty="0"/>
              <a:t>Place mental health at the core 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 dirty="0"/>
              <a:t>(United Nations, 2015) </a:t>
            </a:r>
          </a:p>
        </p:txBody>
      </p:sp>
    </p:spTree>
    <p:extLst>
      <p:ext uri="{BB962C8B-B14F-4D97-AF65-F5344CB8AC3E}">
        <p14:creationId xmlns:p14="http://schemas.microsoft.com/office/powerpoint/2010/main" val="9792015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1A9FF0-253E-DB05-26B7-F6F6DDD3F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SDG 3 Good Health and Wellbeing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B77781D7-5EED-6411-597A-606DF313C0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5075614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82479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25E33B-16B4-D666-F648-0C3B88A36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/>
              <a:t>SDG 1: No Poverty</a:t>
            </a:r>
          </a:p>
        </p:txBody>
      </p:sp>
      <p:sp>
        <p:nvSpPr>
          <p:cNvPr id="18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789DC2-DE80-8F08-8C24-81EF87738C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945524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1612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group of multi coloured wooden stick figures">
            <a:extLst>
              <a:ext uri="{FF2B5EF4-FFF2-40B4-BE49-F238E27FC236}">
                <a16:creationId xmlns:a16="http://schemas.microsoft.com/office/drawing/2014/main" id="{2E918551-071E-52CC-8544-EC4C49BA06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427" r="22018" b="9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6A8062-4E4F-3D95-1524-B32D2137E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SDG 10: Reduced Inequalities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0D63BFBD-4DDB-7090-421C-D6A6EB333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/>
              <a:t>Different mental health results </a:t>
            </a:r>
            <a:endParaRPr lang="en-US" sz="1700"/>
          </a:p>
          <a:p>
            <a:r>
              <a:rPr lang="en-GB" sz="1700"/>
              <a:t>Obstacles to getting help </a:t>
            </a:r>
          </a:p>
          <a:p>
            <a:r>
              <a:rPr lang="en-GB" sz="1700"/>
              <a:t> Systemic disadvantages </a:t>
            </a:r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pPr marL="0" indent="0">
              <a:buNone/>
            </a:pPr>
            <a:r>
              <a:rPr lang="en-GB" sz="1700"/>
              <a:t>(The King's Fund, 2020) </a:t>
            </a:r>
          </a:p>
        </p:txBody>
      </p:sp>
    </p:spTree>
    <p:extLst>
      <p:ext uri="{BB962C8B-B14F-4D97-AF65-F5344CB8AC3E}">
        <p14:creationId xmlns:p14="http://schemas.microsoft.com/office/powerpoint/2010/main" val="22625483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3990B-2EAC-F59A-7353-120B776F5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Linking the Three SDG'S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930B5-9B06-08EB-3C50-2DE535B7C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0" i="0">
                <a:effectLst/>
                <a:latin typeface="Helvetica"/>
                <a:cs typeface="Helvetica"/>
              </a:rPr>
              <a:t>SDG 1 → SDG 3</a:t>
            </a:r>
            <a:endParaRPr lang="en-GB">
              <a:effectLst/>
              <a:latin typeface="Helvetica"/>
              <a:cs typeface="Helvetica"/>
            </a:endParaRPr>
          </a:p>
          <a:p>
            <a:r>
              <a:rPr lang="en-GB" b="0" i="0">
                <a:effectLst/>
                <a:latin typeface="Helvetica"/>
                <a:cs typeface="Helvetica"/>
              </a:rPr>
              <a:t>﻿﻿SDG 10 → SDG 3</a:t>
            </a:r>
            <a:endParaRPr lang="en-GB">
              <a:effectLst/>
              <a:latin typeface="Helvetica"/>
              <a:cs typeface="Helvetica"/>
            </a:endParaRPr>
          </a:p>
          <a:p>
            <a:r>
              <a:rPr lang="en-GB" b="0" i="0">
                <a:effectLst/>
                <a:latin typeface="Helvetica"/>
                <a:cs typeface="Helvetica"/>
              </a:rPr>
              <a:t>﻿﻿Mental health reinforces inequality</a:t>
            </a:r>
            <a:endParaRPr lang="en-GB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endParaRPr lang="en-GB">
              <a:latin typeface="Helvetica"/>
              <a:cs typeface="Helvetica"/>
            </a:endParaRPr>
          </a:p>
          <a:p>
            <a:pPr marL="0" indent="0">
              <a:buNone/>
            </a:pPr>
            <a:endParaRPr lang="en-GB">
              <a:latin typeface="Helvetica"/>
              <a:cs typeface="Helvetica"/>
            </a:endParaRPr>
          </a:p>
          <a:p>
            <a:pPr marL="0" indent="0">
              <a:buNone/>
            </a:pPr>
            <a:endParaRPr lang="en-GB">
              <a:latin typeface="Helvetica"/>
              <a:cs typeface="Helvetica"/>
            </a:endParaRPr>
          </a:p>
          <a:p>
            <a:pPr marL="0" indent="0">
              <a:buNone/>
            </a:pPr>
            <a:endParaRPr lang="en-GB">
              <a:latin typeface="Helvetica"/>
              <a:cs typeface="Helvetica"/>
            </a:endParaRPr>
          </a:p>
          <a:p>
            <a:pPr marL="0" indent="0">
              <a:buNone/>
            </a:pPr>
            <a:endParaRPr lang="en-GB"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b="0" i="0">
                <a:effectLst/>
                <a:latin typeface="Helvetica"/>
                <a:cs typeface="Helvetica"/>
              </a:rPr>
              <a:t>(United Nations, 2015)</a:t>
            </a:r>
            <a:endParaRPr lang="en-GB"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39819061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C0D294-F3BD-85A9-EF65-04FFEF53E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Policy and Service Delivery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9D3CE2-E4C1-5663-B5C5-5DBBA2C0C7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3121862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21714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B7E35B-138C-9189-E9E9-38A950018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B71414C1-CE32-4CE1-557F-2002D3D61F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5226867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32254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D6C75-F84A-02B6-AD06-E4CDAF3FF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376" y="118596"/>
            <a:ext cx="4374779" cy="619592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A5284-16F9-5591-5975-DE46387F4D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4" y="716244"/>
            <a:ext cx="11267771" cy="580229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Build Back Fairer: The COVID-19 Marmot Review. London: IHE. https://www.instituteofhealthequity.org/resources- reports/build-back-fairer-the-covid-19-marmot-review (Accessed January 2026)</a:t>
            </a:r>
            <a:endParaRPr lang="en-US" sz="1100" dirty="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Department of Health and Social Care (2011)  No health without mental health: A cross-government mental health outcomes strategy for people of all ages. London: DHSC.  https://www.gov.uk/government/publications/no- health-without-mental-health  (Accessed February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Health equity in England: The Marmot Review 10 years on. London: Institute of Health Equity. https://www.health.org.uk/publications/reports/the-marmot-review-10-years-on Institute of Health Equity (2020)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Mental Health Foundation (2020) Mental health, poverty and inequality in the UK. London: MHF.https://www.mentalhealth.org.uk/publications/ mental-health-poverty-and-inequality . Marmot, M., Allen, J., Boyce, T., Goldblatt, P. and Morrison, J. (2020)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Mental Health Inequalities, Policy &amp; Practice (UK) NHS England (2019) The NHS long term plan. London: NHS England https://www.longtermplan.nhs.uk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NHS England (2019)  The NHS long term plan. London: NHS England. https://www.longtermplan.nhs.uk 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Pilgrim, D. and Rogers, A. (2014)  A sociology of mental health and illness. 5th </a:t>
            </a:r>
            <a:r>
              <a:rPr lang="en-GB" sz="1100" err="1">
                <a:latin typeface="Arial"/>
                <a:ea typeface="Calibri"/>
                <a:cs typeface="Arial"/>
              </a:rPr>
              <a:t>edn</a:t>
            </a:r>
            <a:r>
              <a:rPr lang="en-GB" sz="1100" dirty="0">
                <a:latin typeface="Arial"/>
                <a:ea typeface="Calibri"/>
                <a:cs typeface="Arial"/>
              </a:rPr>
              <a:t>. Maidenhead: Open University Press. https://www.mheducation.co.uk/a-sociology-of- mental-health-and-illness-9780335246412-emea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'Poverty and mental disorders: breaking the cycle, The Lancet Psychiatry, 5(2), pp. 138-146. https://www.thelancet.com/journals/lanpsy/article/P|IS2215-0366(17)30470-7/fulltext . 1Lund, C., Breen, A., </a:t>
            </a:r>
            <a:r>
              <a:rPr lang="en-GB" sz="1100" err="1">
                <a:latin typeface="Arial"/>
                <a:ea typeface="Calibri"/>
                <a:cs typeface="Arial"/>
              </a:rPr>
              <a:t>Flisher</a:t>
            </a:r>
            <a:r>
              <a:rPr lang="en-GB" sz="1100" dirty="0">
                <a:latin typeface="Arial"/>
                <a:ea typeface="Calibri"/>
                <a:cs typeface="Arial"/>
              </a:rPr>
              <a:t>, A.J., Kakuma, R., Corrigall, J., Joska, J.A., Swartz, L. and Patel, V. (2018)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Public Health England (2018)  Health profile for England. London: PHE. https://www.gov.uk/government/publications/ health-profile-for-</a:t>
            </a:r>
            <a:r>
              <a:rPr lang="en-GB" sz="1100" err="1">
                <a:latin typeface="Arial"/>
                <a:ea typeface="Calibri"/>
                <a:cs typeface="Arial"/>
              </a:rPr>
              <a:t>england</a:t>
            </a:r>
            <a:r>
              <a:rPr lang="en-GB" sz="1100" dirty="0">
                <a:latin typeface="Arial"/>
                <a:ea typeface="Calibri"/>
                <a:cs typeface="Arial"/>
              </a:rPr>
              <a:t>  (Accessed February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The King's Fund (2020)  Mental health and the social determinants of health. London: The King's Fund.  https://www.kingsfund.org.uk/insight-and-analysis/ long-reads/mental-health-social-determinants (Accessed February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The King's Fund (2020) Mental health and the social determinants of health. London: The King's Fund. https://www.kingsfund.org.uk/insight-and-analysis/ long-reads/mental-health-social-determinants (Accessed February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Theory &amp; Models  Engel, G.L. (1977) 'The need for a new medical model: A challenge for biomedicine', Science, 196(4286), pp. 129-136. https://science.sciencemag.org/content/196/4286/129 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World Health Organisation (2014)Social determinants of mental health. Geneva: </a:t>
            </a:r>
            <a:r>
              <a:rPr lang="en-GB" sz="1100" dirty="0" err="1">
                <a:latin typeface="Arial"/>
                <a:ea typeface="Calibri"/>
                <a:cs typeface="Arial"/>
              </a:rPr>
              <a:t>WHO.https</a:t>
            </a:r>
            <a:r>
              <a:rPr lang="en-GB" sz="1100" dirty="0">
                <a:latin typeface="Arial"/>
                <a:ea typeface="Calibri"/>
                <a:cs typeface="Arial"/>
              </a:rPr>
              <a:t>://www.who.int/publications/i/item/WHO-  MSD-MER-14.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World Health Organization (2013) Mental health action plan 2013-2020. Geneva: WHO. https://www.who.int/publications/i/item/WHO- MSD-MER-13.1 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World Health Organization (2022)  World mental health report: Transforming mental health for all. Geneva: WHO. https://www.who.int/publications/i/item/ 9789240049338 . Mental Health Inequalities, Policy &amp;  Practice (UK) 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World Health Organization (2022) World mental health report: Transforming mental health for all. Geneva: WHO. https://www.who.int/publications/i/item/ 9789240049338 (Accessed February 2026)</a:t>
            </a:r>
            <a:endParaRPr lang="en-GB" sz="1100"/>
          </a:p>
          <a:p>
            <a:pPr marL="0" indent="0">
              <a:buNone/>
            </a:pPr>
            <a:endParaRPr lang="en-GB" sz="1100" dirty="0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530353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PowerPoint Presentation</vt:lpstr>
      <vt:lpstr>Mental Health, Poverty, Good Health, Wellbeing and Sustainable Development</vt:lpstr>
      <vt:lpstr>Introduction</vt:lpstr>
      <vt:lpstr>Why Mental Health Matters</vt:lpstr>
      <vt:lpstr>Defining Mental Heath</vt:lpstr>
      <vt:lpstr>Understanding Wellbeing</vt:lpstr>
      <vt:lpstr>Defining Poverty</vt:lpstr>
      <vt:lpstr>How Poverty Affects Mental Health</vt:lpstr>
      <vt:lpstr>Psychological Impact of Poverty</vt:lpstr>
      <vt:lpstr>Poverty and Living Conditions</vt:lpstr>
      <vt:lpstr>Access to Mental Health Services</vt:lpstr>
      <vt:lpstr>The Poverty Mental Health Cycle</vt:lpstr>
      <vt:lpstr>Sustainable Development and Health</vt:lpstr>
      <vt:lpstr>SDG 3 Good Health and Wellbeing</vt:lpstr>
      <vt:lpstr>SDG 1: No Poverty</vt:lpstr>
      <vt:lpstr>SDG 10: Reduced Inequalities</vt:lpstr>
      <vt:lpstr>Linking the Three SDG'S</vt:lpstr>
      <vt:lpstr>Policy and Service Delivery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101</cp:revision>
  <dcterms:created xsi:type="dcterms:W3CDTF">2026-01-25T19:58:23Z</dcterms:created>
  <dcterms:modified xsi:type="dcterms:W3CDTF">2026-02-01T09:43:33Z</dcterms:modified>
</cp:coreProperties>
</file>