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3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3" autoAdjust="0"/>
    <p:restoredTop sz="94660"/>
  </p:normalViewPr>
  <p:slideViewPr>
    <p:cSldViewPr snapToGrid="0">
      <p:cViewPr varScale="1">
        <p:scale>
          <a:sx n="82" d="100"/>
          <a:sy n="82" d="100"/>
        </p:scale>
        <p:origin x="485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 anchorCtr="0"/>
          <a:lstStyle/>
          <a:p>
            <a:fld id="{403CB87E-4591-47A1-9046-CF63F17215EF}" type="datetime2">
              <a:rPr lang="en-US" smtClean="0"/>
              <a:t>Sunday, April 23,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 anchorCtr="0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>
            <a:lvl1pPr algn="ctr">
              <a:defRPr/>
            </a:lvl1pPr>
          </a:lstStyle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3481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543031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3DE70B-B772-416E-A790-995760B1742E}" type="datetime2">
              <a:rPr lang="en-US" smtClean="0"/>
              <a:t>Sunday, April 23,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162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Sunday, April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800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Sunday, April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13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14039161-23B8-4738-9069-73EBE8884FDD}" type="datetime2">
              <a:rPr lang="en-US" smtClean="0"/>
              <a:t>Sunday, April 23,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357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Sunday, April 23,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127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Sunday, April 23,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913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EAEA162C-A7C1-4263-9453-1BAFF8C39559}" type="datetime2">
              <a:rPr lang="en-US" smtClean="0"/>
              <a:t>Sunday, April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475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64DF6793-3458-4587-8168-65F0C37A92D2}" type="datetime2">
              <a:rPr lang="en-US" smtClean="0"/>
              <a:t>Sunday, April 23,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78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8191-8A0C-4077-9A2D-0255BF81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Sunday, April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41B40-57AC-45F3-9AAC-DC2BEBB12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D65F4-29FA-451A-878F-768E426A7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315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41D6-1E1A-4A54-A9B4-57F86865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Sunday, April 23,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41D6-4702-4421-AEB2-D6CA3AA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9F43-CD60-4C38-94C9-0E6D3B72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527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Sunday, April 23,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252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0" name="Rectangle 50">
            <a:extLst>
              <a:ext uri="{FF2B5EF4-FFF2-40B4-BE49-F238E27FC236}">
                <a16:creationId xmlns:a16="http://schemas.microsoft.com/office/drawing/2014/main" id="{4D4D99EB-C4F3-4F0C-91F7-AB4DC2A08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8809F-CC9A-616B-9D9D-9E8FA9FC0D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9426" y="1414528"/>
            <a:ext cx="3932532" cy="2967606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>
                <a:solidFill>
                  <a:schemeClr val="tx1"/>
                </a:solidFill>
              </a:rPr>
              <a:t>The Principality Stadium, Cardiff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61DEFC-86E1-3420-494D-584839DFD3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9426" y="4684807"/>
            <a:ext cx="3932532" cy="2192683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Crisis Management – Natalie Morgan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4B69146-C1C0-4B58-86FC-34F3390EBA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364091" y="698677"/>
            <a:ext cx="826383" cy="5479134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7794A30-6640-F0AA-2782-88ED652177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260" b="4"/>
          <a:stretch/>
        </p:blipFill>
        <p:spPr>
          <a:xfrm>
            <a:off x="4987132" y="1374403"/>
            <a:ext cx="6774155" cy="4116458"/>
          </a:xfrm>
          <a:prstGeom prst="rect">
            <a:avLst/>
          </a:prstGeom>
        </p:spPr>
      </p:pic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EC540AD5-A993-4DA3-B064-D004E2CC6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E4650E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56">
            <a:extLst>
              <a:ext uri="{FF2B5EF4-FFF2-40B4-BE49-F238E27FC236}">
                <a16:creationId xmlns:a16="http://schemas.microsoft.com/office/drawing/2014/main" id="{8E6A9698-2C5E-4B0F-B3FA-0CE9BCA6E1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E4650E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08053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9CF7F9B-3AD8-3E89-3848-AD2EB25AC3A2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67209725"/>
              </p:ext>
            </p:extLst>
          </p:nvPr>
        </p:nvGraphicFramePr>
        <p:xfrm>
          <a:off x="189722" y="151778"/>
          <a:ext cx="11812555" cy="65544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90344">
                  <a:extLst>
                    <a:ext uri="{9D8B030D-6E8A-4147-A177-3AD203B41FA5}">
                      <a16:colId xmlns:a16="http://schemas.microsoft.com/office/drawing/2014/main" val="2711096611"/>
                    </a:ext>
                  </a:extLst>
                </a:gridCol>
                <a:gridCol w="6522211">
                  <a:extLst>
                    <a:ext uri="{9D8B030D-6E8A-4147-A177-3AD203B41FA5}">
                      <a16:colId xmlns:a16="http://schemas.microsoft.com/office/drawing/2014/main" val="306018037"/>
                    </a:ext>
                  </a:extLst>
                </a:gridCol>
              </a:tblGrid>
              <a:tr h="336432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u="none" dirty="0">
                          <a:solidFill>
                            <a:schemeClr val="tx1"/>
                          </a:solidFill>
                        </a:rPr>
                        <a:t>Solution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63508"/>
                  </a:ext>
                </a:extLst>
              </a:tr>
              <a:tr h="1926837">
                <a:tc>
                  <a:txBody>
                    <a:bodyPr/>
                    <a:lstStyle/>
                    <a:p>
                      <a:r>
                        <a:rPr lang="en-GB" sz="1500" b="1" dirty="0">
                          <a:solidFill>
                            <a:schemeClr val="tx1"/>
                          </a:solidFill>
                        </a:rPr>
                        <a:t>Terrorist Attacks</a:t>
                      </a:r>
                    </a:p>
                    <a:p>
                      <a:endParaRPr lang="en-GB" sz="1500" b="1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dirty="0">
                          <a:solidFill>
                            <a:schemeClr val="tx1"/>
                          </a:solidFill>
                        </a:rPr>
                        <a:t>Bombs/guns – bags may not be checked properly upon entry so the items could be snook in.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dirty="0">
                          <a:solidFill>
                            <a:schemeClr val="tx1"/>
                          </a:solidFill>
                        </a:rPr>
                        <a:t>Drones could drop/bring in dangerous explosives if the roof is open.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dirty="0">
                          <a:solidFill>
                            <a:schemeClr val="tx1"/>
                          </a:solidFill>
                        </a:rPr>
                        <a:t>People could get in through various entrances that may not be monitored.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Anti terrorism and evacuation protocols must be in place.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Thorough checks on all people and belongings that try to enter the stadium.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Effective and regular communication between all staff members.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Security member on each entrance and exit.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Any suspicious activity must be reported and investigated.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3980168"/>
                  </a:ext>
                </a:extLst>
              </a:tr>
              <a:tr h="1697451">
                <a:tc>
                  <a:txBody>
                    <a:bodyPr/>
                    <a:lstStyle/>
                    <a:p>
                      <a:r>
                        <a:rPr lang="en-GB" sz="1500" b="1" dirty="0">
                          <a:solidFill>
                            <a:schemeClr val="tx1"/>
                          </a:solidFill>
                        </a:rPr>
                        <a:t>Fire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Alarms must be raised so everyone can be evacuated immediately through emergency exists.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Fire extinguishers throughout the stadium.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Immediate alarm sent to emergency services.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All staff members should have clear emergency roles and responsibilities.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Fire assembly points should be sign posted, as well as fire exists.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388662"/>
                  </a:ext>
                </a:extLst>
              </a:tr>
              <a:tr h="1468066">
                <a:tc>
                  <a:txBody>
                    <a:bodyPr/>
                    <a:lstStyle/>
                    <a:p>
                      <a:r>
                        <a:rPr lang="en-GB" sz="1500" b="1" dirty="0">
                          <a:solidFill>
                            <a:schemeClr val="tx1"/>
                          </a:solidFill>
                        </a:rPr>
                        <a:t>Alcohol </a:t>
                      </a:r>
                    </a:p>
                    <a:p>
                      <a:endParaRPr lang="en-GB" sz="15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People drinking alcohol are more likely to cause arguments and fights.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Spilled drinks can cause people to slip and fall, leading to injuries.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Limit the amount of drinks people can buy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As soon as a spilled drink is noticed by a steward/staff member, it should be cleaned straight away.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Alcohol zones so security/stewards can easily monitor behaviour of those drinking.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Different football fans to have separate seating areas.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3472111"/>
                  </a:ext>
                </a:extLst>
              </a:tr>
              <a:tr h="779910">
                <a:tc>
                  <a:txBody>
                    <a:bodyPr/>
                    <a:lstStyle/>
                    <a:p>
                      <a:r>
                        <a:rPr lang="en-GB" sz="1500" b="1" dirty="0">
                          <a:solidFill>
                            <a:schemeClr val="tx1"/>
                          </a:solidFill>
                        </a:rPr>
                        <a:t>Overcrowding / crowd control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Barriers and signage in place.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Ticketed entry so there is no potential of overcrowding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Different entrances and exists to prevent congestion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55332"/>
                  </a:ext>
                </a:extLst>
              </a:tr>
              <a:tr h="345748">
                <a:tc>
                  <a:txBody>
                    <a:bodyPr/>
                    <a:lstStyle/>
                    <a:p>
                      <a:r>
                        <a:rPr lang="en-GB" sz="1500" b="1" dirty="0">
                          <a:solidFill>
                            <a:schemeClr val="tx1"/>
                          </a:solidFill>
                        </a:rPr>
                        <a:t>People arriving late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/>
                        <a:t>Inform visitors to arrive early/on time, if not they could be turned away.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58416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0654331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AnalogousFromRegularSeed_2SEEDS">
      <a:dk1>
        <a:srgbClr val="000000"/>
      </a:dk1>
      <a:lt1>
        <a:srgbClr val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Dante">
      <a:majorFont>
        <a:latin typeface="Georgia Pro"/>
        <a:ea typeface=""/>
        <a:cs typeface=""/>
      </a:majorFont>
      <a:minorFont>
        <a:latin typeface="Georgi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290</Words>
  <Application>Microsoft Office PowerPoint</Application>
  <PresentationFormat>Widescreen</PresentationFormat>
  <Paragraphs>34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Dante (Headings)2</vt:lpstr>
      <vt:lpstr>Georgia Pro</vt:lpstr>
      <vt:lpstr>Helvetica Neue Medium</vt:lpstr>
      <vt:lpstr>Wingdings 2</vt:lpstr>
      <vt:lpstr>OffsetVTI</vt:lpstr>
      <vt:lpstr>The Principality Stadium, Cardiff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Principality Stadium, Cardiff</dc:title>
  <dc:creator>Natalie Morgan (2000728)</dc:creator>
  <cp:lastModifiedBy>Natalie Morgan (2000728)</cp:lastModifiedBy>
  <cp:revision>2</cp:revision>
  <dcterms:created xsi:type="dcterms:W3CDTF">2023-04-23T18:57:22Z</dcterms:created>
  <dcterms:modified xsi:type="dcterms:W3CDTF">2023-04-23T21:38:28Z</dcterms:modified>
</cp:coreProperties>
</file>