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92" r:id="rId4"/>
  </p:sldMasterIdLst>
  <p:notesMasterIdLst>
    <p:notesMasterId r:id="rId30"/>
  </p:notesMasterIdLst>
  <p:handoutMasterIdLst>
    <p:handoutMasterId r:id="rId31"/>
  </p:handoutMasterIdLst>
  <p:sldIdLst>
    <p:sldId id="265" r:id="rId5"/>
    <p:sldId id="266" r:id="rId6"/>
    <p:sldId id="264" r:id="rId7"/>
    <p:sldId id="267" r:id="rId8"/>
    <p:sldId id="268" r:id="rId9"/>
    <p:sldId id="269" r:id="rId10"/>
    <p:sldId id="270" r:id="rId11"/>
    <p:sldId id="271" r:id="rId12"/>
    <p:sldId id="272" r:id="rId13"/>
    <p:sldId id="273" r:id="rId14"/>
    <p:sldId id="274" r:id="rId15"/>
    <p:sldId id="275" r:id="rId16"/>
    <p:sldId id="276" r:id="rId17"/>
    <p:sldId id="277" r:id="rId18"/>
    <p:sldId id="278" r:id="rId19"/>
    <p:sldId id="279" r:id="rId20"/>
    <p:sldId id="280" r:id="rId21"/>
    <p:sldId id="281" r:id="rId22"/>
    <p:sldId id="282" r:id="rId23"/>
    <p:sldId id="283" r:id="rId24"/>
    <p:sldId id="284" r:id="rId25"/>
    <p:sldId id="285" r:id="rId26"/>
    <p:sldId id="287" r:id="rId27"/>
    <p:sldId id="286" r:id="rId28"/>
    <p:sldId id="288" r:id="rId29"/>
  </p:sldIdLst>
  <p:sldSz cx="10058400" cy="7772400"/>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248" userDrawn="1">
          <p15:clr>
            <a:srgbClr val="A4A3A4"/>
          </p15:clr>
        </p15:guide>
        <p15:guide id="2" pos="316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226D"/>
    <a:srgbClr val="006BD6"/>
    <a:srgbClr val="BF004D"/>
    <a:srgbClr val="833978"/>
    <a:srgbClr val="1FADC8"/>
    <a:srgbClr val="0287BC"/>
    <a:srgbClr val="43CED1"/>
    <a:srgbClr val="9DE1E0"/>
    <a:srgbClr val="127FDE"/>
    <a:srgbClr val="AB4A9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174038-F94F-E3FE-A423-8587886B4202}" v="7701" dt="2026-06-21T23:38:16.5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951" autoAdjust="0"/>
    <p:restoredTop sz="95033" autoAdjust="0"/>
  </p:normalViewPr>
  <p:slideViewPr>
    <p:cSldViewPr snapToGrid="0">
      <p:cViewPr>
        <p:scale>
          <a:sx n="100" d="100"/>
          <a:sy n="100" d="100"/>
        </p:scale>
        <p:origin x="341" y="-830"/>
      </p:cViewPr>
      <p:guideLst>
        <p:guide orient="horz" pos="4248"/>
        <p:guide pos="3168"/>
      </p:guideLst>
    </p:cSldViewPr>
  </p:slideViewPr>
  <p:notesTextViewPr>
    <p:cViewPr>
      <p:scale>
        <a:sx n="1" d="1"/>
        <a:sy n="1" d="1"/>
      </p:scale>
      <p:origin x="0" y="0"/>
    </p:cViewPr>
  </p:notesTextViewPr>
  <p:sorterViewPr>
    <p:cViewPr>
      <p:scale>
        <a:sx n="140" d="100"/>
        <a:sy n="140" d="100"/>
      </p:scale>
      <p:origin x="0" y="0"/>
    </p:cViewPr>
  </p:sorterViewPr>
  <p:notesViewPr>
    <p:cSldViewPr snapToGrid="0">
      <p:cViewPr varScale="1">
        <p:scale>
          <a:sx n="79" d="100"/>
          <a:sy n="79" d="100"/>
        </p:scale>
        <p:origin x="2227" y="72"/>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vetlana Horvatova (2506473)" userId="S::2506473@student.uwtsd.ac.uk::74aa9e30-ed4e-41ff-b4a9-0507c314c1d8" providerId="AD" clId="Web-{F32C6CDF-D1A2-6EAA-7D9C-C26D195B8A07}"/>
    <pc:docChg chg="modSld">
      <pc:chgData name="Svetlana Horvatova (2506473)" userId="S::2506473@student.uwtsd.ac.uk::74aa9e30-ed4e-41ff-b4a9-0507c314c1d8" providerId="AD" clId="Web-{F32C6CDF-D1A2-6EAA-7D9C-C26D195B8A07}" dt="2026-06-18T10:38:19.333" v="10"/>
      <pc:docMkLst>
        <pc:docMk/>
      </pc:docMkLst>
      <pc:sldChg chg="addSp delSp modSp">
        <pc:chgData name="Svetlana Horvatova (2506473)" userId="S::2506473@student.uwtsd.ac.uk::74aa9e30-ed4e-41ff-b4a9-0507c314c1d8" providerId="AD" clId="Web-{F32C6CDF-D1A2-6EAA-7D9C-C26D195B8A07}" dt="2026-06-18T10:38:19.333" v="10"/>
        <pc:sldMkLst>
          <pc:docMk/>
          <pc:sldMk cId="3431497081" sldId="264"/>
        </pc:sldMkLst>
      </pc:sldChg>
    </pc:docChg>
  </pc:docChgLst>
  <pc:docChgLst>
    <pc:chgData name="Svetlana Horvatova (2506473)" userId="S::2506473@student.uwtsd.ac.uk::74aa9e30-ed4e-41ff-b4a9-0507c314c1d8" providerId="AD" clId="Web-{11A216B5-2C65-B5A1-3054-296EA412168A}"/>
    <pc:docChg chg="mod addSld modSld addMainMaster delMainMaster">
      <pc:chgData name="Svetlana Horvatova (2506473)" userId="S::2506473@student.uwtsd.ac.uk::74aa9e30-ed4e-41ff-b4a9-0507c314c1d8" providerId="AD" clId="Web-{11A216B5-2C65-B5A1-3054-296EA412168A}" dt="2026-06-19T16:58:09.969" v="1163" actId="1076"/>
      <pc:docMkLst>
        <pc:docMk/>
      </pc:docMkLst>
      <pc:sldChg chg="addSp delSp modSp mod modClrScheme chgLayout">
        <pc:chgData name="Svetlana Horvatova (2506473)" userId="S::2506473@student.uwtsd.ac.uk::74aa9e30-ed4e-41ff-b4a9-0507c314c1d8" providerId="AD" clId="Web-{11A216B5-2C65-B5A1-3054-296EA412168A}" dt="2026-06-19T16:41:06.686" v="1074" actId="1076"/>
        <pc:sldMkLst>
          <pc:docMk/>
          <pc:sldMk cId="3431497081" sldId="264"/>
        </pc:sldMkLst>
        <pc:spChg chg="add mod">
          <ac:chgData name="Svetlana Horvatova (2506473)" userId="S::2506473@student.uwtsd.ac.uk::74aa9e30-ed4e-41ff-b4a9-0507c314c1d8" providerId="AD" clId="Web-{11A216B5-2C65-B5A1-3054-296EA412168A}" dt="2026-06-19T16:40:09.810" v="1069" actId="1076"/>
          <ac:spMkLst>
            <pc:docMk/>
            <pc:sldMk cId="3431497081" sldId="264"/>
            <ac:spMk id="4" creationId="{9FC227A9-E1F2-E3FD-7624-CF9CDF01ECDE}"/>
          </ac:spMkLst>
        </pc:spChg>
        <pc:spChg chg="add mod">
          <ac:chgData name="Svetlana Horvatova (2506473)" userId="S::2506473@student.uwtsd.ac.uk::74aa9e30-ed4e-41ff-b4a9-0507c314c1d8" providerId="AD" clId="Web-{11A216B5-2C65-B5A1-3054-296EA412168A}" dt="2026-06-19T16:41:06.686" v="1074" actId="1076"/>
          <ac:spMkLst>
            <pc:docMk/>
            <pc:sldMk cId="3431497081" sldId="264"/>
            <ac:spMk id="14" creationId="{DE96AD16-11F4-A881-5C21-AF29EA8D24C5}"/>
          </ac:spMkLst>
        </pc:spChg>
        <pc:picChg chg="add mod modCrop">
          <ac:chgData name="Svetlana Horvatova (2506473)" userId="S::2506473@student.uwtsd.ac.uk::74aa9e30-ed4e-41ff-b4a9-0507c314c1d8" providerId="AD" clId="Web-{11A216B5-2C65-B5A1-3054-296EA412168A}" dt="2026-06-19T16:41:00.296" v="1073" actId="1076"/>
          <ac:picMkLst>
            <pc:docMk/>
            <pc:sldMk cId="3431497081" sldId="264"/>
            <ac:picMk id="13" creationId="{7ABAE83F-8B4B-6C44-5425-DD9BC24B25CE}"/>
          </ac:picMkLst>
        </pc:picChg>
      </pc:sldChg>
      <pc:sldChg chg="mod modClrScheme chgLayout">
        <pc:chgData name="Svetlana Horvatova (2506473)" userId="S::2506473@student.uwtsd.ac.uk::74aa9e30-ed4e-41ff-b4a9-0507c314c1d8" providerId="AD" clId="Web-{11A216B5-2C65-B5A1-3054-296EA412168A}" dt="2026-06-19T15:33:25.107" v="480"/>
        <pc:sldMkLst>
          <pc:docMk/>
          <pc:sldMk cId="2389423089" sldId="265"/>
        </pc:sldMkLst>
      </pc:sldChg>
      <pc:sldChg chg="addSp delSp modSp mod modClrScheme chgLayout">
        <pc:chgData name="Svetlana Horvatova (2506473)" userId="S::2506473@student.uwtsd.ac.uk::74aa9e30-ed4e-41ff-b4a9-0507c314c1d8" providerId="AD" clId="Web-{11A216B5-2C65-B5A1-3054-296EA412168A}" dt="2026-06-19T15:33:25.107" v="480"/>
        <pc:sldMkLst>
          <pc:docMk/>
          <pc:sldMk cId="2984605874" sldId="266"/>
        </pc:sldMkLst>
        <pc:spChg chg="add mod">
          <ac:chgData name="Svetlana Horvatova (2506473)" userId="S::2506473@student.uwtsd.ac.uk::74aa9e30-ed4e-41ff-b4a9-0507c314c1d8" providerId="AD" clId="Web-{11A216B5-2C65-B5A1-3054-296EA412168A}" dt="2026-06-19T15:12:16.061" v="296" actId="20577"/>
          <ac:spMkLst>
            <pc:docMk/>
            <pc:sldMk cId="2984605874" sldId="266"/>
            <ac:spMk id="2" creationId="{1579049F-30AB-DBCD-9EF7-59340A1EF071}"/>
          </ac:spMkLst>
        </pc:spChg>
        <pc:spChg chg="add mod">
          <ac:chgData name="Svetlana Horvatova (2506473)" userId="S::2506473@student.uwtsd.ac.uk::74aa9e30-ed4e-41ff-b4a9-0507c314c1d8" providerId="AD" clId="Web-{11A216B5-2C65-B5A1-3054-296EA412168A}" dt="2026-06-19T14:56:24.589" v="134" actId="20577"/>
          <ac:spMkLst>
            <pc:docMk/>
            <pc:sldMk cId="2984605874" sldId="266"/>
            <ac:spMk id="3" creationId="{77BE3316-8A7A-E71B-9D45-2A0303133DB1}"/>
          </ac:spMkLst>
        </pc:spChg>
      </pc:sldChg>
      <pc:sldChg chg="addSp delSp modSp mod modClrScheme chgLayout">
        <pc:chgData name="Svetlana Horvatova (2506473)" userId="S::2506473@student.uwtsd.ac.uk::74aa9e30-ed4e-41ff-b4a9-0507c314c1d8" providerId="AD" clId="Web-{11A216B5-2C65-B5A1-3054-296EA412168A}" dt="2026-06-19T15:33:25.107" v="480"/>
        <pc:sldMkLst>
          <pc:docMk/>
          <pc:sldMk cId="2041280833" sldId="267"/>
        </pc:sldMkLst>
        <pc:spChg chg="add mod">
          <ac:chgData name="Svetlana Horvatova (2506473)" userId="S::2506473@student.uwtsd.ac.uk::74aa9e30-ed4e-41ff-b4a9-0507c314c1d8" providerId="AD" clId="Web-{11A216B5-2C65-B5A1-3054-296EA412168A}" dt="2026-06-19T15:24:41.182" v="417" actId="1076"/>
          <ac:spMkLst>
            <pc:docMk/>
            <pc:sldMk cId="2041280833" sldId="267"/>
            <ac:spMk id="41" creationId="{E8440AD3-4206-600A-B0E9-AE1A6446C2A7}"/>
          </ac:spMkLst>
        </pc:spChg>
        <pc:spChg chg="add mod">
          <ac:chgData name="Svetlana Horvatova (2506473)" userId="S::2506473@student.uwtsd.ac.uk::74aa9e30-ed4e-41ff-b4a9-0507c314c1d8" providerId="AD" clId="Web-{11A216B5-2C65-B5A1-3054-296EA412168A}" dt="2026-06-19T15:25:34.918" v="428" actId="1076"/>
          <ac:spMkLst>
            <pc:docMk/>
            <pc:sldMk cId="2041280833" sldId="267"/>
            <ac:spMk id="44" creationId="{8219F5EA-E509-6952-3C31-E0291BB6955C}"/>
          </ac:spMkLst>
        </pc:spChg>
      </pc:sldChg>
      <pc:sldChg chg="addSp delSp modSp new mod modClrScheme chgLayout">
        <pc:chgData name="Svetlana Horvatova (2506473)" userId="S::2506473@student.uwtsd.ac.uk::74aa9e30-ed4e-41ff-b4a9-0507c314c1d8" providerId="AD" clId="Web-{11A216B5-2C65-B5A1-3054-296EA412168A}" dt="2026-06-19T15:39:21.135" v="514" actId="1076"/>
        <pc:sldMkLst>
          <pc:docMk/>
          <pc:sldMk cId="1822225595" sldId="268"/>
        </pc:sldMkLst>
        <pc:spChg chg="add mod ord">
          <ac:chgData name="Svetlana Horvatova (2506473)" userId="S::2506473@student.uwtsd.ac.uk::74aa9e30-ed4e-41ff-b4a9-0507c314c1d8" providerId="AD" clId="Web-{11A216B5-2C65-B5A1-3054-296EA412168A}" dt="2026-06-19T15:39:18.229" v="513" actId="14100"/>
          <ac:spMkLst>
            <pc:docMk/>
            <pc:sldMk cId="1822225595" sldId="268"/>
            <ac:spMk id="14" creationId="{F0666533-3684-10C5-2991-B68CEB7A08A7}"/>
          </ac:spMkLst>
        </pc:spChg>
        <pc:spChg chg="add mod ord">
          <ac:chgData name="Svetlana Horvatova (2506473)" userId="S::2506473@student.uwtsd.ac.uk::74aa9e30-ed4e-41ff-b4a9-0507c314c1d8" providerId="AD" clId="Web-{11A216B5-2C65-B5A1-3054-296EA412168A}" dt="2026-06-19T15:33:25.107" v="480"/>
          <ac:spMkLst>
            <pc:docMk/>
            <pc:sldMk cId="1822225595" sldId="268"/>
            <ac:spMk id="34" creationId="{813EDFD2-DBBB-637D-E351-80F256D48387}"/>
          </ac:spMkLst>
        </pc:spChg>
        <pc:spChg chg="add mod ord">
          <ac:chgData name="Svetlana Horvatova (2506473)" userId="S::2506473@student.uwtsd.ac.uk::74aa9e30-ed4e-41ff-b4a9-0507c314c1d8" providerId="AD" clId="Web-{11A216B5-2C65-B5A1-3054-296EA412168A}" dt="2026-06-19T15:33:25.107" v="480"/>
          <ac:spMkLst>
            <pc:docMk/>
            <pc:sldMk cId="1822225595" sldId="268"/>
            <ac:spMk id="36" creationId="{5A116CC4-4732-CDD7-95B5-68259FB8E054}"/>
          </ac:spMkLst>
        </pc:spChg>
        <pc:picChg chg="add mod ord">
          <ac:chgData name="Svetlana Horvatova (2506473)" userId="S::2506473@student.uwtsd.ac.uk::74aa9e30-ed4e-41ff-b4a9-0507c314c1d8" providerId="AD" clId="Web-{11A216B5-2C65-B5A1-3054-296EA412168A}" dt="2026-06-19T15:37:32.866" v="508" actId="1076"/>
          <ac:picMkLst>
            <pc:docMk/>
            <pc:sldMk cId="1822225595" sldId="268"/>
            <ac:picMk id="15" creationId="{05ACA878-9976-D26C-428A-A2A36B6B716C}"/>
          </ac:picMkLst>
        </pc:picChg>
        <pc:picChg chg="add mod">
          <ac:chgData name="Svetlana Horvatova (2506473)" userId="S::2506473@student.uwtsd.ac.uk::74aa9e30-ed4e-41ff-b4a9-0507c314c1d8" providerId="AD" clId="Web-{11A216B5-2C65-B5A1-3054-296EA412168A}" dt="2026-06-19T15:39:21.135" v="514" actId="1076"/>
          <ac:picMkLst>
            <pc:docMk/>
            <pc:sldMk cId="1822225595" sldId="268"/>
            <ac:picMk id="16" creationId="{7DC751D1-2738-FF41-F2EB-9EE5AB580975}"/>
          </ac:picMkLst>
        </pc:picChg>
      </pc:sldChg>
      <pc:sldChg chg="addSp delSp modSp new mod modClrScheme chgLayout">
        <pc:chgData name="Svetlana Horvatova (2506473)" userId="S::2506473@student.uwtsd.ac.uk::74aa9e30-ed4e-41ff-b4a9-0507c314c1d8" providerId="AD" clId="Web-{11A216B5-2C65-B5A1-3054-296EA412168A}" dt="2026-06-19T16:53:49.644" v="1120"/>
        <pc:sldMkLst>
          <pc:docMk/>
          <pc:sldMk cId="3608746793" sldId="269"/>
        </pc:sldMkLst>
        <pc:spChg chg="mod ord">
          <ac:chgData name="Svetlana Horvatova (2506473)" userId="S::2506473@student.uwtsd.ac.uk::74aa9e30-ed4e-41ff-b4a9-0507c314c1d8" providerId="AD" clId="Web-{11A216B5-2C65-B5A1-3054-296EA412168A}" dt="2026-06-19T16:43:45.066" v="1083" actId="1076"/>
          <ac:spMkLst>
            <pc:docMk/>
            <pc:sldMk cId="3608746793" sldId="269"/>
            <ac:spMk id="2" creationId="{26050C83-B10A-F68F-DEF9-7431FB2D14B4}"/>
          </ac:spMkLst>
        </pc:spChg>
        <pc:spChg chg="add mod">
          <ac:chgData name="Svetlana Horvatova (2506473)" userId="S::2506473@student.uwtsd.ac.uk::74aa9e30-ed4e-41ff-b4a9-0507c314c1d8" providerId="AD" clId="Web-{11A216B5-2C65-B5A1-3054-296EA412168A}" dt="2026-06-19T16:53:49.644" v="1120"/>
          <ac:spMkLst>
            <pc:docMk/>
            <pc:sldMk cId="3608746793" sldId="269"/>
            <ac:spMk id="3" creationId="{F965047C-AEB7-D7FF-09AF-B534CD12C4BD}"/>
          </ac:spMkLst>
        </pc:spChg>
      </pc:sldChg>
      <pc:sldChg chg="delSp modSp new">
        <pc:chgData name="Svetlana Horvatova (2506473)" userId="S::2506473@student.uwtsd.ac.uk::74aa9e30-ed4e-41ff-b4a9-0507c314c1d8" providerId="AD" clId="Web-{11A216B5-2C65-B5A1-3054-296EA412168A}" dt="2026-06-19T16:57:11.073" v="1144" actId="1076"/>
        <pc:sldMkLst>
          <pc:docMk/>
          <pc:sldMk cId="2255166553" sldId="270"/>
        </pc:sldMkLst>
        <pc:spChg chg="mod">
          <ac:chgData name="Svetlana Horvatova (2506473)" userId="S::2506473@student.uwtsd.ac.uk::74aa9e30-ed4e-41ff-b4a9-0507c314c1d8" providerId="AD" clId="Web-{11A216B5-2C65-B5A1-3054-296EA412168A}" dt="2026-06-19T16:57:11.073" v="1144" actId="1076"/>
          <ac:spMkLst>
            <pc:docMk/>
            <pc:sldMk cId="2255166553" sldId="270"/>
            <ac:spMk id="2" creationId="{593727D8-E4E1-6847-D1BE-77D1FBA10C17}"/>
          </ac:spMkLst>
        </pc:spChg>
      </pc:sldChg>
      <pc:sldChg chg="delSp modSp new">
        <pc:chgData name="Svetlana Horvatova (2506473)" userId="S::2506473@student.uwtsd.ac.uk::74aa9e30-ed4e-41ff-b4a9-0507c314c1d8" providerId="AD" clId="Web-{11A216B5-2C65-B5A1-3054-296EA412168A}" dt="2026-06-19T16:58:09.969" v="1163" actId="1076"/>
        <pc:sldMkLst>
          <pc:docMk/>
          <pc:sldMk cId="98475885" sldId="271"/>
        </pc:sldMkLst>
        <pc:spChg chg="mod">
          <ac:chgData name="Svetlana Horvatova (2506473)" userId="S::2506473@student.uwtsd.ac.uk::74aa9e30-ed4e-41ff-b4a9-0507c314c1d8" providerId="AD" clId="Web-{11A216B5-2C65-B5A1-3054-296EA412168A}" dt="2026-06-19T16:58:09.969" v="1163" actId="1076"/>
          <ac:spMkLst>
            <pc:docMk/>
            <pc:sldMk cId="98475885" sldId="271"/>
            <ac:spMk id="2" creationId="{5ABEA9C2-E050-E649-5E3D-1222EF9F2774}"/>
          </ac:spMkLst>
        </pc:spChg>
      </pc:sldChg>
      <pc:sldMasterChg chg="add addSldLayout modSldLayout">
        <pc:chgData name="Svetlana Horvatova (2506473)" userId="S::2506473@student.uwtsd.ac.uk::74aa9e30-ed4e-41ff-b4a9-0507c314c1d8" providerId="AD" clId="Web-{11A216B5-2C65-B5A1-3054-296EA412168A}" dt="2026-06-19T15:33:25.107" v="480"/>
        <pc:sldMasterMkLst>
          <pc:docMk/>
          <pc:sldMasterMk cId="1652313056" sldId="2147483792"/>
        </pc:sldMasterMkLst>
        <pc:sldLayoutChg chg="add mod replId">
          <pc:chgData name="Svetlana Horvatova (2506473)" userId="S::2506473@student.uwtsd.ac.uk::74aa9e30-ed4e-41ff-b4a9-0507c314c1d8" providerId="AD" clId="Web-{11A216B5-2C65-B5A1-3054-296EA412168A}" dt="2026-06-19T15:33:25.107" v="480"/>
          <pc:sldLayoutMkLst>
            <pc:docMk/>
            <pc:sldMasterMk cId="1652313056" sldId="2147483792"/>
            <pc:sldLayoutMk cId="1515145645" sldId="2147483793"/>
          </pc:sldLayoutMkLst>
        </pc:sldLayoutChg>
        <pc:sldLayoutChg chg="add mod replId">
          <pc:chgData name="Svetlana Horvatova (2506473)" userId="S::2506473@student.uwtsd.ac.uk::74aa9e30-ed4e-41ff-b4a9-0507c314c1d8" providerId="AD" clId="Web-{11A216B5-2C65-B5A1-3054-296EA412168A}" dt="2026-06-19T15:33:25.107" v="480"/>
          <pc:sldLayoutMkLst>
            <pc:docMk/>
            <pc:sldMasterMk cId="1652313056" sldId="2147483792"/>
            <pc:sldLayoutMk cId="1212633316" sldId="2147483794"/>
          </pc:sldLayoutMkLst>
        </pc:sldLayoutChg>
        <pc:sldLayoutChg chg="add mod replId">
          <pc:chgData name="Svetlana Horvatova (2506473)" userId="S::2506473@student.uwtsd.ac.uk::74aa9e30-ed4e-41ff-b4a9-0507c314c1d8" providerId="AD" clId="Web-{11A216B5-2C65-B5A1-3054-296EA412168A}" dt="2026-06-19T15:33:25.107" v="480"/>
          <pc:sldLayoutMkLst>
            <pc:docMk/>
            <pc:sldMasterMk cId="1652313056" sldId="2147483792"/>
            <pc:sldLayoutMk cId="1961360196" sldId="2147483795"/>
          </pc:sldLayoutMkLst>
        </pc:sldLayoutChg>
        <pc:sldLayoutChg chg="add mod replId">
          <pc:chgData name="Svetlana Horvatova (2506473)" userId="S::2506473@student.uwtsd.ac.uk::74aa9e30-ed4e-41ff-b4a9-0507c314c1d8" providerId="AD" clId="Web-{11A216B5-2C65-B5A1-3054-296EA412168A}" dt="2026-06-19T15:33:25.107" v="480"/>
          <pc:sldLayoutMkLst>
            <pc:docMk/>
            <pc:sldMasterMk cId="1652313056" sldId="2147483792"/>
            <pc:sldLayoutMk cId="3607274026" sldId="2147483796"/>
          </pc:sldLayoutMkLst>
        </pc:sldLayoutChg>
        <pc:sldLayoutChg chg="add mod replId">
          <pc:chgData name="Svetlana Horvatova (2506473)" userId="S::2506473@student.uwtsd.ac.uk::74aa9e30-ed4e-41ff-b4a9-0507c314c1d8" providerId="AD" clId="Web-{11A216B5-2C65-B5A1-3054-296EA412168A}" dt="2026-06-19T15:33:25.107" v="480"/>
          <pc:sldLayoutMkLst>
            <pc:docMk/>
            <pc:sldMasterMk cId="1652313056" sldId="2147483792"/>
            <pc:sldLayoutMk cId="946114997" sldId="2147483797"/>
          </pc:sldLayoutMkLst>
        </pc:sldLayoutChg>
        <pc:sldLayoutChg chg="add mod replId">
          <pc:chgData name="Svetlana Horvatova (2506473)" userId="S::2506473@student.uwtsd.ac.uk::74aa9e30-ed4e-41ff-b4a9-0507c314c1d8" providerId="AD" clId="Web-{11A216B5-2C65-B5A1-3054-296EA412168A}" dt="2026-06-19T15:33:25.107" v="480"/>
          <pc:sldLayoutMkLst>
            <pc:docMk/>
            <pc:sldMasterMk cId="1652313056" sldId="2147483792"/>
            <pc:sldLayoutMk cId="2403946191" sldId="2147483798"/>
          </pc:sldLayoutMkLst>
        </pc:sldLayoutChg>
        <pc:sldLayoutChg chg="add mod replId">
          <pc:chgData name="Svetlana Horvatova (2506473)" userId="S::2506473@student.uwtsd.ac.uk::74aa9e30-ed4e-41ff-b4a9-0507c314c1d8" providerId="AD" clId="Web-{11A216B5-2C65-B5A1-3054-296EA412168A}" dt="2026-06-19T15:33:25.107" v="480"/>
          <pc:sldLayoutMkLst>
            <pc:docMk/>
            <pc:sldMasterMk cId="1652313056" sldId="2147483792"/>
            <pc:sldLayoutMk cId="3910644897" sldId="2147483799"/>
          </pc:sldLayoutMkLst>
        </pc:sldLayoutChg>
        <pc:sldLayoutChg chg="add mod replId">
          <pc:chgData name="Svetlana Horvatova (2506473)" userId="S::2506473@student.uwtsd.ac.uk::74aa9e30-ed4e-41ff-b4a9-0507c314c1d8" providerId="AD" clId="Web-{11A216B5-2C65-B5A1-3054-296EA412168A}" dt="2026-06-19T15:33:25.107" v="480"/>
          <pc:sldLayoutMkLst>
            <pc:docMk/>
            <pc:sldMasterMk cId="1652313056" sldId="2147483792"/>
            <pc:sldLayoutMk cId="777902078" sldId="2147483800"/>
          </pc:sldLayoutMkLst>
        </pc:sldLayoutChg>
        <pc:sldLayoutChg chg="add mod replId">
          <pc:chgData name="Svetlana Horvatova (2506473)" userId="S::2506473@student.uwtsd.ac.uk::74aa9e30-ed4e-41ff-b4a9-0507c314c1d8" providerId="AD" clId="Web-{11A216B5-2C65-B5A1-3054-296EA412168A}" dt="2026-06-19T15:33:25.107" v="480"/>
          <pc:sldLayoutMkLst>
            <pc:docMk/>
            <pc:sldMasterMk cId="1652313056" sldId="2147483792"/>
            <pc:sldLayoutMk cId="2958118972" sldId="2147483801"/>
          </pc:sldLayoutMkLst>
        </pc:sldLayoutChg>
        <pc:sldLayoutChg chg="add mod replId">
          <pc:chgData name="Svetlana Horvatova (2506473)" userId="S::2506473@student.uwtsd.ac.uk::74aa9e30-ed4e-41ff-b4a9-0507c314c1d8" providerId="AD" clId="Web-{11A216B5-2C65-B5A1-3054-296EA412168A}" dt="2026-06-19T15:33:25.107" v="480"/>
          <pc:sldLayoutMkLst>
            <pc:docMk/>
            <pc:sldMasterMk cId="1652313056" sldId="2147483792"/>
            <pc:sldLayoutMk cId="3551662711" sldId="2147483802"/>
          </pc:sldLayoutMkLst>
        </pc:sldLayoutChg>
        <pc:sldLayoutChg chg="add mod replId">
          <pc:chgData name="Svetlana Horvatova (2506473)" userId="S::2506473@student.uwtsd.ac.uk::74aa9e30-ed4e-41ff-b4a9-0507c314c1d8" providerId="AD" clId="Web-{11A216B5-2C65-B5A1-3054-296EA412168A}" dt="2026-06-19T15:33:25.107" v="480"/>
          <pc:sldLayoutMkLst>
            <pc:docMk/>
            <pc:sldMasterMk cId="1652313056" sldId="2147483792"/>
            <pc:sldLayoutMk cId="1594641129" sldId="2147483803"/>
          </pc:sldLayoutMkLst>
        </pc:sldLayoutChg>
        <pc:sldLayoutChg chg="add mod replId">
          <pc:chgData name="Svetlana Horvatova (2506473)" userId="S::2506473@student.uwtsd.ac.uk::74aa9e30-ed4e-41ff-b4a9-0507c314c1d8" providerId="AD" clId="Web-{11A216B5-2C65-B5A1-3054-296EA412168A}" dt="2026-06-19T15:33:25.107" v="480"/>
          <pc:sldLayoutMkLst>
            <pc:docMk/>
            <pc:sldMasterMk cId="1652313056" sldId="2147483792"/>
            <pc:sldLayoutMk cId="1955605134" sldId="2147483804"/>
          </pc:sldLayoutMkLst>
        </pc:sldLayoutChg>
        <pc:sldLayoutChg chg="add mod replId">
          <pc:chgData name="Svetlana Horvatova (2506473)" userId="S::2506473@student.uwtsd.ac.uk::74aa9e30-ed4e-41ff-b4a9-0507c314c1d8" providerId="AD" clId="Web-{11A216B5-2C65-B5A1-3054-296EA412168A}" dt="2026-06-19T15:33:25.107" v="480"/>
          <pc:sldLayoutMkLst>
            <pc:docMk/>
            <pc:sldMasterMk cId="1652313056" sldId="2147483792"/>
            <pc:sldLayoutMk cId="2192364192" sldId="2147483805"/>
          </pc:sldLayoutMkLst>
        </pc:sldLayoutChg>
        <pc:sldLayoutChg chg="add mod replId">
          <pc:chgData name="Svetlana Horvatova (2506473)" userId="S::2506473@student.uwtsd.ac.uk::74aa9e30-ed4e-41ff-b4a9-0507c314c1d8" providerId="AD" clId="Web-{11A216B5-2C65-B5A1-3054-296EA412168A}" dt="2026-06-19T15:33:25.107" v="480"/>
          <pc:sldLayoutMkLst>
            <pc:docMk/>
            <pc:sldMasterMk cId="1652313056" sldId="2147483792"/>
            <pc:sldLayoutMk cId="2952087905" sldId="2147483806"/>
          </pc:sldLayoutMkLst>
        </pc:sldLayoutChg>
        <pc:sldLayoutChg chg="add mod replId">
          <pc:chgData name="Svetlana Horvatova (2506473)" userId="S::2506473@student.uwtsd.ac.uk::74aa9e30-ed4e-41ff-b4a9-0507c314c1d8" providerId="AD" clId="Web-{11A216B5-2C65-B5A1-3054-296EA412168A}" dt="2026-06-19T15:33:25.107" v="480"/>
          <pc:sldLayoutMkLst>
            <pc:docMk/>
            <pc:sldMasterMk cId="1652313056" sldId="2147483792"/>
            <pc:sldLayoutMk cId="746008589" sldId="2147483807"/>
          </pc:sldLayoutMkLst>
        </pc:sldLayoutChg>
        <pc:sldLayoutChg chg="add mod replId">
          <pc:chgData name="Svetlana Horvatova (2506473)" userId="S::2506473@student.uwtsd.ac.uk::74aa9e30-ed4e-41ff-b4a9-0507c314c1d8" providerId="AD" clId="Web-{11A216B5-2C65-B5A1-3054-296EA412168A}" dt="2026-06-19T15:33:25.107" v="480"/>
          <pc:sldLayoutMkLst>
            <pc:docMk/>
            <pc:sldMasterMk cId="1652313056" sldId="2147483792"/>
            <pc:sldLayoutMk cId="3499820953" sldId="2147483808"/>
          </pc:sldLayoutMkLst>
        </pc:sldLayoutChg>
        <pc:sldLayoutChg chg="add mod replId">
          <pc:chgData name="Svetlana Horvatova (2506473)" userId="S::2506473@student.uwtsd.ac.uk::74aa9e30-ed4e-41ff-b4a9-0507c314c1d8" providerId="AD" clId="Web-{11A216B5-2C65-B5A1-3054-296EA412168A}" dt="2026-06-19T15:33:25.107" v="480"/>
          <pc:sldLayoutMkLst>
            <pc:docMk/>
            <pc:sldMasterMk cId="1652313056" sldId="2147483792"/>
            <pc:sldLayoutMk cId="1021566048" sldId="2147483809"/>
          </pc:sldLayoutMkLst>
        </pc:sldLayoutChg>
        <pc:sldLayoutChg chg="add mod replId">
          <pc:chgData name="Svetlana Horvatova (2506473)" userId="S::2506473@student.uwtsd.ac.uk::74aa9e30-ed4e-41ff-b4a9-0507c314c1d8" providerId="AD" clId="Web-{11A216B5-2C65-B5A1-3054-296EA412168A}" dt="2026-06-19T15:33:25.107" v="480"/>
          <pc:sldLayoutMkLst>
            <pc:docMk/>
            <pc:sldMasterMk cId="1652313056" sldId="2147483792"/>
            <pc:sldLayoutMk cId="3121848462" sldId="2147483810"/>
          </pc:sldLayoutMkLst>
        </pc:sldLayoutChg>
        <pc:sldLayoutChg chg="add mod replId">
          <pc:chgData name="Svetlana Horvatova (2506473)" userId="S::2506473@student.uwtsd.ac.uk::74aa9e30-ed4e-41ff-b4a9-0507c314c1d8" providerId="AD" clId="Web-{11A216B5-2C65-B5A1-3054-296EA412168A}" dt="2026-06-19T15:33:25.107" v="480"/>
          <pc:sldLayoutMkLst>
            <pc:docMk/>
            <pc:sldMasterMk cId="1652313056" sldId="2147483792"/>
            <pc:sldLayoutMk cId="2435986623" sldId="2147483811"/>
          </pc:sldLayoutMkLst>
        </pc:sldLayoutChg>
        <pc:sldLayoutChg chg="add mod replId">
          <pc:chgData name="Svetlana Horvatova (2506473)" userId="S::2506473@student.uwtsd.ac.uk::74aa9e30-ed4e-41ff-b4a9-0507c314c1d8" providerId="AD" clId="Web-{11A216B5-2C65-B5A1-3054-296EA412168A}" dt="2026-06-19T15:33:25.107" v="480"/>
          <pc:sldLayoutMkLst>
            <pc:docMk/>
            <pc:sldMasterMk cId="1652313056" sldId="2147483792"/>
            <pc:sldLayoutMk cId="539575908" sldId="2147483812"/>
          </pc:sldLayoutMkLst>
        </pc:sldLayoutChg>
      </pc:sldMasterChg>
    </pc:docChg>
  </pc:docChgLst>
  <pc:docChgLst>
    <pc:chgData name="Svetlana Horvatova (2506473)" userId="S::2506473@student.uwtsd.ac.uk::74aa9e30-ed4e-41ff-b4a9-0507c314c1d8" providerId="AD" clId="Web-{9B33EED7-54C8-9020-E212-02BC81ADED8C}"/>
    <pc:docChg chg="modSld">
      <pc:chgData name="Svetlana Horvatova (2506473)" userId="S::2506473@student.uwtsd.ac.uk::74aa9e30-ed4e-41ff-b4a9-0507c314c1d8" providerId="AD" clId="Web-{9B33EED7-54C8-9020-E212-02BC81ADED8C}" dt="2026-06-18T10:08:38.455" v="267"/>
      <pc:docMkLst>
        <pc:docMk/>
      </pc:docMkLst>
      <pc:sldChg chg="addSp delSp modSp">
        <pc:chgData name="Svetlana Horvatova (2506473)" userId="S::2506473@student.uwtsd.ac.uk::74aa9e30-ed4e-41ff-b4a9-0507c314c1d8" providerId="AD" clId="Web-{9B33EED7-54C8-9020-E212-02BC81ADED8C}" dt="2026-06-18T10:08:38.455" v="267"/>
        <pc:sldMkLst>
          <pc:docMk/>
          <pc:sldMk cId="3431497081" sldId="264"/>
        </pc:sldMkLst>
      </pc:sldChg>
      <pc:sldChg chg="addSp delSp modSp">
        <pc:chgData name="Svetlana Horvatova (2506473)" userId="S::2506473@student.uwtsd.ac.uk::74aa9e30-ed4e-41ff-b4a9-0507c314c1d8" providerId="AD" clId="Web-{9B33EED7-54C8-9020-E212-02BC81ADED8C}" dt="2026-06-18T10:00:59.596" v="227" actId="1076"/>
        <pc:sldMkLst>
          <pc:docMk/>
          <pc:sldMk cId="2389423089" sldId="265"/>
        </pc:sldMkLst>
        <pc:spChg chg="add">
          <ac:chgData name="Svetlana Horvatova (2506473)" userId="S::2506473@student.uwtsd.ac.uk::74aa9e30-ed4e-41ff-b4a9-0507c314c1d8" providerId="AD" clId="Web-{9B33EED7-54C8-9020-E212-02BC81ADED8C}" dt="2026-06-18T09:54:34.006" v="37"/>
          <ac:spMkLst>
            <pc:docMk/>
            <pc:sldMk cId="2389423089" sldId="265"/>
            <ac:spMk id="32" creationId="{21A11CD8-0EBC-05A6-3213-27D6B27353AB}"/>
          </ac:spMkLst>
        </pc:spChg>
        <pc:spChg chg="add mod">
          <ac:chgData name="Svetlana Horvatova (2506473)" userId="S::2506473@student.uwtsd.ac.uk::74aa9e30-ed4e-41ff-b4a9-0507c314c1d8" providerId="AD" clId="Web-{9B33EED7-54C8-9020-E212-02BC81ADED8C}" dt="2026-06-18T10:00:59.596" v="227" actId="1076"/>
          <ac:spMkLst>
            <pc:docMk/>
            <pc:sldMk cId="2389423089" sldId="265"/>
            <ac:spMk id="33" creationId="{1469071C-FA99-746E-0233-4310AF1A34EC}"/>
          </ac:spMkLst>
        </pc:spChg>
        <pc:picChg chg="add mod">
          <ac:chgData name="Svetlana Horvatova (2506473)" userId="S::2506473@student.uwtsd.ac.uk::74aa9e30-ed4e-41ff-b4a9-0507c314c1d8" providerId="AD" clId="Web-{9B33EED7-54C8-9020-E212-02BC81ADED8C}" dt="2026-06-18T09:54:22.630" v="36" actId="1076"/>
          <ac:picMkLst>
            <pc:docMk/>
            <pc:sldMk cId="2389423089" sldId="265"/>
            <ac:picMk id="31" creationId="{32C1E7CF-673E-1C9E-B32E-9962E3E4AC14}"/>
          </ac:picMkLst>
        </pc:picChg>
      </pc:sldChg>
      <pc:sldChg chg="addSp delSp modSp">
        <pc:chgData name="Svetlana Horvatova (2506473)" userId="S::2506473@student.uwtsd.ac.uk::74aa9e30-ed4e-41ff-b4a9-0507c314c1d8" providerId="AD" clId="Web-{9B33EED7-54C8-9020-E212-02BC81ADED8C}" dt="2026-06-18T10:08:06.282" v="264" actId="1076"/>
        <pc:sldMkLst>
          <pc:docMk/>
          <pc:sldMk cId="2984605874" sldId="266"/>
        </pc:sldMkLst>
      </pc:sldChg>
    </pc:docChg>
  </pc:docChgLst>
  <pc:docChgLst>
    <pc:chgData name="Svetlana Horvatova (2506473)" userId="S::2506473@student.uwtsd.ac.uk::74aa9e30-ed4e-41ff-b4a9-0507c314c1d8" providerId="AD" clId="Web-{D4F0BA9B-83CE-5800-5314-5751E73CDBFA}"/>
    <pc:docChg chg="modSld">
      <pc:chgData name="Svetlana Horvatova (2506473)" userId="S::2506473@student.uwtsd.ac.uk::74aa9e30-ed4e-41ff-b4a9-0507c314c1d8" providerId="AD" clId="Web-{D4F0BA9B-83CE-5800-5314-5751E73CDBFA}" dt="2026-06-19T19:40:24.095" v="0" actId="20577"/>
      <pc:docMkLst>
        <pc:docMk/>
      </pc:docMkLst>
      <pc:sldChg chg="modSp">
        <pc:chgData name="Svetlana Horvatova (2506473)" userId="S::2506473@student.uwtsd.ac.uk::74aa9e30-ed4e-41ff-b4a9-0507c314c1d8" providerId="AD" clId="Web-{D4F0BA9B-83CE-5800-5314-5751E73CDBFA}" dt="2026-06-19T19:40:24.095" v="0" actId="20577"/>
        <pc:sldMkLst>
          <pc:docMk/>
          <pc:sldMk cId="3608746793" sldId="269"/>
        </pc:sldMkLst>
        <pc:spChg chg="mod">
          <ac:chgData name="Svetlana Horvatova (2506473)" userId="S::2506473@student.uwtsd.ac.uk::74aa9e30-ed4e-41ff-b4a9-0507c314c1d8" providerId="AD" clId="Web-{D4F0BA9B-83CE-5800-5314-5751E73CDBFA}" dt="2026-06-19T19:40:24.095" v="0" actId="20577"/>
          <ac:spMkLst>
            <pc:docMk/>
            <pc:sldMk cId="3608746793" sldId="269"/>
            <ac:spMk id="3" creationId="{F965047C-AEB7-D7FF-09AF-B534CD12C4BD}"/>
          </ac:spMkLst>
        </pc:spChg>
      </pc:sldChg>
    </pc:docChg>
  </pc:docChgLst>
  <pc:docChgLst>
    <pc:chgData clId="Web-{9B33EED7-54C8-9020-E212-02BC81ADED8C}"/>
    <pc:docChg chg="modSld">
      <pc:chgData name="" userId="" providerId="" clId="Web-{9B33EED7-54C8-9020-E212-02BC81ADED8C}" dt="2026-06-18T09:51:11.140" v="1" actId="20577"/>
      <pc:docMkLst>
        <pc:docMk/>
      </pc:docMkLst>
      <pc:sldChg chg="modSp">
        <pc:chgData name="" userId="" providerId="" clId="Web-{9B33EED7-54C8-9020-E212-02BC81ADED8C}" dt="2026-06-18T09:51:11.140" v="1" actId="20577"/>
        <pc:sldMkLst>
          <pc:docMk/>
          <pc:sldMk cId="2389423089" sldId="265"/>
        </pc:sldMkLst>
      </pc:sldChg>
    </pc:docChg>
  </pc:docChgLst>
  <pc:docChgLst>
    <pc:chgData name="Svetlana Horvatova (2506473)" userId="S::2506473@student.uwtsd.ac.uk::74aa9e30-ed4e-41ff-b4a9-0507c314c1d8" providerId="AD" clId="Web-{22174038-F94F-E3FE-A423-8587886B4202}"/>
    <pc:docChg chg="mod addSld modSld">
      <pc:chgData name="Svetlana Horvatova (2506473)" userId="S::2506473@student.uwtsd.ac.uk::74aa9e30-ed4e-41ff-b4a9-0507c314c1d8" providerId="AD" clId="Web-{22174038-F94F-E3FE-A423-8587886B4202}" dt="2026-06-21T23:38:03.589" v="4595" actId="20577"/>
      <pc:docMkLst>
        <pc:docMk/>
      </pc:docMkLst>
      <pc:sldChg chg="modSp">
        <pc:chgData name="Svetlana Horvatova (2506473)" userId="S::2506473@student.uwtsd.ac.uk::74aa9e30-ed4e-41ff-b4a9-0507c314c1d8" providerId="AD" clId="Web-{22174038-F94F-E3FE-A423-8587886B4202}" dt="2026-06-21T18:40:19.600" v="252" actId="20577"/>
        <pc:sldMkLst>
          <pc:docMk/>
          <pc:sldMk cId="2984605874" sldId="266"/>
        </pc:sldMkLst>
        <pc:spChg chg="mod">
          <ac:chgData name="Svetlana Horvatova (2506473)" userId="S::2506473@student.uwtsd.ac.uk::74aa9e30-ed4e-41ff-b4a9-0507c314c1d8" providerId="AD" clId="Web-{22174038-F94F-E3FE-A423-8587886B4202}" dt="2026-06-21T18:40:19.600" v="252" actId="20577"/>
          <ac:spMkLst>
            <pc:docMk/>
            <pc:sldMk cId="2984605874" sldId="266"/>
            <ac:spMk id="3" creationId="{77BE3316-8A7A-E71B-9D45-2A0303133DB1}"/>
          </ac:spMkLst>
        </pc:spChg>
      </pc:sldChg>
      <pc:sldChg chg="modSp">
        <pc:chgData name="Svetlana Horvatova (2506473)" userId="S::2506473@student.uwtsd.ac.uk::74aa9e30-ed4e-41ff-b4a9-0507c314c1d8" providerId="AD" clId="Web-{22174038-F94F-E3FE-A423-8587886B4202}" dt="2026-06-21T20:24:11.810" v="1461" actId="1076"/>
        <pc:sldMkLst>
          <pc:docMk/>
          <pc:sldMk cId="1822225595" sldId="268"/>
        </pc:sldMkLst>
        <pc:spChg chg="mod">
          <ac:chgData name="Svetlana Horvatova (2506473)" userId="S::2506473@student.uwtsd.ac.uk::74aa9e30-ed4e-41ff-b4a9-0507c314c1d8" providerId="AD" clId="Web-{22174038-F94F-E3FE-A423-8587886B4202}" dt="2026-06-21T20:24:06.295" v="1460" actId="1076"/>
          <ac:spMkLst>
            <pc:docMk/>
            <pc:sldMk cId="1822225595" sldId="268"/>
            <ac:spMk id="14" creationId="{F0666533-3684-10C5-2991-B68CEB7A08A7}"/>
          </ac:spMkLst>
        </pc:spChg>
        <pc:picChg chg="mod">
          <ac:chgData name="Svetlana Horvatova (2506473)" userId="S::2506473@student.uwtsd.ac.uk::74aa9e30-ed4e-41ff-b4a9-0507c314c1d8" providerId="AD" clId="Web-{22174038-F94F-E3FE-A423-8587886B4202}" dt="2026-06-21T20:24:11.810" v="1461" actId="1076"/>
          <ac:picMkLst>
            <pc:docMk/>
            <pc:sldMk cId="1822225595" sldId="268"/>
            <ac:picMk id="16" creationId="{7DC751D1-2738-FF41-F2EB-9EE5AB580975}"/>
          </ac:picMkLst>
        </pc:picChg>
      </pc:sldChg>
      <pc:sldChg chg="addSp delSp modSp mod setBg">
        <pc:chgData name="Svetlana Horvatova (2506473)" userId="S::2506473@student.uwtsd.ac.uk::74aa9e30-ed4e-41ff-b4a9-0507c314c1d8" providerId="AD" clId="Web-{22174038-F94F-E3FE-A423-8587886B4202}" dt="2026-06-21T20:49:04.603" v="1675" actId="1076"/>
        <pc:sldMkLst>
          <pc:docMk/>
          <pc:sldMk cId="3608746793" sldId="269"/>
        </pc:sldMkLst>
        <pc:spChg chg="mod">
          <ac:chgData name="Svetlana Horvatova (2506473)" userId="S::2506473@student.uwtsd.ac.uk::74aa9e30-ed4e-41ff-b4a9-0507c314c1d8" providerId="AD" clId="Web-{22174038-F94F-E3FE-A423-8587886B4202}" dt="2026-06-21T20:49:04.603" v="1675" actId="1076"/>
          <ac:spMkLst>
            <pc:docMk/>
            <pc:sldMk cId="3608746793" sldId="269"/>
            <ac:spMk id="2" creationId="{26050C83-B10A-F68F-DEF9-7431FB2D14B4}"/>
          </ac:spMkLst>
        </pc:spChg>
        <pc:spChg chg="mod ord">
          <ac:chgData name="Svetlana Horvatova (2506473)" userId="S::2506473@student.uwtsd.ac.uk::74aa9e30-ed4e-41ff-b4a9-0507c314c1d8" providerId="AD" clId="Web-{22174038-F94F-E3FE-A423-8587886B4202}" dt="2026-06-21T20:48:53.399" v="1674" actId="1076"/>
          <ac:spMkLst>
            <pc:docMk/>
            <pc:sldMk cId="3608746793" sldId="269"/>
            <ac:spMk id="3" creationId="{F965047C-AEB7-D7FF-09AF-B534CD12C4BD}"/>
          </ac:spMkLst>
        </pc:spChg>
        <pc:spChg chg="add del">
          <ac:chgData name="Svetlana Horvatova (2506473)" userId="S::2506473@student.uwtsd.ac.uk::74aa9e30-ed4e-41ff-b4a9-0507c314c1d8" providerId="AD" clId="Web-{22174038-F94F-E3FE-A423-8587886B4202}" dt="2026-06-21T20:39:13.325" v="1539"/>
          <ac:spMkLst>
            <pc:docMk/>
            <pc:sldMk cId="3608746793" sldId="269"/>
            <ac:spMk id="22" creationId="{4BE9D4C4-9FA3-4885-A769-301639CC7AD4}"/>
          </ac:spMkLst>
        </pc:spChg>
        <pc:spChg chg="add del">
          <ac:chgData name="Svetlana Horvatova (2506473)" userId="S::2506473@student.uwtsd.ac.uk::74aa9e30-ed4e-41ff-b4a9-0507c314c1d8" providerId="AD" clId="Web-{22174038-F94F-E3FE-A423-8587886B4202}" dt="2026-06-21T20:39:13.325" v="1539"/>
          <ac:spMkLst>
            <pc:docMk/>
            <pc:sldMk cId="3608746793" sldId="269"/>
            <ac:spMk id="24" creationId="{4524F065-9F7C-400C-9A20-B343BFAA6AAB}"/>
          </ac:spMkLst>
        </pc:spChg>
        <pc:spChg chg="add del">
          <ac:chgData name="Svetlana Horvatova (2506473)" userId="S::2506473@student.uwtsd.ac.uk::74aa9e30-ed4e-41ff-b4a9-0507c314c1d8" providerId="AD" clId="Web-{22174038-F94F-E3FE-A423-8587886B4202}" dt="2026-06-21T20:39:13.325" v="1539"/>
          <ac:spMkLst>
            <pc:docMk/>
            <pc:sldMk cId="3608746793" sldId="269"/>
            <ac:spMk id="26" creationId="{7EB6695E-BED5-4DA3-8C9B-AD301AEF4776}"/>
          </ac:spMkLst>
        </pc:spChg>
        <pc:spChg chg="add del">
          <ac:chgData name="Svetlana Horvatova (2506473)" userId="S::2506473@student.uwtsd.ac.uk::74aa9e30-ed4e-41ff-b4a9-0507c314c1d8" providerId="AD" clId="Web-{22174038-F94F-E3FE-A423-8587886B4202}" dt="2026-06-21T20:39:13.325" v="1539"/>
          <ac:spMkLst>
            <pc:docMk/>
            <pc:sldMk cId="3608746793" sldId="269"/>
            <ac:spMk id="28" creationId="{46DB9E65-E072-43AF-A8C9-9744BA0CC25F}"/>
          </ac:spMkLst>
        </pc:spChg>
        <pc:spChg chg="add del">
          <ac:chgData name="Svetlana Horvatova (2506473)" userId="S::2506473@student.uwtsd.ac.uk::74aa9e30-ed4e-41ff-b4a9-0507c314c1d8" providerId="AD" clId="Web-{22174038-F94F-E3FE-A423-8587886B4202}" dt="2026-06-21T20:41:37.865" v="1576"/>
          <ac:spMkLst>
            <pc:docMk/>
            <pc:sldMk cId="3608746793" sldId="269"/>
            <ac:spMk id="45" creationId="{82FCA8AA-470A-46EF-AC08-74C610468FA2}"/>
          </ac:spMkLst>
        </pc:spChg>
        <pc:spChg chg="add del">
          <ac:chgData name="Svetlana Horvatova (2506473)" userId="S::2506473@student.uwtsd.ac.uk::74aa9e30-ed4e-41ff-b4a9-0507c314c1d8" providerId="AD" clId="Web-{22174038-F94F-E3FE-A423-8587886B4202}" dt="2026-06-21T20:45:03.264" v="1624"/>
          <ac:spMkLst>
            <pc:docMk/>
            <pc:sldMk cId="3608746793" sldId="269"/>
            <ac:spMk id="77" creationId="{8267EEE4-6354-4F1C-9484-951F0EB92F1B}"/>
          </ac:spMkLst>
        </pc:spChg>
        <pc:spChg chg="add del">
          <ac:chgData name="Svetlana Horvatova (2506473)" userId="S::2506473@student.uwtsd.ac.uk::74aa9e30-ed4e-41ff-b4a9-0507c314c1d8" providerId="AD" clId="Web-{22174038-F94F-E3FE-A423-8587886B4202}" dt="2026-06-21T20:45:03.264" v="1624"/>
          <ac:spMkLst>
            <pc:docMk/>
            <pc:sldMk cId="3608746793" sldId="269"/>
            <ac:spMk id="79" creationId="{0E5A83F9-E6B8-40BD-9C0D-9A6F15650742}"/>
          </ac:spMkLst>
        </pc:spChg>
        <pc:spChg chg="add del">
          <ac:chgData name="Svetlana Horvatova (2506473)" userId="S::2506473@student.uwtsd.ac.uk::74aa9e30-ed4e-41ff-b4a9-0507c314c1d8" providerId="AD" clId="Web-{22174038-F94F-E3FE-A423-8587886B4202}" dt="2026-06-21T20:45:15.827" v="1626"/>
          <ac:spMkLst>
            <pc:docMk/>
            <pc:sldMk cId="3608746793" sldId="269"/>
            <ac:spMk id="96" creationId="{98EE4960-6ED7-49B4-BEEE-A96A0C83D9BC}"/>
          </ac:spMkLst>
        </pc:spChg>
        <pc:spChg chg="add">
          <ac:chgData name="Svetlana Horvatova (2506473)" userId="S::2506473@student.uwtsd.ac.uk::74aa9e30-ed4e-41ff-b4a9-0507c314c1d8" providerId="AD" clId="Web-{22174038-F94F-E3FE-A423-8587886B4202}" dt="2026-06-21T20:45:15.827" v="1626"/>
          <ac:spMkLst>
            <pc:docMk/>
            <pc:sldMk cId="3608746793" sldId="269"/>
            <ac:spMk id="113" creationId="{8267EEE4-6354-4F1C-9484-951F0EB92F1B}"/>
          </ac:spMkLst>
        </pc:spChg>
        <pc:spChg chg="add">
          <ac:chgData name="Svetlana Horvatova (2506473)" userId="S::2506473@student.uwtsd.ac.uk::74aa9e30-ed4e-41ff-b4a9-0507c314c1d8" providerId="AD" clId="Web-{22174038-F94F-E3FE-A423-8587886B4202}" dt="2026-06-21T20:45:15.827" v="1626"/>
          <ac:spMkLst>
            <pc:docMk/>
            <pc:sldMk cId="3608746793" sldId="269"/>
            <ac:spMk id="115" creationId="{0E5A83F9-E6B8-40BD-9C0D-9A6F15650742}"/>
          </ac:spMkLst>
        </pc:spChg>
        <pc:grpChg chg="add del">
          <ac:chgData name="Svetlana Horvatova (2506473)" userId="S::2506473@student.uwtsd.ac.uk::74aa9e30-ed4e-41ff-b4a9-0507c314c1d8" providerId="AD" clId="Web-{22174038-F94F-E3FE-A423-8587886B4202}" dt="2026-06-21T20:39:13.325" v="1539"/>
          <ac:grpSpMkLst>
            <pc:docMk/>
            <pc:sldMk cId="3608746793" sldId="269"/>
            <ac:grpSpMk id="10" creationId="{0884F175-9D23-496E-80AC-F3D2FD541092}"/>
          </ac:grpSpMkLst>
        </pc:grpChg>
        <pc:grpChg chg="del">
          <ac:chgData name="Svetlana Horvatova (2506473)" userId="S::2506473@student.uwtsd.ac.uk::74aa9e30-ed4e-41ff-b4a9-0507c314c1d8" providerId="AD" clId="Web-{22174038-F94F-E3FE-A423-8587886B4202}" dt="2026-06-21T20:41:37.865" v="1576"/>
          <ac:grpSpMkLst>
            <pc:docMk/>
            <pc:sldMk cId="3608746793" sldId="269"/>
            <ac:grpSpMk id="33" creationId="{EB0D40EF-BA14-42F1-9492-D38C59DCAB67}"/>
          </ac:grpSpMkLst>
        </pc:grpChg>
        <pc:grpChg chg="add del">
          <ac:chgData name="Svetlana Horvatova (2506473)" userId="S::2506473@student.uwtsd.ac.uk::74aa9e30-ed4e-41ff-b4a9-0507c314c1d8" providerId="AD" clId="Web-{22174038-F94F-E3FE-A423-8587886B4202}" dt="2026-06-21T20:42:11.944" v="1587"/>
          <ac:grpSpMkLst>
            <pc:docMk/>
            <pc:sldMk cId="3608746793" sldId="269"/>
            <ac:grpSpMk id="50" creationId="{0884F175-9D23-496E-80AC-F3D2FD541092}"/>
          </ac:grpSpMkLst>
        </pc:grpChg>
        <pc:grpChg chg="add del">
          <ac:chgData name="Svetlana Horvatova (2506473)" userId="S::2506473@student.uwtsd.ac.uk::74aa9e30-ed4e-41ff-b4a9-0507c314c1d8" providerId="AD" clId="Web-{22174038-F94F-E3FE-A423-8587886B4202}" dt="2026-06-21T20:45:03.264" v="1624"/>
          <ac:grpSpMkLst>
            <pc:docMk/>
            <pc:sldMk cId="3608746793" sldId="269"/>
            <ac:grpSpMk id="65" creationId="{EB0D40EF-BA14-42F1-9492-D38C59DCAB67}"/>
          </ac:grpSpMkLst>
        </pc:grpChg>
        <pc:grpChg chg="add del">
          <ac:chgData name="Svetlana Horvatova (2506473)" userId="S::2506473@student.uwtsd.ac.uk::74aa9e30-ed4e-41ff-b4a9-0507c314c1d8" providerId="AD" clId="Web-{22174038-F94F-E3FE-A423-8587886B4202}" dt="2026-06-21T20:45:15.827" v="1626"/>
          <ac:grpSpMkLst>
            <pc:docMk/>
            <pc:sldMk cId="3608746793" sldId="269"/>
            <ac:grpSpMk id="84" creationId="{EB0D40EF-BA14-42F1-9492-D38C59DCAB67}"/>
          </ac:grpSpMkLst>
        </pc:grpChg>
        <pc:grpChg chg="add">
          <ac:chgData name="Svetlana Horvatova (2506473)" userId="S::2506473@student.uwtsd.ac.uk::74aa9e30-ed4e-41ff-b4a9-0507c314c1d8" providerId="AD" clId="Web-{22174038-F94F-E3FE-A423-8587886B4202}" dt="2026-06-21T20:45:15.827" v="1626"/>
          <ac:grpSpMkLst>
            <pc:docMk/>
            <pc:sldMk cId="3608746793" sldId="269"/>
            <ac:grpSpMk id="101" creationId="{EB0D40EF-BA14-42F1-9492-D38C59DCAB67}"/>
          </ac:grpSpMkLst>
        </pc:grpChg>
        <pc:picChg chg="add del mod ord">
          <ac:chgData name="Svetlana Horvatova (2506473)" userId="S::2506473@student.uwtsd.ac.uk::74aa9e30-ed4e-41ff-b4a9-0507c314c1d8" providerId="AD" clId="Web-{22174038-F94F-E3FE-A423-8587886B4202}" dt="2026-06-21T20:40:37.594" v="1566"/>
          <ac:picMkLst>
            <pc:docMk/>
            <pc:sldMk cId="3608746793" sldId="269"/>
            <ac:picMk id="4" creationId="{08CCEE71-2268-6AE4-DE73-675348F788F5}"/>
          </ac:picMkLst>
        </pc:picChg>
        <pc:picChg chg="add del mod ord">
          <ac:chgData name="Svetlana Horvatova (2506473)" userId="S::2506473@student.uwtsd.ac.uk::74aa9e30-ed4e-41ff-b4a9-0507c314c1d8" providerId="AD" clId="Web-{22174038-F94F-E3FE-A423-8587886B4202}" dt="2026-06-21T20:40:40.016" v="1567"/>
          <ac:picMkLst>
            <pc:docMk/>
            <pc:sldMk cId="3608746793" sldId="269"/>
            <ac:picMk id="5" creationId="{9150A85F-A559-5545-A26E-220D737917FA}"/>
          </ac:picMkLst>
        </pc:picChg>
        <pc:picChg chg="add del mod ord">
          <ac:chgData name="Svetlana Horvatova (2506473)" userId="S::2506473@student.uwtsd.ac.uk::74aa9e30-ed4e-41ff-b4a9-0507c314c1d8" providerId="AD" clId="Web-{22174038-F94F-E3FE-A423-8587886B4202}" dt="2026-06-21T20:43:10.041" v="1601"/>
          <ac:picMkLst>
            <pc:docMk/>
            <pc:sldMk cId="3608746793" sldId="269"/>
            <ac:picMk id="6" creationId="{4BE0380D-940B-C745-38CA-500F3427168E}"/>
          </ac:picMkLst>
        </pc:picChg>
        <pc:picChg chg="add del mod">
          <ac:chgData name="Svetlana Horvatova (2506473)" userId="S::2506473@student.uwtsd.ac.uk::74aa9e30-ed4e-41ff-b4a9-0507c314c1d8" providerId="AD" clId="Web-{22174038-F94F-E3FE-A423-8587886B4202}" dt="2026-06-21T20:43:08.087" v="1600"/>
          <ac:picMkLst>
            <pc:docMk/>
            <pc:sldMk cId="3608746793" sldId="269"/>
            <ac:picMk id="7" creationId="{1F9037EF-EBE3-A285-5CD7-58B37C2A8EC9}"/>
          </ac:picMkLst>
        </pc:picChg>
        <pc:picChg chg="add del mod ord">
          <ac:chgData name="Svetlana Horvatova (2506473)" userId="S::2506473@student.uwtsd.ac.uk::74aa9e30-ed4e-41ff-b4a9-0507c314c1d8" providerId="AD" clId="Web-{22174038-F94F-E3FE-A423-8587886B4202}" dt="2026-06-21T20:46:52.644" v="1646"/>
          <ac:picMkLst>
            <pc:docMk/>
            <pc:sldMk cId="3608746793" sldId="269"/>
            <ac:picMk id="8" creationId="{EB2656F5-6812-EB9B-F529-750DA32D9518}"/>
          </ac:picMkLst>
        </pc:picChg>
        <pc:picChg chg="add del mod">
          <ac:chgData name="Svetlana Horvatova (2506473)" userId="S::2506473@student.uwtsd.ac.uk::74aa9e30-ed4e-41ff-b4a9-0507c314c1d8" providerId="AD" clId="Web-{22174038-F94F-E3FE-A423-8587886B4202}" dt="2026-06-21T20:46:50.566" v="1645"/>
          <ac:picMkLst>
            <pc:docMk/>
            <pc:sldMk cId="3608746793" sldId="269"/>
            <ac:picMk id="9" creationId="{D7A67F1B-15C7-E029-DEA2-01374AF6EC06}"/>
          </ac:picMkLst>
        </pc:picChg>
        <pc:picChg chg="add mod">
          <ac:chgData name="Svetlana Horvatova (2506473)" userId="S::2506473@student.uwtsd.ac.uk::74aa9e30-ed4e-41ff-b4a9-0507c314c1d8" providerId="AD" clId="Web-{22174038-F94F-E3FE-A423-8587886B4202}" dt="2026-06-21T20:48:41.399" v="1672"/>
          <ac:picMkLst>
            <pc:docMk/>
            <pc:sldMk cId="3608746793" sldId="269"/>
            <ac:picMk id="21" creationId="{6E23BEF3-4E79-BB6E-FB93-3000D2EF792D}"/>
          </ac:picMkLst>
        </pc:picChg>
        <pc:picChg chg="add mod">
          <ac:chgData name="Svetlana Horvatova (2506473)" userId="S::2506473@student.uwtsd.ac.uk::74aa9e30-ed4e-41ff-b4a9-0507c314c1d8" providerId="AD" clId="Web-{22174038-F94F-E3FE-A423-8587886B4202}" dt="2026-06-21T20:48:43.899" v="1673"/>
          <ac:picMkLst>
            <pc:docMk/>
            <pc:sldMk cId="3608746793" sldId="269"/>
            <ac:picMk id="23" creationId="{C4F1B523-8D6B-7708-4FDB-D9551C6262A2}"/>
          </ac:picMkLst>
        </pc:picChg>
      </pc:sldChg>
      <pc:sldChg chg="addSp modSp mod setBg">
        <pc:chgData name="Svetlana Horvatova (2506473)" userId="S::2506473@student.uwtsd.ac.uk::74aa9e30-ed4e-41ff-b4a9-0507c314c1d8" providerId="AD" clId="Web-{22174038-F94F-E3FE-A423-8587886B4202}" dt="2026-06-21T20:23:43.231" v="1458"/>
        <pc:sldMkLst>
          <pc:docMk/>
          <pc:sldMk cId="2255166553" sldId="270"/>
        </pc:sldMkLst>
        <pc:spChg chg="mod">
          <ac:chgData name="Svetlana Horvatova (2506473)" userId="S::2506473@student.uwtsd.ac.uk::74aa9e30-ed4e-41ff-b4a9-0507c314c1d8" providerId="AD" clId="Web-{22174038-F94F-E3FE-A423-8587886B4202}" dt="2026-06-21T20:23:27.168" v="1454" actId="1076"/>
          <ac:spMkLst>
            <pc:docMk/>
            <pc:sldMk cId="2255166553" sldId="270"/>
            <ac:spMk id="2" creationId="{593727D8-E4E1-6847-D1BE-77D1FBA10C17}"/>
          </ac:spMkLst>
        </pc:spChg>
        <pc:spChg chg="add mod ord">
          <ac:chgData name="Svetlana Horvatova (2506473)" userId="S::2506473@student.uwtsd.ac.uk::74aa9e30-ed4e-41ff-b4a9-0507c314c1d8" providerId="AD" clId="Web-{22174038-F94F-E3FE-A423-8587886B4202}" dt="2026-06-21T20:23:06.667" v="1446" actId="1076"/>
          <ac:spMkLst>
            <pc:docMk/>
            <pc:sldMk cId="2255166553" sldId="270"/>
            <ac:spMk id="3" creationId="{14C829C2-CB03-54A9-D81D-90F407FA30C8}"/>
          </ac:spMkLst>
        </pc:spChg>
        <pc:spChg chg="add">
          <ac:chgData name="Svetlana Horvatova (2506473)" userId="S::2506473@student.uwtsd.ac.uk::74aa9e30-ed4e-41ff-b4a9-0507c314c1d8" providerId="AD" clId="Web-{22174038-F94F-E3FE-A423-8587886B4202}" dt="2026-06-21T20:22:46.307" v="1442"/>
          <ac:spMkLst>
            <pc:docMk/>
            <pc:sldMk cId="2255166553" sldId="270"/>
            <ac:spMk id="21" creationId="{A65AC7D1-EAA9-48F5-B509-60A7F50BF703}"/>
          </ac:spMkLst>
        </pc:spChg>
        <pc:spChg chg="add">
          <ac:chgData name="Svetlana Horvatova (2506473)" userId="S::2506473@student.uwtsd.ac.uk::74aa9e30-ed4e-41ff-b4a9-0507c314c1d8" providerId="AD" clId="Web-{22174038-F94F-E3FE-A423-8587886B4202}" dt="2026-06-21T20:22:46.307" v="1442"/>
          <ac:spMkLst>
            <pc:docMk/>
            <pc:sldMk cId="2255166553" sldId="270"/>
            <ac:spMk id="23" creationId="{D6320AF9-619A-4175-865B-5663E1AEF4C5}"/>
          </ac:spMkLst>
        </pc:spChg>
        <pc:spChg chg="add">
          <ac:chgData name="Svetlana Horvatova (2506473)" userId="S::2506473@student.uwtsd.ac.uk::74aa9e30-ed4e-41ff-b4a9-0507c314c1d8" providerId="AD" clId="Web-{22174038-F94F-E3FE-A423-8587886B4202}" dt="2026-06-21T20:22:46.307" v="1442"/>
          <ac:spMkLst>
            <pc:docMk/>
            <pc:sldMk cId="2255166553" sldId="270"/>
            <ac:spMk id="29" creationId="{7E018740-5C2B-4A41-AC1A-7E68D1EC1954}"/>
          </ac:spMkLst>
        </pc:spChg>
        <pc:spChg chg="add">
          <ac:chgData name="Svetlana Horvatova (2506473)" userId="S::2506473@student.uwtsd.ac.uk::74aa9e30-ed4e-41ff-b4a9-0507c314c1d8" providerId="AD" clId="Web-{22174038-F94F-E3FE-A423-8587886B4202}" dt="2026-06-21T20:22:46.307" v="1442"/>
          <ac:spMkLst>
            <pc:docMk/>
            <pc:sldMk cId="2255166553" sldId="270"/>
            <ac:spMk id="31" creationId="{166F75A4-C475-4941-8EE2-B80A06A2C1BB}"/>
          </ac:spMkLst>
        </pc:spChg>
        <pc:spChg chg="add">
          <ac:chgData name="Svetlana Horvatova (2506473)" userId="S::2506473@student.uwtsd.ac.uk::74aa9e30-ed4e-41ff-b4a9-0507c314c1d8" providerId="AD" clId="Web-{22174038-F94F-E3FE-A423-8587886B4202}" dt="2026-06-21T20:22:46.307" v="1442"/>
          <ac:spMkLst>
            <pc:docMk/>
            <pc:sldMk cId="2255166553" sldId="270"/>
            <ac:spMk id="33" creationId="{A032553A-72E8-4B0D-8405-FF9771C9AF05}"/>
          </ac:spMkLst>
        </pc:spChg>
        <pc:spChg chg="add">
          <ac:chgData name="Svetlana Horvatova (2506473)" userId="S::2506473@student.uwtsd.ac.uk::74aa9e30-ed4e-41ff-b4a9-0507c314c1d8" providerId="AD" clId="Web-{22174038-F94F-E3FE-A423-8587886B4202}" dt="2026-06-21T20:22:46.307" v="1442"/>
          <ac:spMkLst>
            <pc:docMk/>
            <pc:sldMk cId="2255166553" sldId="270"/>
            <ac:spMk id="35" creationId="{765800AC-C3B9-498E-87BC-29FAE4C76B21}"/>
          </ac:spMkLst>
        </pc:spChg>
        <pc:spChg chg="add">
          <ac:chgData name="Svetlana Horvatova (2506473)" userId="S::2506473@student.uwtsd.ac.uk::74aa9e30-ed4e-41ff-b4a9-0507c314c1d8" providerId="AD" clId="Web-{22174038-F94F-E3FE-A423-8587886B4202}" dt="2026-06-21T20:22:46.307" v="1442"/>
          <ac:spMkLst>
            <pc:docMk/>
            <pc:sldMk cId="2255166553" sldId="270"/>
            <ac:spMk id="37" creationId="{1F9D6ACB-2FF4-49F9-978A-E0D5327FC635}"/>
          </ac:spMkLst>
        </pc:spChg>
        <pc:spChg chg="add">
          <ac:chgData name="Svetlana Horvatova (2506473)" userId="S::2506473@student.uwtsd.ac.uk::74aa9e30-ed4e-41ff-b4a9-0507c314c1d8" providerId="AD" clId="Web-{22174038-F94F-E3FE-A423-8587886B4202}" dt="2026-06-21T20:22:46.307" v="1442"/>
          <ac:spMkLst>
            <pc:docMk/>
            <pc:sldMk cId="2255166553" sldId="270"/>
            <ac:spMk id="39" creationId="{A5EC319D-0FEA-4B95-A3EA-01E35672C95B}"/>
          </ac:spMkLst>
        </pc:spChg>
        <pc:picChg chg="add mod">
          <ac:chgData name="Svetlana Horvatova (2506473)" userId="S::2506473@student.uwtsd.ac.uk::74aa9e30-ed4e-41ff-b4a9-0507c314c1d8" providerId="AD" clId="Web-{22174038-F94F-E3FE-A423-8587886B4202}" dt="2026-06-21T20:23:43.231" v="1458"/>
          <ac:picMkLst>
            <pc:docMk/>
            <pc:sldMk cId="2255166553" sldId="270"/>
            <ac:picMk id="4" creationId="{6483CC75-1102-63D4-C640-21339B816678}"/>
          </ac:picMkLst>
        </pc:picChg>
      </pc:sldChg>
      <pc:sldChg chg="addSp delSp modSp mod setBg">
        <pc:chgData name="Svetlana Horvatova (2506473)" userId="S::2506473@student.uwtsd.ac.uk::74aa9e30-ed4e-41ff-b4a9-0507c314c1d8" providerId="AD" clId="Web-{22174038-F94F-E3FE-A423-8587886B4202}" dt="2026-06-21T18:25:37.338" v="13" actId="20577"/>
        <pc:sldMkLst>
          <pc:docMk/>
          <pc:sldMk cId="98475885" sldId="271"/>
        </pc:sldMkLst>
        <pc:spChg chg="mod ord">
          <ac:chgData name="Svetlana Horvatova (2506473)" userId="S::2506473@student.uwtsd.ac.uk::74aa9e30-ed4e-41ff-b4a9-0507c314c1d8" providerId="AD" clId="Web-{22174038-F94F-E3FE-A423-8587886B4202}" dt="2026-06-21T18:25:37.338" v="13" actId="20577"/>
          <ac:spMkLst>
            <pc:docMk/>
            <pc:sldMk cId="98475885" sldId="271"/>
            <ac:spMk id="2" creationId="{5ABEA9C2-E050-E649-5E3D-1222EF9F2774}"/>
          </ac:spMkLst>
        </pc:spChg>
        <pc:spChg chg="add del">
          <ac:chgData name="Svetlana Horvatova (2506473)" userId="S::2506473@student.uwtsd.ac.uk::74aa9e30-ed4e-41ff-b4a9-0507c314c1d8" providerId="AD" clId="Web-{22174038-F94F-E3FE-A423-8587886B4202}" dt="2026-06-21T18:24:58.696" v="2"/>
          <ac:spMkLst>
            <pc:docMk/>
            <pc:sldMk cId="98475885" sldId="271"/>
            <ac:spMk id="24" creationId="{66D61E08-70C3-48D8-BEA0-787111DC30DA}"/>
          </ac:spMkLst>
        </pc:spChg>
        <pc:spChg chg="add del">
          <ac:chgData name="Svetlana Horvatova (2506473)" userId="S::2506473@student.uwtsd.ac.uk::74aa9e30-ed4e-41ff-b4a9-0507c314c1d8" providerId="AD" clId="Web-{22174038-F94F-E3FE-A423-8587886B4202}" dt="2026-06-21T18:24:58.696" v="2"/>
          <ac:spMkLst>
            <pc:docMk/>
            <pc:sldMk cId="98475885" sldId="271"/>
            <ac:spMk id="26" creationId="{FC55298F-0AE5-478E-AD2B-03C2614C5833}"/>
          </ac:spMkLst>
        </pc:spChg>
        <pc:spChg chg="add del">
          <ac:chgData name="Svetlana Horvatova (2506473)" userId="S::2506473@student.uwtsd.ac.uk::74aa9e30-ed4e-41ff-b4a9-0507c314c1d8" providerId="AD" clId="Web-{22174038-F94F-E3FE-A423-8587886B4202}" dt="2026-06-21T18:24:58.696" v="2"/>
          <ac:spMkLst>
            <pc:docMk/>
            <pc:sldMk cId="98475885" sldId="271"/>
            <ac:spMk id="28" creationId="{C180E4EA-0B63-4779-A895-7E90E71088F3}"/>
          </ac:spMkLst>
        </pc:spChg>
        <pc:spChg chg="add del">
          <ac:chgData name="Svetlana Horvatova (2506473)" userId="S::2506473@student.uwtsd.ac.uk::74aa9e30-ed4e-41ff-b4a9-0507c314c1d8" providerId="AD" clId="Web-{22174038-F94F-E3FE-A423-8587886B4202}" dt="2026-06-21T18:24:58.696" v="2"/>
          <ac:spMkLst>
            <pc:docMk/>
            <pc:sldMk cId="98475885" sldId="271"/>
            <ac:spMk id="30" creationId="{CEE01D9D-3DE8-4EED-B0D3-8F3C79CC7673}"/>
          </ac:spMkLst>
        </pc:spChg>
        <pc:spChg chg="add del">
          <ac:chgData name="Svetlana Horvatova (2506473)" userId="S::2506473@student.uwtsd.ac.uk::74aa9e30-ed4e-41ff-b4a9-0507c314c1d8" providerId="AD" clId="Web-{22174038-F94F-E3FE-A423-8587886B4202}" dt="2026-06-21T18:24:58.696" v="2"/>
          <ac:spMkLst>
            <pc:docMk/>
            <pc:sldMk cId="98475885" sldId="271"/>
            <ac:spMk id="32" creationId="{89AF5CE9-607F-43F4-8983-DCD6DA4051FD}"/>
          </ac:spMkLst>
        </pc:spChg>
        <pc:spChg chg="add del">
          <ac:chgData name="Svetlana Horvatova (2506473)" userId="S::2506473@student.uwtsd.ac.uk::74aa9e30-ed4e-41ff-b4a9-0507c314c1d8" providerId="AD" clId="Web-{22174038-F94F-E3FE-A423-8587886B4202}" dt="2026-06-21T18:24:58.696" v="2"/>
          <ac:spMkLst>
            <pc:docMk/>
            <pc:sldMk cId="98475885" sldId="271"/>
            <ac:spMk id="34" creationId="{6EEA2DBD-9E1E-4521-8C01-F32AD18A89E3}"/>
          </ac:spMkLst>
        </pc:spChg>
        <pc:spChg chg="add del">
          <ac:chgData name="Svetlana Horvatova (2506473)" userId="S::2506473@student.uwtsd.ac.uk::74aa9e30-ed4e-41ff-b4a9-0507c314c1d8" providerId="AD" clId="Web-{22174038-F94F-E3FE-A423-8587886B4202}" dt="2026-06-21T18:24:58.696" v="2"/>
          <ac:spMkLst>
            <pc:docMk/>
            <pc:sldMk cId="98475885" sldId="271"/>
            <ac:spMk id="36" creationId="{15BBD2C1-BA9B-46A9-A27A-33498B169272}"/>
          </ac:spMkLst>
        </pc:spChg>
        <pc:grpChg chg="add del">
          <ac:chgData name="Svetlana Horvatova (2506473)" userId="S::2506473@student.uwtsd.ac.uk::74aa9e30-ed4e-41ff-b4a9-0507c314c1d8" providerId="AD" clId="Web-{22174038-F94F-E3FE-A423-8587886B4202}" dt="2026-06-21T18:24:58.696" v="2"/>
          <ac:grpSpMkLst>
            <pc:docMk/>
            <pc:sldMk cId="98475885" sldId="271"/>
            <ac:grpSpMk id="8" creationId="{88C9B83F-64CD-41C1-925F-A08801FFD0BD}"/>
          </ac:grpSpMkLst>
        </pc:grpChg>
        <pc:grpChg chg="add del">
          <ac:chgData name="Svetlana Horvatova (2506473)" userId="S::2506473@student.uwtsd.ac.uk::74aa9e30-ed4e-41ff-b4a9-0507c314c1d8" providerId="AD" clId="Web-{22174038-F94F-E3FE-A423-8587886B4202}" dt="2026-06-21T18:25:05.103" v="4"/>
          <ac:grpSpMkLst>
            <pc:docMk/>
            <pc:sldMk cId="98475885" sldId="271"/>
            <ac:grpSpMk id="38" creationId="{B4DE830A-B531-4A3B-96F6-0ECE88B08555}"/>
          </ac:grpSpMkLst>
        </pc:grpChg>
        <pc:grpChg chg="add del">
          <ac:chgData name="Svetlana Horvatova (2506473)" userId="S::2506473@student.uwtsd.ac.uk::74aa9e30-ed4e-41ff-b4a9-0507c314c1d8" providerId="AD" clId="Web-{22174038-F94F-E3FE-A423-8587886B4202}" dt="2026-06-21T18:25:07.603" v="6"/>
          <ac:grpSpMkLst>
            <pc:docMk/>
            <pc:sldMk cId="98475885" sldId="271"/>
            <ac:grpSpMk id="40" creationId="{88C9B83F-64CD-41C1-925F-A08801FFD0BD}"/>
          </ac:grpSpMkLst>
        </pc:grpChg>
        <pc:grpChg chg="add del">
          <ac:chgData name="Svetlana Horvatova (2506473)" userId="S::2506473@student.uwtsd.ac.uk::74aa9e30-ed4e-41ff-b4a9-0507c314c1d8" providerId="AD" clId="Web-{22174038-F94F-E3FE-A423-8587886B4202}" dt="2026-06-21T18:25:10.243" v="8"/>
          <ac:grpSpMkLst>
            <pc:docMk/>
            <pc:sldMk cId="98475885" sldId="271"/>
            <ac:grpSpMk id="42" creationId="{B4DE830A-B531-4A3B-96F6-0ECE88B08555}"/>
          </ac:grpSpMkLst>
        </pc:grpChg>
        <pc:grpChg chg="add del">
          <ac:chgData name="Svetlana Horvatova (2506473)" userId="S::2506473@student.uwtsd.ac.uk::74aa9e30-ed4e-41ff-b4a9-0507c314c1d8" providerId="AD" clId="Web-{22174038-F94F-E3FE-A423-8587886B4202}" dt="2026-06-21T18:25:18.853" v="10"/>
          <ac:grpSpMkLst>
            <pc:docMk/>
            <pc:sldMk cId="98475885" sldId="271"/>
            <ac:grpSpMk id="44" creationId="{88C9B83F-64CD-41C1-925F-A08801FFD0BD}"/>
          </ac:grpSpMkLst>
        </pc:grpChg>
        <pc:grpChg chg="add">
          <ac:chgData name="Svetlana Horvatova (2506473)" userId="S::2506473@student.uwtsd.ac.uk::74aa9e30-ed4e-41ff-b4a9-0507c314c1d8" providerId="AD" clId="Web-{22174038-F94F-E3FE-A423-8587886B4202}" dt="2026-06-21T18:25:18.853" v="11"/>
          <ac:grpSpMkLst>
            <pc:docMk/>
            <pc:sldMk cId="98475885" sldId="271"/>
            <ac:grpSpMk id="46" creationId="{B4DE830A-B531-4A3B-96F6-0ECE88B08555}"/>
          </ac:grpSpMkLst>
        </pc:grpChg>
        <pc:picChg chg="add mod">
          <ac:chgData name="Svetlana Horvatova (2506473)" userId="S::2506473@student.uwtsd.ac.uk::74aa9e30-ed4e-41ff-b4a9-0507c314c1d8" providerId="AD" clId="Web-{22174038-F94F-E3FE-A423-8587886B4202}" dt="2026-06-21T18:25:18.853" v="11"/>
          <ac:picMkLst>
            <pc:docMk/>
            <pc:sldMk cId="98475885" sldId="271"/>
            <ac:picMk id="3" creationId="{A5309241-FDC9-3161-D7AB-9953E9F1D8DA}"/>
          </ac:picMkLst>
        </pc:picChg>
      </pc:sldChg>
      <pc:sldChg chg="addSp delSp modSp new">
        <pc:chgData name="Svetlana Horvatova (2506473)" userId="S::2506473@student.uwtsd.ac.uk::74aa9e30-ed4e-41ff-b4a9-0507c314c1d8" providerId="AD" clId="Web-{22174038-F94F-E3FE-A423-8587886B4202}" dt="2026-06-21T20:28:18.696" v="1462" actId="1076"/>
        <pc:sldMkLst>
          <pc:docMk/>
          <pc:sldMk cId="3514112589" sldId="272"/>
        </pc:sldMkLst>
        <pc:spChg chg="mod">
          <ac:chgData name="Svetlana Horvatova (2506473)" userId="S::2506473@student.uwtsd.ac.uk::74aa9e30-ed4e-41ff-b4a9-0507c314c1d8" providerId="AD" clId="Web-{22174038-F94F-E3FE-A423-8587886B4202}" dt="2026-06-21T18:44:27.703" v="292" actId="1076"/>
          <ac:spMkLst>
            <pc:docMk/>
            <pc:sldMk cId="3514112589" sldId="272"/>
            <ac:spMk id="2" creationId="{6FAF0439-6685-A432-AC46-F3A5C9F4C7DF}"/>
          </ac:spMkLst>
        </pc:spChg>
        <pc:spChg chg="del">
          <ac:chgData name="Svetlana Horvatova (2506473)" userId="S::2506473@student.uwtsd.ac.uk::74aa9e30-ed4e-41ff-b4a9-0507c314c1d8" providerId="AD" clId="Web-{22174038-F94F-E3FE-A423-8587886B4202}" dt="2026-06-21T18:42:40.840" v="257"/>
          <ac:spMkLst>
            <pc:docMk/>
            <pc:sldMk cId="3514112589" sldId="272"/>
            <ac:spMk id="3" creationId="{2DBF0F95-FE5B-88B3-F003-AC4CEB08E0E9}"/>
          </ac:spMkLst>
        </pc:spChg>
        <pc:spChg chg="del mod">
          <ac:chgData name="Svetlana Horvatova (2506473)" userId="S::2506473@student.uwtsd.ac.uk::74aa9e30-ed4e-41ff-b4a9-0507c314c1d8" providerId="AD" clId="Web-{22174038-F94F-E3FE-A423-8587886B4202}" dt="2026-06-21T18:42:47.169" v="259"/>
          <ac:spMkLst>
            <pc:docMk/>
            <pc:sldMk cId="3514112589" sldId="272"/>
            <ac:spMk id="4" creationId="{614DA5C2-B3A6-0638-A5FD-4B9ADEC95D07}"/>
          </ac:spMkLst>
        </pc:spChg>
        <pc:spChg chg="del">
          <ac:chgData name="Svetlana Horvatova (2506473)" userId="S::2506473@student.uwtsd.ac.uk::74aa9e30-ed4e-41ff-b4a9-0507c314c1d8" providerId="AD" clId="Web-{22174038-F94F-E3FE-A423-8587886B4202}" dt="2026-06-21T18:42:50.450" v="260"/>
          <ac:spMkLst>
            <pc:docMk/>
            <pc:sldMk cId="3514112589" sldId="272"/>
            <ac:spMk id="5" creationId="{963165FA-395C-8AC5-2B70-70A483F8343B}"/>
          </ac:spMkLst>
        </pc:spChg>
        <pc:spChg chg="del">
          <ac:chgData name="Svetlana Horvatova (2506473)" userId="S::2506473@student.uwtsd.ac.uk::74aa9e30-ed4e-41ff-b4a9-0507c314c1d8" providerId="AD" clId="Web-{22174038-F94F-E3FE-A423-8587886B4202}" dt="2026-06-21T18:42:53.747" v="261"/>
          <ac:spMkLst>
            <pc:docMk/>
            <pc:sldMk cId="3514112589" sldId="272"/>
            <ac:spMk id="6" creationId="{0D766766-DCE8-7DC2-545F-5B8A640A61DD}"/>
          </ac:spMkLst>
        </pc:spChg>
        <pc:spChg chg="del">
          <ac:chgData name="Svetlana Horvatova (2506473)" userId="S::2506473@student.uwtsd.ac.uk::74aa9e30-ed4e-41ff-b4a9-0507c314c1d8" providerId="AD" clId="Web-{22174038-F94F-E3FE-A423-8587886B4202}" dt="2026-06-21T18:42:58.700" v="262"/>
          <ac:spMkLst>
            <pc:docMk/>
            <pc:sldMk cId="3514112589" sldId="272"/>
            <ac:spMk id="7" creationId="{F09C82EA-D3A2-6F96-E189-32EA1CAA9ABC}"/>
          </ac:spMkLst>
        </pc:spChg>
        <pc:spChg chg="del">
          <ac:chgData name="Svetlana Horvatova (2506473)" userId="S::2506473@student.uwtsd.ac.uk::74aa9e30-ed4e-41ff-b4a9-0507c314c1d8" providerId="AD" clId="Web-{22174038-F94F-E3FE-A423-8587886B4202}" dt="2026-06-21T18:43:09.216" v="268"/>
          <ac:spMkLst>
            <pc:docMk/>
            <pc:sldMk cId="3514112589" sldId="272"/>
            <ac:spMk id="8" creationId="{E39F550B-5B41-ECF8-FE3A-BAB6A33BE98C}"/>
          </ac:spMkLst>
        </pc:spChg>
        <pc:spChg chg="del">
          <ac:chgData name="Svetlana Horvatova (2506473)" userId="S::2506473@student.uwtsd.ac.uk::74aa9e30-ed4e-41ff-b4a9-0507c314c1d8" providerId="AD" clId="Web-{22174038-F94F-E3FE-A423-8587886B4202}" dt="2026-06-21T18:43:09.200" v="267"/>
          <ac:spMkLst>
            <pc:docMk/>
            <pc:sldMk cId="3514112589" sldId="272"/>
            <ac:spMk id="9" creationId="{2C3AA129-2D40-C21E-C1E0-9D835A0D8023}"/>
          </ac:spMkLst>
        </pc:spChg>
        <pc:spChg chg="del">
          <ac:chgData name="Svetlana Horvatova (2506473)" userId="S::2506473@student.uwtsd.ac.uk::74aa9e30-ed4e-41ff-b4a9-0507c314c1d8" providerId="AD" clId="Web-{22174038-F94F-E3FE-A423-8587886B4202}" dt="2026-06-21T18:43:09.200" v="266"/>
          <ac:spMkLst>
            <pc:docMk/>
            <pc:sldMk cId="3514112589" sldId="272"/>
            <ac:spMk id="10" creationId="{E7DBA1BE-A5C4-475A-57C1-0EF6E8CE65A8}"/>
          </ac:spMkLst>
        </pc:spChg>
        <pc:spChg chg="del">
          <ac:chgData name="Svetlana Horvatova (2506473)" userId="S::2506473@student.uwtsd.ac.uk::74aa9e30-ed4e-41ff-b4a9-0507c314c1d8" providerId="AD" clId="Web-{22174038-F94F-E3FE-A423-8587886B4202}" dt="2026-06-21T18:43:09.200" v="265"/>
          <ac:spMkLst>
            <pc:docMk/>
            <pc:sldMk cId="3514112589" sldId="272"/>
            <ac:spMk id="11" creationId="{8045CBD7-0249-F980-8DEA-9F953A6E3DAD}"/>
          </ac:spMkLst>
        </pc:spChg>
        <pc:spChg chg="del">
          <ac:chgData name="Svetlana Horvatova (2506473)" userId="S::2506473@student.uwtsd.ac.uk::74aa9e30-ed4e-41ff-b4a9-0507c314c1d8" providerId="AD" clId="Web-{22174038-F94F-E3FE-A423-8587886B4202}" dt="2026-06-21T18:43:09.200" v="264"/>
          <ac:spMkLst>
            <pc:docMk/>
            <pc:sldMk cId="3514112589" sldId="272"/>
            <ac:spMk id="12" creationId="{9494BD4B-77CB-8BAE-68F1-6F45D36C4A4D}"/>
          </ac:spMkLst>
        </pc:spChg>
        <pc:spChg chg="del">
          <ac:chgData name="Svetlana Horvatova (2506473)" userId="S::2506473@student.uwtsd.ac.uk::74aa9e30-ed4e-41ff-b4a9-0507c314c1d8" providerId="AD" clId="Web-{22174038-F94F-E3FE-A423-8587886B4202}" dt="2026-06-21T18:43:09.200" v="263"/>
          <ac:spMkLst>
            <pc:docMk/>
            <pc:sldMk cId="3514112589" sldId="272"/>
            <ac:spMk id="13" creationId="{8087900E-72E8-CE0B-809F-B0A1F2DD07EC}"/>
          </ac:spMkLst>
        </pc:spChg>
        <pc:spChg chg="add del mod">
          <ac:chgData name="Svetlana Horvatova (2506473)" userId="S::2506473@student.uwtsd.ac.uk::74aa9e30-ed4e-41ff-b4a9-0507c314c1d8" providerId="AD" clId="Web-{22174038-F94F-E3FE-A423-8587886B4202}" dt="2026-06-21T19:01:58.813" v="631"/>
          <ac:spMkLst>
            <pc:docMk/>
            <pc:sldMk cId="3514112589" sldId="272"/>
            <ac:spMk id="14" creationId="{DB245760-DC81-4F54-C16F-B4E8D2FC6E4E}"/>
          </ac:spMkLst>
        </pc:spChg>
        <pc:spChg chg="add del">
          <ac:chgData name="Svetlana Horvatova (2506473)" userId="S::2506473@student.uwtsd.ac.uk::74aa9e30-ed4e-41ff-b4a9-0507c314c1d8" providerId="AD" clId="Web-{22174038-F94F-E3FE-A423-8587886B4202}" dt="2026-06-21T18:56:19.146" v="418"/>
          <ac:spMkLst>
            <pc:docMk/>
            <pc:sldMk cId="3514112589" sldId="272"/>
            <ac:spMk id="15" creationId="{C91FB2B5-4813-8A42-D88C-4AA245DF2519}"/>
          </ac:spMkLst>
        </pc:spChg>
        <pc:spChg chg="add del">
          <ac:chgData name="Svetlana Horvatova (2506473)" userId="S::2506473@student.uwtsd.ac.uk::74aa9e30-ed4e-41ff-b4a9-0507c314c1d8" providerId="AD" clId="Web-{22174038-F94F-E3FE-A423-8587886B4202}" dt="2026-06-21T18:56:23.287" v="420"/>
          <ac:spMkLst>
            <pc:docMk/>
            <pc:sldMk cId="3514112589" sldId="272"/>
            <ac:spMk id="16" creationId="{E5B74CDC-7822-2AB7-E87D-E79F3091B0DA}"/>
          </ac:spMkLst>
        </pc:spChg>
        <pc:spChg chg="add mod">
          <ac:chgData name="Svetlana Horvatova (2506473)" userId="S::2506473@student.uwtsd.ac.uk::74aa9e30-ed4e-41ff-b4a9-0507c314c1d8" providerId="AD" clId="Web-{22174038-F94F-E3FE-A423-8587886B4202}" dt="2026-06-21T20:28:18.696" v="1462" actId="1076"/>
          <ac:spMkLst>
            <pc:docMk/>
            <pc:sldMk cId="3514112589" sldId="272"/>
            <ac:spMk id="17" creationId="{BA06CD5A-BA2D-A152-2D03-106E3D14E8CA}"/>
          </ac:spMkLst>
        </pc:spChg>
      </pc:sldChg>
      <pc:sldChg chg="addSp delSp modSp new">
        <pc:chgData name="Svetlana Horvatova (2506473)" userId="S::2506473@student.uwtsd.ac.uk::74aa9e30-ed4e-41ff-b4a9-0507c314c1d8" providerId="AD" clId="Web-{22174038-F94F-E3FE-A423-8587886B4202}" dt="2026-06-21T19:14:38.867" v="729"/>
        <pc:sldMkLst>
          <pc:docMk/>
          <pc:sldMk cId="3198538587" sldId="273"/>
        </pc:sldMkLst>
        <pc:spChg chg="add del mod">
          <ac:chgData name="Svetlana Horvatova (2506473)" userId="S::2506473@student.uwtsd.ac.uk::74aa9e30-ed4e-41ff-b4a9-0507c314c1d8" providerId="AD" clId="Web-{22174038-F94F-E3FE-A423-8587886B4202}" dt="2026-06-21T19:05:15.334" v="664" actId="1076"/>
          <ac:spMkLst>
            <pc:docMk/>
            <pc:sldMk cId="3198538587" sldId="273"/>
            <ac:spMk id="2" creationId="{511D49F7-1847-CF9E-5A2B-ADF41257FC3F}"/>
          </ac:spMkLst>
        </pc:spChg>
        <pc:spChg chg="del mod">
          <ac:chgData name="Svetlana Horvatova (2506473)" userId="S::2506473@student.uwtsd.ac.uk::74aa9e30-ed4e-41ff-b4a9-0507c314c1d8" providerId="AD" clId="Web-{22174038-F94F-E3FE-A423-8587886B4202}" dt="2026-06-21T19:04:22.052" v="638"/>
          <ac:spMkLst>
            <pc:docMk/>
            <pc:sldMk cId="3198538587" sldId="273"/>
            <ac:spMk id="3" creationId="{60DDF15D-F617-21AC-560D-6F7FBF774322}"/>
          </ac:spMkLst>
        </pc:spChg>
        <pc:spChg chg="del">
          <ac:chgData name="Svetlana Horvatova (2506473)" userId="S::2506473@student.uwtsd.ac.uk::74aa9e30-ed4e-41ff-b4a9-0507c314c1d8" providerId="AD" clId="Web-{22174038-F94F-E3FE-A423-8587886B4202}" dt="2026-06-21T19:04:22.052" v="637"/>
          <ac:spMkLst>
            <pc:docMk/>
            <pc:sldMk cId="3198538587" sldId="273"/>
            <ac:spMk id="4" creationId="{B1663789-9F07-54AE-FA6C-5A4B4971899B}"/>
          </ac:spMkLst>
        </pc:spChg>
        <pc:spChg chg="del">
          <ac:chgData name="Svetlana Horvatova (2506473)" userId="S::2506473@student.uwtsd.ac.uk::74aa9e30-ed4e-41ff-b4a9-0507c314c1d8" providerId="AD" clId="Web-{22174038-F94F-E3FE-A423-8587886B4202}" dt="2026-06-21T19:04:26.583" v="647"/>
          <ac:spMkLst>
            <pc:docMk/>
            <pc:sldMk cId="3198538587" sldId="273"/>
            <ac:spMk id="5" creationId="{01572430-3D1E-0B73-3BA4-F1A56B7DC56E}"/>
          </ac:spMkLst>
        </pc:spChg>
        <pc:spChg chg="del">
          <ac:chgData name="Svetlana Horvatova (2506473)" userId="S::2506473@student.uwtsd.ac.uk::74aa9e30-ed4e-41ff-b4a9-0507c314c1d8" providerId="AD" clId="Web-{22174038-F94F-E3FE-A423-8587886B4202}" dt="2026-06-21T19:04:26.583" v="646"/>
          <ac:spMkLst>
            <pc:docMk/>
            <pc:sldMk cId="3198538587" sldId="273"/>
            <ac:spMk id="6" creationId="{88675B66-338C-D6BC-33D6-A127F3537F6B}"/>
          </ac:spMkLst>
        </pc:spChg>
        <pc:spChg chg="del">
          <ac:chgData name="Svetlana Horvatova (2506473)" userId="S::2506473@student.uwtsd.ac.uk::74aa9e30-ed4e-41ff-b4a9-0507c314c1d8" providerId="AD" clId="Web-{22174038-F94F-E3FE-A423-8587886B4202}" dt="2026-06-21T19:04:26.583" v="645"/>
          <ac:spMkLst>
            <pc:docMk/>
            <pc:sldMk cId="3198538587" sldId="273"/>
            <ac:spMk id="7" creationId="{5B5D3C55-8F76-741F-5711-6BAB31E0161E}"/>
          </ac:spMkLst>
        </pc:spChg>
        <pc:spChg chg="del">
          <ac:chgData name="Svetlana Horvatova (2506473)" userId="S::2506473@student.uwtsd.ac.uk::74aa9e30-ed4e-41ff-b4a9-0507c314c1d8" providerId="AD" clId="Web-{22174038-F94F-E3FE-A423-8587886B4202}" dt="2026-06-21T19:04:26.583" v="644"/>
          <ac:spMkLst>
            <pc:docMk/>
            <pc:sldMk cId="3198538587" sldId="273"/>
            <ac:spMk id="8" creationId="{F31065F7-7EBA-B5FA-4830-CF502B4EFF91}"/>
          </ac:spMkLst>
        </pc:spChg>
        <pc:spChg chg="del">
          <ac:chgData name="Svetlana Horvatova (2506473)" userId="S::2506473@student.uwtsd.ac.uk::74aa9e30-ed4e-41ff-b4a9-0507c314c1d8" providerId="AD" clId="Web-{22174038-F94F-E3FE-A423-8587886B4202}" dt="2026-06-21T19:04:26.583" v="643"/>
          <ac:spMkLst>
            <pc:docMk/>
            <pc:sldMk cId="3198538587" sldId="273"/>
            <ac:spMk id="9" creationId="{7B11C954-7756-3AA2-2C34-03267691CFCC}"/>
          </ac:spMkLst>
        </pc:spChg>
        <pc:spChg chg="del">
          <ac:chgData name="Svetlana Horvatova (2506473)" userId="S::2506473@student.uwtsd.ac.uk::74aa9e30-ed4e-41ff-b4a9-0507c314c1d8" providerId="AD" clId="Web-{22174038-F94F-E3FE-A423-8587886B4202}" dt="2026-06-21T19:04:26.583" v="642"/>
          <ac:spMkLst>
            <pc:docMk/>
            <pc:sldMk cId="3198538587" sldId="273"/>
            <ac:spMk id="10" creationId="{02715F21-23AF-9E2D-1312-DFA0F74C0B6C}"/>
          </ac:spMkLst>
        </pc:spChg>
        <pc:spChg chg="del">
          <ac:chgData name="Svetlana Horvatova (2506473)" userId="S::2506473@student.uwtsd.ac.uk::74aa9e30-ed4e-41ff-b4a9-0507c314c1d8" providerId="AD" clId="Web-{22174038-F94F-E3FE-A423-8587886B4202}" dt="2026-06-21T19:04:26.583" v="641"/>
          <ac:spMkLst>
            <pc:docMk/>
            <pc:sldMk cId="3198538587" sldId="273"/>
            <ac:spMk id="11" creationId="{3A97622D-0CE4-BFC2-7FF9-6AAF894E40C6}"/>
          </ac:spMkLst>
        </pc:spChg>
        <pc:spChg chg="del">
          <ac:chgData name="Svetlana Horvatova (2506473)" userId="S::2506473@student.uwtsd.ac.uk::74aa9e30-ed4e-41ff-b4a9-0507c314c1d8" providerId="AD" clId="Web-{22174038-F94F-E3FE-A423-8587886B4202}" dt="2026-06-21T19:04:26.583" v="640"/>
          <ac:spMkLst>
            <pc:docMk/>
            <pc:sldMk cId="3198538587" sldId="273"/>
            <ac:spMk id="12" creationId="{31A22DF6-FD70-D371-02AF-728D900E8A00}"/>
          </ac:spMkLst>
        </pc:spChg>
        <pc:spChg chg="del">
          <ac:chgData name="Svetlana Horvatova (2506473)" userId="S::2506473@student.uwtsd.ac.uk::74aa9e30-ed4e-41ff-b4a9-0507c314c1d8" providerId="AD" clId="Web-{22174038-F94F-E3FE-A423-8587886B4202}" dt="2026-06-21T19:04:26.583" v="639"/>
          <ac:spMkLst>
            <pc:docMk/>
            <pc:sldMk cId="3198538587" sldId="273"/>
            <ac:spMk id="13" creationId="{AE8E4EE3-0DD7-C16C-D886-75E9F5CCB9A9}"/>
          </ac:spMkLst>
        </pc:spChg>
        <pc:spChg chg="add mod">
          <ac:chgData name="Svetlana Horvatova (2506473)" userId="S::2506473@student.uwtsd.ac.uk::74aa9e30-ed4e-41ff-b4a9-0507c314c1d8" providerId="AD" clId="Web-{22174038-F94F-E3FE-A423-8587886B4202}" dt="2026-06-21T19:14:38.867" v="729"/>
          <ac:spMkLst>
            <pc:docMk/>
            <pc:sldMk cId="3198538587" sldId="273"/>
            <ac:spMk id="14" creationId="{0D84A64B-059F-81BF-D94D-853A6A221BBC}"/>
          </ac:spMkLst>
        </pc:spChg>
        <pc:spChg chg="add del mod">
          <ac:chgData name="Svetlana Horvatova (2506473)" userId="S::2506473@student.uwtsd.ac.uk::74aa9e30-ed4e-41ff-b4a9-0507c314c1d8" providerId="AD" clId="Web-{22174038-F94F-E3FE-A423-8587886B4202}" dt="2026-06-21T19:09:55.921" v="691"/>
          <ac:spMkLst>
            <pc:docMk/>
            <pc:sldMk cId="3198538587" sldId="273"/>
            <ac:spMk id="18" creationId="{A2CD680B-6099-D18A-DEAD-A65F1E016E88}"/>
          </ac:spMkLst>
        </pc:spChg>
        <pc:graphicFrameChg chg="add del mod modGraphic">
          <ac:chgData name="Svetlana Horvatova (2506473)" userId="S::2506473@student.uwtsd.ac.uk::74aa9e30-ed4e-41ff-b4a9-0507c314c1d8" providerId="AD" clId="Web-{22174038-F94F-E3FE-A423-8587886B4202}" dt="2026-06-21T19:09:48.515" v="688"/>
          <ac:graphicFrameMkLst>
            <pc:docMk/>
            <pc:sldMk cId="3198538587" sldId="273"/>
            <ac:graphicFrameMk id="17" creationId="{B8F8696D-2D13-1893-BF8A-9FEBAC4820DF}"/>
          </ac:graphicFrameMkLst>
        </pc:graphicFrameChg>
        <pc:graphicFrameChg chg="add mod modGraphic">
          <ac:chgData name="Svetlana Horvatova (2506473)" userId="S::2506473@student.uwtsd.ac.uk::74aa9e30-ed4e-41ff-b4a9-0507c314c1d8" providerId="AD" clId="Web-{22174038-F94F-E3FE-A423-8587886B4202}" dt="2026-06-21T19:12:22.894" v="718" actId="1076"/>
          <ac:graphicFrameMkLst>
            <pc:docMk/>
            <pc:sldMk cId="3198538587" sldId="273"/>
            <ac:graphicFrameMk id="20" creationId="{53A426A3-524B-5C52-64F3-8C9E101D50D8}"/>
          </ac:graphicFrameMkLst>
        </pc:graphicFrameChg>
        <pc:picChg chg="add del mod modCrop">
          <ac:chgData name="Svetlana Horvatova (2506473)" userId="S::2506473@student.uwtsd.ac.uk::74aa9e30-ed4e-41ff-b4a9-0507c314c1d8" providerId="AD" clId="Web-{22174038-F94F-E3FE-A423-8587886B4202}" dt="2026-06-21T19:09:14.154" v="681"/>
          <ac:picMkLst>
            <pc:docMk/>
            <pc:sldMk cId="3198538587" sldId="273"/>
            <ac:picMk id="15" creationId="{E5632117-9FF0-D07C-52F3-961A9CF0997F}"/>
          </ac:picMkLst>
        </pc:picChg>
      </pc:sldChg>
      <pc:sldChg chg="addSp delSp modSp new mod setBg">
        <pc:chgData name="Svetlana Horvatova (2506473)" userId="S::2506473@student.uwtsd.ac.uk::74aa9e30-ed4e-41ff-b4a9-0507c314c1d8" providerId="AD" clId="Web-{22174038-F94F-E3FE-A423-8587886B4202}" dt="2026-06-21T19:39:01.740" v="1210" actId="1076"/>
        <pc:sldMkLst>
          <pc:docMk/>
          <pc:sldMk cId="2626388901" sldId="274"/>
        </pc:sldMkLst>
        <pc:spChg chg="mod">
          <ac:chgData name="Svetlana Horvatova (2506473)" userId="S::2506473@student.uwtsd.ac.uk::74aa9e30-ed4e-41ff-b4a9-0507c314c1d8" providerId="AD" clId="Web-{22174038-F94F-E3FE-A423-8587886B4202}" dt="2026-06-21T19:38:54.302" v="1209" actId="1076"/>
          <ac:spMkLst>
            <pc:docMk/>
            <pc:sldMk cId="2626388901" sldId="274"/>
            <ac:spMk id="2" creationId="{2357C322-B2C0-0C59-60DE-B694A4CD50EB}"/>
          </ac:spMkLst>
        </pc:spChg>
        <pc:spChg chg="del">
          <ac:chgData name="Svetlana Horvatova (2506473)" userId="S::2506473@student.uwtsd.ac.uk::74aa9e30-ed4e-41ff-b4a9-0507c314c1d8" providerId="AD" clId="Web-{22174038-F94F-E3FE-A423-8587886B4202}" dt="2026-06-21T19:15:08.602" v="732"/>
          <ac:spMkLst>
            <pc:docMk/>
            <pc:sldMk cId="2626388901" sldId="274"/>
            <ac:spMk id="3" creationId="{DD62C7E6-398B-2457-19A3-329BD9050A97}"/>
          </ac:spMkLst>
        </pc:spChg>
        <pc:spChg chg="del">
          <ac:chgData name="Svetlana Horvatova (2506473)" userId="S::2506473@student.uwtsd.ac.uk::74aa9e30-ed4e-41ff-b4a9-0507c314c1d8" providerId="AD" clId="Web-{22174038-F94F-E3FE-A423-8587886B4202}" dt="2026-06-21T19:15:08.602" v="731"/>
          <ac:spMkLst>
            <pc:docMk/>
            <pc:sldMk cId="2626388901" sldId="274"/>
            <ac:spMk id="4" creationId="{70C2A99E-5734-EED6-7E9E-D47EBFF374B2}"/>
          </ac:spMkLst>
        </pc:spChg>
        <pc:spChg chg="del">
          <ac:chgData name="Svetlana Horvatova (2506473)" userId="S::2506473@student.uwtsd.ac.uk::74aa9e30-ed4e-41ff-b4a9-0507c314c1d8" providerId="AD" clId="Web-{22174038-F94F-E3FE-A423-8587886B4202}" dt="2026-06-21T19:15:12.493" v="741"/>
          <ac:spMkLst>
            <pc:docMk/>
            <pc:sldMk cId="2626388901" sldId="274"/>
            <ac:spMk id="5" creationId="{D287D9FA-15C8-0E85-8182-8E9DCEA40A5D}"/>
          </ac:spMkLst>
        </pc:spChg>
        <pc:spChg chg="del">
          <ac:chgData name="Svetlana Horvatova (2506473)" userId="S::2506473@student.uwtsd.ac.uk::74aa9e30-ed4e-41ff-b4a9-0507c314c1d8" providerId="AD" clId="Web-{22174038-F94F-E3FE-A423-8587886B4202}" dt="2026-06-21T19:15:12.493" v="740"/>
          <ac:spMkLst>
            <pc:docMk/>
            <pc:sldMk cId="2626388901" sldId="274"/>
            <ac:spMk id="6" creationId="{DFE43E26-7E34-04F8-5DD5-CD22E399261F}"/>
          </ac:spMkLst>
        </pc:spChg>
        <pc:spChg chg="del">
          <ac:chgData name="Svetlana Horvatova (2506473)" userId="S::2506473@student.uwtsd.ac.uk::74aa9e30-ed4e-41ff-b4a9-0507c314c1d8" providerId="AD" clId="Web-{22174038-F94F-E3FE-A423-8587886B4202}" dt="2026-06-21T19:15:12.493" v="739"/>
          <ac:spMkLst>
            <pc:docMk/>
            <pc:sldMk cId="2626388901" sldId="274"/>
            <ac:spMk id="7" creationId="{A48E265A-1FB0-3366-82C7-41D6DFE2B0C4}"/>
          </ac:spMkLst>
        </pc:spChg>
        <pc:spChg chg="del">
          <ac:chgData name="Svetlana Horvatova (2506473)" userId="S::2506473@student.uwtsd.ac.uk::74aa9e30-ed4e-41ff-b4a9-0507c314c1d8" providerId="AD" clId="Web-{22174038-F94F-E3FE-A423-8587886B4202}" dt="2026-06-21T19:15:12.493" v="738"/>
          <ac:spMkLst>
            <pc:docMk/>
            <pc:sldMk cId="2626388901" sldId="274"/>
            <ac:spMk id="8" creationId="{DA061A7C-ECF3-58E4-B865-E8052492531A}"/>
          </ac:spMkLst>
        </pc:spChg>
        <pc:spChg chg="del">
          <ac:chgData name="Svetlana Horvatova (2506473)" userId="S::2506473@student.uwtsd.ac.uk::74aa9e30-ed4e-41ff-b4a9-0507c314c1d8" providerId="AD" clId="Web-{22174038-F94F-E3FE-A423-8587886B4202}" dt="2026-06-21T19:15:12.493" v="737"/>
          <ac:spMkLst>
            <pc:docMk/>
            <pc:sldMk cId="2626388901" sldId="274"/>
            <ac:spMk id="9" creationId="{5598A8D1-B9C1-6780-781C-0B11F25FDD0C}"/>
          </ac:spMkLst>
        </pc:spChg>
        <pc:spChg chg="del">
          <ac:chgData name="Svetlana Horvatova (2506473)" userId="S::2506473@student.uwtsd.ac.uk::74aa9e30-ed4e-41ff-b4a9-0507c314c1d8" providerId="AD" clId="Web-{22174038-F94F-E3FE-A423-8587886B4202}" dt="2026-06-21T19:15:12.493" v="736"/>
          <ac:spMkLst>
            <pc:docMk/>
            <pc:sldMk cId="2626388901" sldId="274"/>
            <ac:spMk id="10" creationId="{3D536DC2-DE46-9C3A-A3D4-E652442A759C}"/>
          </ac:spMkLst>
        </pc:spChg>
        <pc:spChg chg="del">
          <ac:chgData name="Svetlana Horvatova (2506473)" userId="S::2506473@student.uwtsd.ac.uk::74aa9e30-ed4e-41ff-b4a9-0507c314c1d8" providerId="AD" clId="Web-{22174038-F94F-E3FE-A423-8587886B4202}" dt="2026-06-21T19:15:12.493" v="735"/>
          <ac:spMkLst>
            <pc:docMk/>
            <pc:sldMk cId="2626388901" sldId="274"/>
            <ac:spMk id="11" creationId="{41230592-698E-439D-4D88-C634981D92BB}"/>
          </ac:spMkLst>
        </pc:spChg>
        <pc:spChg chg="del">
          <ac:chgData name="Svetlana Horvatova (2506473)" userId="S::2506473@student.uwtsd.ac.uk::74aa9e30-ed4e-41ff-b4a9-0507c314c1d8" providerId="AD" clId="Web-{22174038-F94F-E3FE-A423-8587886B4202}" dt="2026-06-21T19:15:12.493" v="734"/>
          <ac:spMkLst>
            <pc:docMk/>
            <pc:sldMk cId="2626388901" sldId="274"/>
            <ac:spMk id="12" creationId="{B3D8E343-E41F-1778-A685-00E52488BAFD}"/>
          </ac:spMkLst>
        </pc:spChg>
        <pc:spChg chg="del">
          <ac:chgData name="Svetlana Horvatova (2506473)" userId="S::2506473@student.uwtsd.ac.uk::74aa9e30-ed4e-41ff-b4a9-0507c314c1d8" providerId="AD" clId="Web-{22174038-F94F-E3FE-A423-8587886B4202}" dt="2026-06-21T19:15:12.493" v="733"/>
          <ac:spMkLst>
            <pc:docMk/>
            <pc:sldMk cId="2626388901" sldId="274"/>
            <ac:spMk id="13" creationId="{9C1B01E5-22BB-A2AD-AFB9-64714BF545D3}"/>
          </ac:spMkLst>
        </pc:spChg>
        <pc:spChg chg="add del mod">
          <ac:chgData name="Svetlana Horvatova (2506473)" userId="S::2506473@student.uwtsd.ac.uk::74aa9e30-ed4e-41ff-b4a9-0507c314c1d8" providerId="AD" clId="Web-{22174038-F94F-E3FE-A423-8587886B4202}" dt="2026-06-21T19:28:04.361" v="972"/>
          <ac:spMkLst>
            <pc:docMk/>
            <pc:sldMk cId="2626388901" sldId="274"/>
            <ac:spMk id="14" creationId="{D81292D9-46CE-0672-891E-837134541C9D}"/>
          </ac:spMkLst>
        </pc:spChg>
        <pc:spChg chg="add del mod">
          <ac:chgData name="Svetlana Horvatova (2506473)" userId="S::2506473@student.uwtsd.ac.uk::74aa9e30-ed4e-41ff-b4a9-0507c314c1d8" providerId="AD" clId="Web-{22174038-F94F-E3FE-A423-8587886B4202}" dt="2026-06-21T19:19:38.657" v="819"/>
          <ac:spMkLst>
            <pc:docMk/>
            <pc:sldMk cId="2626388901" sldId="274"/>
            <ac:spMk id="15" creationId="{5A6DADC2-6622-0FCF-A66E-EED578D685CD}"/>
          </ac:spMkLst>
        </pc:spChg>
        <pc:spChg chg="add del">
          <ac:chgData name="Svetlana Horvatova (2506473)" userId="S::2506473@student.uwtsd.ac.uk::74aa9e30-ed4e-41ff-b4a9-0507c314c1d8" providerId="AD" clId="Web-{22174038-F94F-E3FE-A423-8587886B4202}" dt="2026-06-21T19:18:41.078" v="795"/>
          <ac:spMkLst>
            <pc:docMk/>
            <pc:sldMk cId="2626388901" sldId="274"/>
            <ac:spMk id="16" creationId="{571AC5ED-50DD-FE1C-236D-733EC322DFC8}"/>
          </ac:spMkLst>
        </pc:spChg>
        <pc:spChg chg="add del mod">
          <ac:chgData name="Svetlana Horvatova (2506473)" userId="S::2506473@student.uwtsd.ac.uk::74aa9e30-ed4e-41ff-b4a9-0507c314c1d8" providerId="AD" clId="Web-{22174038-F94F-E3FE-A423-8587886B4202}" dt="2026-06-21T19:28:04.361" v="971"/>
          <ac:spMkLst>
            <pc:docMk/>
            <pc:sldMk cId="2626388901" sldId="274"/>
            <ac:spMk id="17" creationId="{11FFCD4A-126C-B87D-FD3F-57D2ECDE7A0E}"/>
          </ac:spMkLst>
        </pc:spChg>
        <pc:spChg chg="add del">
          <ac:chgData name="Svetlana Horvatova (2506473)" userId="S::2506473@student.uwtsd.ac.uk::74aa9e30-ed4e-41ff-b4a9-0507c314c1d8" providerId="AD" clId="Web-{22174038-F94F-E3FE-A423-8587886B4202}" dt="2026-06-21T19:21:18.520" v="830"/>
          <ac:spMkLst>
            <pc:docMk/>
            <pc:sldMk cId="2626388901" sldId="274"/>
            <ac:spMk id="18" creationId="{E8458EA5-A85F-AC57-2551-0BE760358C06}"/>
          </ac:spMkLst>
        </pc:spChg>
        <pc:spChg chg="add del">
          <ac:chgData name="Svetlana Horvatova (2506473)" userId="S::2506473@student.uwtsd.ac.uk::74aa9e30-ed4e-41ff-b4a9-0507c314c1d8" providerId="AD" clId="Web-{22174038-F94F-E3FE-A423-8587886B4202}" dt="2026-06-21T19:21:39.395" v="833"/>
          <ac:spMkLst>
            <pc:docMk/>
            <pc:sldMk cId="2626388901" sldId="274"/>
            <ac:spMk id="19" creationId="{67880A66-CB4B-8315-89DC-F0F66888DD62}"/>
          </ac:spMkLst>
        </pc:spChg>
        <pc:spChg chg="add del mod">
          <ac:chgData name="Svetlana Horvatova (2506473)" userId="S::2506473@student.uwtsd.ac.uk::74aa9e30-ed4e-41ff-b4a9-0507c314c1d8" providerId="AD" clId="Web-{22174038-F94F-E3FE-A423-8587886B4202}" dt="2026-06-21T19:28:04.361" v="970"/>
          <ac:spMkLst>
            <pc:docMk/>
            <pc:sldMk cId="2626388901" sldId="274"/>
            <ac:spMk id="20" creationId="{DF5F8A16-44C9-443D-95A3-33E65186E299}"/>
          </ac:spMkLst>
        </pc:spChg>
        <pc:spChg chg="add mod">
          <ac:chgData name="Svetlana Horvatova (2506473)" userId="S::2506473@student.uwtsd.ac.uk::74aa9e30-ed4e-41ff-b4a9-0507c314c1d8" providerId="AD" clId="Web-{22174038-F94F-E3FE-A423-8587886B4202}" dt="2026-06-21T19:38:07.192" v="1205" actId="20577"/>
          <ac:spMkLst>
            <pc:docMk/>
            <pc:sldMk cId="2626388901" sldId="274"/>
            <ac:spMk id="22" creationId="{39624E1E-A36D-85BB-00D8-0CDB96D2B5FD}"/>
          </ac:spMkLst>
        </pc:spChg>
        <pc:spChg chg="add mod">
          <ac:chgData name="Svetlana Horvatova (2506473)" userId="S::2506473@student.uwtsd.ac.uk::74aa9e30-ed4e-41ff-b4a9-0507c314c1d8" providerId="AD" clId="Web-{22174038-F94F-E3FE-A423-8587886B4202}" dt="2026-06-21T19:38:04.067" v="1204" actId="20577"/>
          <ac:spMkLst>
            <pc:docMk/>
            <pc:sldMk cId="2626388901" sldId="274"/>
            <ac:spMk id="23" creationId="{D000BC55-2CCD-3B2D-74FD-39D2913F6B5C}"/>
          </ac:spMkLst>
        </pc:spChg>
        <pc:spChg chg="add mod">
          <ac:chgData name="Svetlana Horvatova (2506473)" userId="S::2506473@student.uwtsd.ac.uk::74aa9e30-ed4e-41ff-b4a9-0507c314c1d8" providerId="AD" clId="Web-{22174038-F94F-E3FE-A423-8587886B4202}" dt="2026-06-21T19:37:59.848" v="1203" actId="20577"/>
          <ac:spMkLst>
            <pc:docMk/>
            <pc:sldMk cId="2626388901" sldId="274"/>
            <ac:spMk id="24" creationId="{E4C05036-5B56-60A8-EC0F-2D32F2C396CC}"/>
          </ac:spMkLst>
        </pc:spChg>
        <pc:spChg chg="add mod">
          <ac:chgData name="Svetlana Horvatova (2506473)" userId="S::2506473@student.uwtsd.ac.uk::74aa9e30-ed4e-41ff-b4a9-0507c314c1d8" providerId="AD" clId="Web-{22174038-F94F-E3FE-A423-8587886B4202}" dt="2026-06-21T19:38:27.552" v="1208" actId="14100"/>
          <ac:spMkLst>
            <pc:docMk/>
            <pc:sldMk cId="2626388901" sldId="274"/>
            <ac:spMk id="25" creationId="{6D2A42E5-412F-CC49-E3B0-BA4689E7D634}"/>
          </ac:spMkLst>
        </pc:spChg>
        <pc:grpChg chg="add">
          <ac:chgData name="Svetlana Horvatova (2506473)" userId="S::2506473@student.uwtsd.ac.uk::74aa9e30-ed4e-41ff-b4a9-0507c314c1d8" providerId="AD" clId="Web-{22174038-F94F-E3FE-A423-8587886B4202}" dt="2026-06-21T19:29:19.910" v="974"/>
          <ac:grpSpMkLst>
            <pc:docMk/>
            <pc:sldMk cId="2626388901" sldId="274"/>
            <ac:grpSpMk id="26" creationId="{B4DE830A-B531-4A3B-96F6-0ECE88B08555}"/>
          </ac:grpSpMkLst>
        </pc:grpChg>
        <pc:picChg chg="add mod">
          <ac:chgData name="Svetlana Horvatova (2506473)" userId="S::2506473@student.uwtsd.ac.uk::74aa9e30-ed4e-41ff-b4a9-0507c314c1d8" providerId="AD" clId="Web-{22174038-F94F-E3FE-A423-8587886B4202}" dt="2026-06-21T19:39:01.740" v="1210" actId="1076"/>
          <ac:picMkLst>
            <pc:docMk/>
            <pc:sldMk cId="2626388901" sldId="274"/>
            <ac:picMk id="21" creationId="{E671D5F4-8F55-3AA3-AF43-304C758AA8D8}"/>
          </ac:picMkLst>
        </pc:picChg>
      </pc:sldChg>
      <pc:sldChg chg="addSp delSp modSp new mod setBg">
        <pc:chgData name="Svetlana Horvatova (2506473)" userId="S::2506473@student.uwtsd.ac.uk::74aa9e30-ed4e-41ff-b4a9-0507c314c1d8" providerId="AD" clId="Web-{22174038-F94F-E3FE-A423-8587886B4202}" dt="2026-06-21T20:33:52.654" v="1498" actId="1076"/>
        <pc:sldMkLst>
          <pc:docMk/>
          <pc:sldMk cId="692510435" sldId="275"/>
        </pc:sldMkLst>
        <pc:spChg chg="mod">
          <ac:chgData name="Svetlana Horvatova (2506473)" userId="S::2506473@student.uwtsd.ac.uk::74aa9e30-ed4e-41ff-b4a9-0507c314c1d8" providerId="AD" clId="Web-{22174038-F94F-E3FE-A423-8587886B4202}" dt="2026-06-21T20:32:34.479" v="1485" actId="1076"/>
          <ac:spMkLst>
            <pc:docMk/>
            <pc:sldMk cId="692510435" sldId="275"/>
            <ac:spMk id="2" creationId="{3B7C4B52-2435-4863-1761-971793BADFDB}"/>
          </ac:spMkLst>
        </pc:spChg>
        <pc:spChg chg="add ord">
          <ac:chgData name="Svetlana Horvatova (2506473)" userId="S::2506473@student.uwtsd.ac.uk::74aa9e30-ed4e-41ff-b4a9-0507c314c1d8" providerId="AD" clId="Web-{22174038-F94F-E3FE-A423-8587886B4202}" dt="2026-06-21T20:31:57.165" v="1472"/>
          <ac:spMkLst>
            <pc:docMk/>
            <pc:sldMk cId="692510435" sldId="275"/>
            <ac:spMk id="3" creationId="{168F3CA9-FB86-4D59-779C-573202875DA8}"/>
          </ac:spMkLst>
        </pc:spChg>
        <pc:spChg chg="del">
          <ac:chgData name="Svetlana Horvatova (2506473)" userId="S::2506473@student.uwtsd.ac.uk::74aa9e30-ed4e-41ff-b4a9-0507c314c1d8" providerId="AD" clId="Web-{22174038-F94F-E3FE-A423-8587886B4202}" dt="2026-06-21T19:39:13.053" v="1213"/>
          <ac:spMkLst>
            <pc:docMk/>
            <pc:sldMk cId="692510435" sldId="275"/>
            <ac:spMk id="3" creationId="{DB348505-9216-2CEF-3FFB-7E3E5AAC8DE5}"/>
          </ac:spMkLst>
        </pc:spChg>
        <pc:spChg chg="add mod ord">
          <ac:chgData name="Svetlana Horvatova (2506473)" userId="S::2506473@student.uwtsd.ac.uk::74aa9e30-ed4e-41ff-b4a9-0507c314c1d8" providerId="AD" clId="Web-{22174038-F94F-E3FE-A423-8587886B4202}" dt="2026-06-21T20:33:48.498" v="1497" actId="14100"/>
          <ac:spMkLst>
            <pc:docMk/>
            <pc:sldMk cId="692510435" sldId="275"/>
            <ac:spMk id="4" creationId="{17767712-2234-9C49-1FEE-A59B847B8647}"/>
          </ac:spMkLst>
        </pc:spChg>
        <pc:spChg chg="del">
          <ac:chgData name="Svetlana Horvatova (2506473)" userId="S::2506473@student.uwtsd.ac.uk::74aa9e30-ed4e-41ff-b4a9-0507c314c1d8" providerId="AD" clId="Web-{22174038-F94F-E3FE-A423-8587886B4202}" dt="2026-06-21T19:39:13.053" v="1212"/>
          <ac:spMkLst>
            <pc:docMk/>
            <pc:sldMk cId="692510435" sldId="275"/>
            <ac:spMk id="4" creationId="{1AA460D4-09EE-FBB3-A1C8-9556EDA68A7C}"/>
          </ac:spMkLst>
        </pc:spChg>
        <pc:spChg chg="del">
          <ac:chgData name="Svetlana Horvatova (2506473)" userId="S::2506473@student.uwtsd.ac.uk::74aa9e30-ed4e-41ff-b4a9-0507c314c1d8" providerId="AD" clId="Web-{22174038-F94F-E3FE-A423-8587886B4202}" dt="2026-06-21T19:39:17.553" v="1222"/>
          <ac:spMkLst>
            <pc:docMk/>
            <pc:sldMk cId="692510435" sldId="275"/>
            <ac:spMk id="5" creationId="{F2152289-099C-FB6B-D632-FCE545D653E5}"/>
          </ac:spMkLst>
        </pc:spChg>
        <pc:spChg chg="del">
          <ac:chgData name="Svetlana Horvatova (2506473)" userId="S::2506473@student.uwtsd.ac.uk::74aa9e30-ed4e-41ff-b4a9-0507c314c1d8" providerId="AD" clId="Web-{22174038-F94F-E3FE-A423-8587886B4202}" dt="2026-06-21T19:39:17.553" v="1221"/>
          <ac:spMkLst>
            <pc:docMk/>
            <pc:sldMk cId="692510435" sldId="275"/>
            <ac:spMk id="6" creationId="{406AB81B-4C3C-2801-A692-DD638D32A1F1}"/>
          </ac:spMkLst>
        </pc:spChg>
        <pc:spChg chg="del">
          <ac:chgData name="Svetlana Horvatova (2506473)" userId="S::2506473@student.uwtsd.ac.uk::74aa9e30-ed4e-41ff-b4a9-0507c314c1d8" providerId="AD" clId="Web-{22174038-F94F-E3FE-A423-8587886B4202}" dt="2026-06-21T19:39:17.553" v="1220"/>
          <ac:spMkLst>
            <pc:docMk/>
            <pc:sldMk cId="692510435" sldId="275"/>
            <ac:spMk id="7" creationId="{BE221591-C61A-9F7D-9337-6587D3E6107F}"/>
          </ac:spMkLst>
        </pc:spChg>
        <pc:spChg chg="del">
          <ac:chgData name="Svetlana Horvatova (2506473)" userId="S::2506473@student.uwtsd.ac.uk::74aa9e30-ed4e-41ff-b4a9-0507c314c1d8" providerId="AD" clId="Web-{22174038-F94F-E3FE-A423-8587886B4202}" dt="2026-06-21T19:39:17.553" v="1219"/>
          <ac:spMkLst>
            <pc:docMk/>
            <pc:sldMk cId="692510435" sldId="275"/>
            <ac:spMk id="8" creationId="{B3DBC751-B26D-4E9E-DE49-296F37D7B10E}"/>
          </ac:spMkLst>
        </pc:spChg>
        <pc:spChg chg="del">
          <ac:chgData name="Svetlana Horvatova (2506473)" userId="S::2506473@student.uwtsd.ac.uk::74aa9e30-ed4e-41ff-b4a9-0507c314c1d8" providerId="AD" clId="Web-{22174038-F94F-E3FE-A423-8587886B4202}" dt="2026-06-21T19:39:17.553" v="1218"/>
          <ac:spMkLst>
            <pc:docMk/>
            <pc:sldMk cId="692510435" sldId="275"/>
            <ac:spMk id="9" creationId="{97FECD28-0DB3-61B8-B474-E6B55716A0EB}"/>
          </ac:spMkLst>
        </pc:spChg>
        <pc:spChg chg="del">
          <ac:chgData name="Svetlana Horvatova (2506473)" userId="S::2506473@student.uwtsd.ac.uk::74aa9e30-ed4e-41ff-b4a9-0507c314c1d8" providerId="AD" clId="Web-{22174038-F94F-E3FE-A423-8587886B4202}" dt="2026-06-21T19:39:17.553" v="1217"/>
          <ac:spMkLst>
            <pc:docMk/>
            <pc:sldMk cId="692510435" sldId="275"/>
            <ac:spMk id="10" creationId="{ADA4F17A-9CEE-7183-E43D-27D84979504E}"/>
          </ac:spMkLst>
        </pc:spChg>
        <pc:spChg chg="del">
          <ac:chgData name="Svetlana Horvatova (2506473)" userId="S::2506473@student.uwtsd.ac.uk::74aa9e30-ed4e-41ff-b4a9-0507c314c1d8" providerId="AD" clId="Web-{22174038-F94F-E3FE-A423-8587886B4202}" dt="2026-06-21T19:39:17.553" v="1216"/>
          <ac:spMkLst>
            <pc:docMk/>
            <pc:sldMk cId="692510435" sldId="275"/>
            <ac:spMk id="11" creationId="{4384FDBB-5D48-BC8F-80A2-0263C4458EA6}"/>
          </ac:spMkLst>
        </pc:spChg>
        <pc:spChg chg="del">
          <ac:chgData name="Svetlana Horvatova (2506473)" userId="S::2506473@student.uwtsd.ac.uk::74aa9e30-ed4e-41ff-b4a9-0507c314c1d8" providerId="AD" clId="Web-{22174038-F94F-E3FE-A423-8587886B4202}" dt="2026-06-21T19:39:17.553" v="1215"/>
          <ac:spMkLst>
            <pc:docMk/>
            <pc:sldMk cId="692510435" sldId="275"/>
            <ac:spMk id="12" creationId="{A3444E52-F2DB-5D3C-B4D6-51A02BB6695C}"/>
          </ac:spMkLst>
        </pc:spChg>
        <pc:spChg chg="del">
          <ac:chgData name="Svetlana Horvatova (2506473)" userId="S::2506473@student.uwtsd.ac.uk::74aa9e30-ed4e-41ff-b4a9-0507c314c1d8" providerId="AD" clId="Web-{22174038-F94F-E3FE-A423-8587886B4202}" dt="2026-06-21T19:39:17.553" v="1214"/>
          <ac:spMkLst>
            <pc:docMk/>
            <pc:sldMk cId="692510435" sldId="275"/>
            <ac:spMk id="13" creationId="{3A8B1AAD-5492-8D2D-3D4B-1328E05EB284}"/>
          </ac:spMkLst>
        </pc:spChg>
        <pc:spChg chg="add del">
          <ac:chgData name="Svetlana Horvatova (2506473)" userId="S::2506473@student.uwtsd.ac.uk::74aa9e30-ed4e-41ff-b4a9-0507c314c1d8" providerId="AD" clId="Web-{22174038-F94F-E3FE-A423-8587886B4202}" dt="2026-06-21T20:31:57.149" v="1471"/>
          <ac:spMkLst>
            <pc:docMk/>
            <pc:sldMk cId="692510435" sldId="275"/>
            <ac:spMk id="22" creationId="{A65AC7D1-EAA9-48F5-B509-60A7F50BF703}"/>
          </ac:spMkLst>
        </pc:spChg>
        <pc:spChg chg="add del">
          <ac:chgData name="Svetlana Horvatova (2506473)" userId="S::2506473@student.uwtsd.ac.uk::74aa9e30-ed4e-41ff-b4a9-0507c314c1d8" providerId="AD" clId="Web-{22174038-F94F-E3FE-A423-8587886B4202}" dt="2026-06-21T20:31:57.149" v="1471"/>
          <ac:spMkLst>
            <pc:docMk/>
            <pc:sldMk cId="692510435" sldId="275"/>
            <ac:spMk id="24" creationId="{D6320AF9-619A-4175-865B-5663E1AEF4C5}"/>
          </ac:spMkLst>
        </pc:spChg>
        <pc:spChg chg="add del">
          <ac:chgData name="Svetlana Horvatova (2506473)" userId="S::2506473@student.uwtsd.ac.uk::74aa9e30-ed4e-41ff-b4a9-0507c314c1d8" providerId="AD" clId="Web-{22174038-F94F-E3FE-A423-8587886B4202}" dt="2026-06-21T20:31:57.149" v="1471"/>
          <ac:spMkLst>
            <pc:docMk/>
            <pc:sldMk cId="692510435" sldId="275"/>
            <ac:spMk id="30" creationId="{7E018740-5C2B-4A41-AC1A-7E68D1EC1954}"/>
          </ac:spMkLst>
        </pc:spChg>
        <pc:spChg chg="add del">
          <ac:chgData name="Svetlana Horvatova (2506473)" userId="S::2506473@student.uwtsd.ac.uk::74aa9e30-ed4e-41ff-b4a9-0507c314c1d8" providerId="AD" clId="Web-{22174038-F94F-E3FE-A423-8587886B4202}" dt="2026-06-21T20:31:57.149" v="1471"/>
          <ac:spMkLst>
            <pc:docMk/>
            <pc:sldMk cId="692510435" sldId="275"/>
            <ac:spMk id="32" creationId="{166F75A4-C475-4941-8EE2-B80A06A2C1BB}"/>
          </ac:spMkLst>
        </pc:spChg>
        <pc:spChg chg="del">
          <ac:chgData name="Svetlana Horvatova (2506473)" userId="S::2506473@student.uwtsd.ac.uk::74aa9e30-ed4e-41ff-b4a9-0507c314c1d8" providerId="AD" clId="Web-{22174038-F94F-E3FE-A423-8587886B4202}" dt="2026-06-21T20:31:57.149" v="1471"/>
          <ac:spMkLst>
            <pc:docMk/>
            <pc:sldMk cId="692510435" sldId="275"/>
            <ac:spMk id="34" creationId="{A032553A-72E8-4B0D-8405-FF9771C9AF05}"/>
          </ac:spMkLst>
        </pc:spChg>
        <pc:spChg chg="add del">
          <ac:chgData name="Svetlana Horvatova (2506473)" userId="S::2506473@student.uwtsd.ac.uk::74aa9e30-ed4e-41ff-b4a9-0507c314c1d8" providerId="AD" clId="Web-{22174038-F94F-E3FE-A423-8587886B4202}" dt="2026-06-21T20:31:57.149" v="1471"/>
          <ac:spMkLst>
            <pc:docMk/>
            <pc:sldMk cId="692510435" sldId="275"/>
            <ac:spMk id="36" creationId="{765800AC-C3B9-498E-87BC-29FAE4C76B21}"/>
          </ac:spMkLst>
        </pc:spChg>
        <pc:spChg chg="add del">
          <ac:chgData name="Svetlana Horvatova (2506473)" userId="S::2506473@student.uwtsd.ac.uk::74aa9e30-ed4e-41ff-b4a9-0507c314c1d8" providerId="AD" clId="Web-{22174038-F94F-E3FE-A423-8587886B4202}" dt="2026-06-21T20:31:57.149" v="1471"/>
          <ac:spMkLst>
            <pc:docMk/>
            <pc:sldMk cId="692510435" sldId="275"/>
            <ac:spMk id="38" creationId="{1F9D6ACB-2FF4-49F9-978A-E0D5327FC635}"/>
          </ac:spMkLst>
        </pc:spChg>
        <pc:spChg chg="add del">
          <ac:chgData name="Svetlana Horvatova (2506473)" userId="S::2506473@student.uwtsd.ac.uk::74aa9e30-ed4e-41ff-b4a9-0507c314c1d8" providerId="AD" clId="Web-{22174038-F94F-E3FE-A423-8587886B4202}" dt="2026-06-21T20:31:57.149" v="1471"/>
          <ac:spMkLst>
            <pc:docMk/>
            <pc:sldMk cId="692510435" sldId="275"/>
            <ac:spMk id="40" creationId="{A5EC319D-0FEA-4B95-A3EA-01E35672C95B}"/>
          </ac:spMkLst>
        </pc:spChg>
        <pc:grpChg chg="add">
          <ac:chgData name="Svetlana Horvatova (2506473)" userId="S::2506473@student.uwtsd.ac.uk::74aa9e30-ed4e-41ff-b4a9-0507c314c1d8" providerId="AD" clId="Web-{22174038-F94F-E3FE-A423-8587886B4202}" dt="2026-06-21T20:31:57.165" v="1472"/>
          <ac:grpSpMkLst>
            <pc:docMk/>
            <pc:sldMk cId="692510435" sldId="275"/>
            <ac:grpSpMk id="42" creationId="{1F2B4773-3207-44CC-B7AC-892B70498211}"/>
          </ac:grpSpMkLst>
        </pc:grpChg>
        <pc:picChg chg="add mod">
          <ac:chgData name="Svetlana Horvatova (2506473)" userId="S::2506473@student.uwtsd.ac.uk::74aa9e30-ed4e-41ff-b4a9-0507c314c1d8" providerId="AD" clId="Web-{22174038-F94F-E3FE-A423-8587886B4202}" dt="2026-06-21T20:33:52.654" v="1498" actId="1076"/>
          <ac:picMkLst>
            <pc:docMk/>
            <pc:sldMk cId="692510435" sldId="275"/>
            <ac:picMk id="5" creationId="{7D69BC57-F30B-D31A-7D11-2DB7F9A2F1C6}"/>
          </ac:picMkLst>
        </pc:picChg>
      </pc:sldChg>
      <pc:sldChg chg="addSp delSp modSp new">
        <pc:chgData name="Svetlana Horvatova (2506473)" userId="S::2506473@student.uwtsd.ac.uk::74aa9e30-ed4e-41ff-b4a9-0507c314c1d8" providerId="AD" clId="Web-{22174038-F94F-E3FE-A423-8587886B4202}" dt="2026-06-21T21:13:14.922" v="1941" actId="1076"/>
        <pc:sldMkLst>
          <pc:docMk/>
          <pc:sldMk cId="2576826774" sldId="276"/>
        </pc:sldMkLst>
        <pc:spChg chg="mod">
          <ac:chgData name="Svetlana Horvatova (2506473)" userId="S::2506473@student.uwtsd.ac.uk::74aa9e30-ed4e-41ff-b4a9-0507c314c1d8" providerId="AD" clId="Web-{22174038-F94F-E3FE-A423-8587886B4202}" dt="2026-06-21T21:13:14.922" v="1941" actId="1076"/>
          <ac:spMkLst>
            <pc:docMk/>
            <pc:sldMk cId="2576826774" sldId="276"/>
            <ac:spMk id="2" creationId="{D2B17F01-066E-FA0D-3B5B-8435797424C6}"/>
          </ac:spMkLst>
        </pc:spChg>
        <pc:spChg chg="del">
          <ac:chgData name="Svetlana Horvatova (2506473)" userId="S::2506473@student.uwtsd.ac.uk::74aa9e30-ed4e-41ff-b4a9-0507c314c1d8" providerId="AD" clId="Web-{22174038-F94F-E3FE-A423-8587886B4202}" dt="2026-06-21T20:34:03.608" v="1501"/>
          <ac:spMkLst>
            <pc:docMk/>
            <pc:sldMk cId="2576826774" sldId="276"/>
            <ac:spMk id="3" creationId="{900D7CDC-B25E-135D-1270-E94EB7282CB5}"/>
          </ac:spMkLst>
        </pc:spChg>
        <pc:spChg chg="del">
          <ac:chgData name="Svetlana Horvatova (2506473)" userId="S::2506473@student.uwtsd.ac.uk::74aa9e30-ed4e-41ff-b4a9-0507c314c1d8" providerId="AD" clId="Web-{22174038-F94F-E3FE-A423-8587886B4202}" dt="2026-06-21T20:34:03.608" v="1500"/>
          <ac:spMkLst>
            <pc:docMk/>
            <pc:sldMk cId="2576826774" sldId="276"/>
            <ac:spMk id="4" creationId="{7B44A400-1ACB-E4BD-42AC-A026A8FF5B97}"/>
          </ac:spMkLst>
        </pc:spChg>
        <pc:spChg chg="del">
          <ac:chgData name="Svetlana Horvatova (2506473)" userId="S::2506473@student.uwtsd.ac.uk::74aa9e30-ed4e-41ff-b4a9-0507c314c1d8" providerId="AD" clId="Web-{22174038-F94F-E3FE-A423-8587886B4202}" dt="2026-06-21T20:34:07.030" v="1510"/>
          <ac:spMkLst>
            <pc:docMk/>
            <pc:sldMk cId="2576826774" sldId="276"/>
            <ac:spMk id="5" creationId="{3DE8CA9B-876C-D6F7-EE4F-74C93DD6834A}"/>
          </ac:spMkLst>
        </pc:spChg>
        <pc:spChg chg="del">
          <ac:chgData name="Svetlana Horvatova (2506473)" userId="S::2506473@student.uwtsd.ac.uk::74aa9e30-ed4e-41ff-b4a9-0507c314c1d8" providerId="AD" clId="Web-{22174038-F94F-E3FE-A423-8587886B4202}" dt="2026-06-21T20:34:07.030" v="1509"/>
          <ac:spMkLst>
            <pc:docMk/>
            <pc:sldMk cId="2576826774" sldId="276"/>
            <ac:spMk id="6" creationId="{F2EB81DF-5DC9-B148-14C7-DA1C4B6D594C}"/>
          </ac:spMkLst>
        </pc:spChg>
        <pc:spChg chg="del">
          <ac:chgData name="Svetlana Horvatova (2506473)" userId="S::2506473@student.uwtsd.ac.uk::74aa9e30-ed4e-41ff-b4a9-0507c314c1d8" providerId="AD" clId="Web-{22174038-F94F-E3FE-A423-8587886B4202}" dt="2026-06-21T20:34:07.030" v="1508"/>
          <ac:spMkLst>
            <pc:docMk/>
            <pc:sldMk cId="2576826774" sldId="276"/>
            <ac:spMk id="7" creationId="{31883328-2A75-C7D7-AD0E-E0539FF8DF7C}"/>
          </ac:spMkLst>
        </pc:spChg>
        <pc:spChg chg="del">
          <ac:chgData name="Svetlana Horvatova (2506473)" userId="S::2506473@student.uwtsd.ac.uk::74aa9e30-ed4e-41ff-b4a9-0507c314c1d8" providerId="AD" clId="Web-{22174038-F94F-E3FE-A423-8587886B4202}" dt="2026-06-21T20:34:07.030" v="1507"/>
          <ac:spMkLst>
            <pc:docMk/>
            <pc:sldMk cId="2576826774" sldId="276"/>
            <ac:spMk id="8" creationId="{2F64FE17-A766-8CE1-31FC-6EDB10273D1E}"/>
          </ac:spMkLst>
        </pc:spChg>
        <pc:spChg chg="del">
          <ac:chgData name="Svetlana Horvatova (2506473)" userId="S::2506473@student.uwtsd.ac.uk::74aa9e30-ed4e-41ff-b4a9-0507c314c1d8" providerId="AD" clId="Web-{22174038-F94F-E3FE-A423-8587886B4202}" dt="2026-06-21T20:34:07.030" v="1506"/>
          <ac:spMkLst>
            <pc:docMk/>
            <pc:sldMk cId="2576826774" sldId="276"/>
            <ac:spMk id="9" creationId="{B4AEC50F-456E-F7EA-1F9A-CECD804205D6}"/>
          </ac:spMkLst>
        </pc:spChg>
        <pc:spChg chg="del">
          <ac:chgData name="Svetlana Horvatova (2506473)" userId="S::2506473@student.uwtsd.ac.uk::74aa9e30-ed4e-41ff-b4a9-0507c314c1d8" providerId="AD" clId="Web-{22174038-F94F-E3FE-A423-8587886B4202}" dt="2026-06-21T20:34:07.030" v="1505"/>
          <ac:spMkLst>
            <pc:docMk/>
            <pc:sldMk cId="2576826774" sldId="276"/>
            <ac:spMk id="10" creationId="{E5C0641B-FAB0-3AAA-A399-4BBAB6C3DBFC}"/>
          </ac:spMkLst>
        </pc:spChg>
        <pc:spChg chg="del">
          <ac:chgData name="Svetlana Horvatova (2506473)" userId="S::2506473@student.uwtsd.ac.uk::74aa9e30-ed4e-41ff-b4a9-0507c314c1d8" providerId="AD" clId="Web-{22174038-F94F-E3FE-A423-8587886B4202}" dt="2026-06-21T20:34:07.030" v="1504"/>
          <ac:spMkLst>
            <pc:docMk/>
            <pc:sldMk cId="2576826774" sldId="276"/>
            <ac:spMk id="11" creationId="{38FEF30D-B79D-DB8E-2EFF-EAD63142B2BD}"/>
          </ac:spMkLst>
        </pc:spChg>
        <pc:spChg chg="del">
          <ac:chgData name="Svetlana Horvatova (2506473)" userId="S::2506473@student.uwtsd.ac.uk::74aa9e30-ed4e-41ff-b4a9-0507c314c1d8" providerId="AD" clId="Web-{22174038-F94F-E3FE-A423-8587886B4202}" dt="2026-06-21T20:34:07.030" v="1503"/>
          <ac:spMkLst>
            <pc:docMk/>
            <pc:sldMk cId="2576826774" sldId="276"/>
            <ac:spMk id="12" creationId="{B902FBDF-8580-B0D6-7EF1-EBE71FB6F021}"/>
          </ac:spMkLst>
        </pc:spChg>
        <pc:spChg chg="del">
          <ac:chgData name="Svetlana Horvatova (2506473)" userId="S::2506473@student.uwtsd.ac.uk::74aa9e30-ed4e-41ff-b4a9-0507c314c1d8" providerId="AD" clId="Web-{22174038-F94F-E3FE-A423-8587886B4202}" dt="2026-06-21T20:34:07.030" v="1502"/>
          <ac:spMkLst>
            <pc:docMk/>
            <pc:sldMk cId="2576826774" sldId="276"/>
            <ac:spMk id="13" creationId="{3D722E03-21E7-2057-5E8C-554D2EA932F0}"/>
          </ac:spMkLst>
        </pc:spChg>
        <pc:spChg chg="add mod">
          <ac:chgData name="Svetlana Horvatova (2506473)" userId="S::2506473@student.uwtsd.ac.uk::74aa9e30-ed4e-41ff-b4a9-0507c314c1d8" providerId="AD" clId="Web-{22174038-F94F-E3FE-A423-8587886B4202}" dt="2026-06-21T21:12:35.233" v="1933" actId="1076"/>
          <ac:spMkLst>
            <pc:docMk/>
            <pc:sldMk cId="2576826774" sldId="276"/>
            <ac:spMk id="14" creationId="{DBF7DC0D-BB16-D387-6570-43F1FFD0BFF6}"/>
          </ac:spMkLst>
        </pc:spChg>
        <pc:picChg chg="add mod modCrop">
          <ac:chgData name="Svetlana Horvatova (2506473)" userId="S::2506473@student.uwtsd.ac.uk::74aa9e30-ed4e-41ff-b4a9-0507c314c1d8" providerId="AD" clId="Web-{22174038-F94F-E3FE-A423-8587886B4202}" dt="2026-06-21T21:13:05.891" v="1940" actId="1076"/>
          <ac:picMkLst>
            <pc:docMk/>
            <pc:sldMk cId="2576826774" sldId="276"/>
            <ac:picMk id="15" creationId="{46A42A31-59F8-D78A-788B-068CF2D7B7F7}"/>
          </ac:picMkLst>
        </pc:picChg>
      </pc:sldChg>
      <pc:sldChg chg="addSp delSp modSp new">
        <pc:chgData name="Svetlana Horvatova (2506473)" userId="S::2506473@student.uwtsd.ac.uk::74aa9e30-ed4e-41ff-b4a9-0507c314c1d8" providerId="AD" clId="Web-{22174038-F94F-E3FE-A423-8587886B4202}" dt="2026-06-21T21:52:46.518" v="2749" actId="14100"/>
        <pc:sldMkLst>
          <pc:docMk/>
          <pc:sldMk cId="3212095836" sldId="277"/>
        </pc:sldMkLst>
        <pc:spChg chg="mod">
          <ac:chgData name="Svetlana Horvatova (2506473)" userId="S::2506473@student.uwtsd.ac.uk::74aa9e30-ed4e-41ff-b4a9-0507c314c1d8" providerId="AD" clId="Web-{22174038-F94F-E3FE-A423-8587886B4202}" dt="2026-06-21T21:15:46.413" v="1961" actId="1076"/>
          <ac:spMkLst>
            <pc:docMk/>
            <pc:sldMk cId="3212095836" sldId="277"/>
            <ac:spMk id="2" creationId="{C4C8D5F5-CF09-BC94-E1CC-401E265F94D4}"/>
          </ac:spMkLst>
        </pc:spChg>
        <pc:spChg chg="del">
          <ac:chgData name="Svetlana Horvatova (2506473)" userId="S::2506473@student.uwtsd.ac.uk::74aa9e30-ed4e-41ff-b4a9-0507c314c1d8" providerId="AD" clId="Web-{22174038-F94F-E3FE-A423-8587886B4202}" dt="2026-06-21T21:13:25.360" v="1944"/>
          <ac:spMkLst>
            <pc:docMk/>
            <pc:sldMk cId="3212095836" sldId="277"/>
            <ac:spMk id="3" creationId="{359C06B7-5956-D6CE-E763-BE4955F75596}"/>
          </ac:spMkLst>
        </pc:spChg>
        <pc:spChg chg="del">
          <ac:chgData name="Svetlana Horvatova (2506473)" userId="S::2506473@student.uwtsd.ac.uk::74aa9e30-ed4e-41ff-b4a9-0507c314c1d8" providerId="AD" clId="Web-{22174038-F94F-E3FE-A423-8587886B4202}" dt="2026-06-21T21:13:25.360" v="1943"/>
          <ac:spMkLst>
            <pc:docMk/>
            <pc:sldMk cId="3212095836" sldId="277"/>
            <ac:spMk id="4" creationId="{696EF69A-8C66-BAD5-7BF5-70E978F2AFB0}"/>
          </ac:spMkLst>
        </pc:spChg>
        <pc:spChg chg="del">
          <ac:chgData name="Svetlana Horvatova (2506473)" userId="S::2506473@student.uwtsd.ac.uk::74aa9e30-ed4e-41ff-b4a9-0507c314c1d8" providerId="AD" clId="Web-{22174038-F94F-E3FE-A423-8587886B4202}" dt="2026-06-21T21:13:29.142" v="1953"/>
          <ac:spMkLst>
            <pc:docMk/>
            <pc:sldMk cId="3212095836" sldId="277"/>
            <ac:spMk id="5" creationId="{811BD7E7-8100-9F00-8326-DD8011AAC884}"/>
          </ac:spMkLst>
        </pc:spChg>
        <pc:spChg chg="del">
          <ac:chgData name="Svetlana Horvatova (2506473)" userId="S::2506473@student.uwtsd.ac.uk::74aa9e30-ed4e-41ff-b4a9-0507c314c1d8" providerId="AD" clId="Web-{22174038-F94F-E3FE-A423-8587886B4202}" dt="2026-06-21T21:13:29.142" v="1952"/>
          <ac:spMkLst>
            <pc:docMk/>
            <pc:sldMk cId="3212095836" sldId="277"/>
            <ac:spMk id="6" creationId="{18305DD7-6DCF-082A-3C64-9F54587A7F9B}"/>
          </ac:spMkLst>
        </pc:spChg>
        <pc:spChg chg="del">
          <ac:chgData name="Svetlana Horvatova (2506473)" userId="S::2506473@student.uwtsd.ac.uk::74aa9e30-ed4e-41ff-b4a9-0507c314c1d8" providerId="AD" clId="Web-{22174038-F94F-E3FE-A423-8587886B4202}" dt="2026-06-21T21:13:29.142" v="1951"/>
          <ac:spMkLst>
            <pc:docMk/>
            <pc:sldMk cId="3212095836" sldId="277"/>
            <ac:spMk id="7" creationId="{BC04D5D9-68F1-E61D-74B9-F3CBBCF3AD61}"/>
          </ac:spMkLst>
        </pc:spChg>
        <pc:spChg chg="del">
          <ac:chgData name="Svetlana Horvatova (2506473)" userId="S::2506473@student.uwtsd.ac.uk::74aa9e30-ed4e-41ff-b4a9-0507c314c1d8" providerId="AD" clId="Web-{22174038-F94F-E3FE-A423-8587886B4202}" dt="2026-06-21T21:13:29.142" v="1950"/>
          <ac:spMkLst>
            <pc:docMk/>
            <pc:sldMk cId="3212095836" sldId="277"/>
            <ac:spMk id="8" creationId="{6AB97273-F2BF-3DAB-E94A-F0BDD7695ADA}"/>
          </ac:spMkLst>
        </pc:spChg>
        <pc:spChg chg="del">
          <ac:chgData name="Svetlana Horvatova (2506473)" userId="S::2506473@student.uwtsd.ac.uk::74aa9e30-ed4e-41ff-b4a9-0507c314c1d8" providerId="AD" clId="Web-{22174038-F94F-E3FE-A423-8587886B4202}" dt="2026-06-21T21:13:29.142" v="1949"/>
          <ac:spMkLst>
            <pc:docMk/>
            <pc:sldMk cId="3212095836" sldId="277"/>
            <ac:spMk id="9" creationId="{71508319-E3E1-2784-A9A8-E56CDCDA9AF7}"/>
          </ac:spMkLst>
        </pc:spChg>
        <pc:spChg chg="del">
          <ac:chgData name="Svetlana Horvatova (2506473)" userId="S::2506473@student.uwtsd.ac.uk::74aa9e30-ed4e-41ff-b4a9-0507c314c1d8" providerId="AD" clId="Web-{22174038-F94F-E3FE-A423-8587886B4202}" dt="2026-06-21T21:13:29.142" v="1948"/>
          <ac:spMkLst>
            <pc:docMk/>
            <pc:sldMk cId="3212095836" sldId="277"/>
            <ac:spMk id="10" creationId="{142536BD-6A6B-9DFC-4910-5F5D93635E01}"/>
          </ac:spMkLst>
        </pc:spChg>
        <pc:spChg chg="del">
          <ac:chgData name="Svetlana Horvatova (2506473)" userId="S::2506473@student.uwtsd.ac.uk::74aa9e30-ed4e-41ff-b4a9-0507c314c1d8" providerId="AD" clId="Web-{22174038-F94F-E3FE-A423-8587886B4202}" dt="2026-06-21T21:13:29.142" v="1947"/>
          <ac:spMkLst>
            <pc:docMk/>
            <pc:sldMk cId="3212095836" sldId="277"/>
            <ac:spMk id="11" creationId="{F2C83E31-E5C0-E384-0470-0D9157FE0BA5}"/>
          </ac:spMkLst>
        </pc:spChg>
        <pc:spChg chg="del">
          <ac:chgData name="Svetlana Horvatova (2506473)" userId="S::2506473@student.uwtsd.ac.uk::74aa9e30-ed4e-41ff-b4a9-0507c314c1d8" providerId="AD" clId="Web-{22174038-F94F-E3FE-A423-8587886B4202}" dt="2026-06-21T21:13:29.142" v="1946"/>
          <ac:spMkLst>
            <pc:docMk/>
            <pc:sldMk cId="3212095836" sldId="277"/>
            <ac:spMk id="12" creationId="{93A55881-ABD2-9EC0-5E39-7E6D2EB9D577}"/>
          </ac:spMkLst>
        </pc:spChg>
        <pc:spChg chg="del">
          <ac:chgData name="Svetlana Horvatova (2506473)" userId="S::2506473@student.uwtsd.ac.uk::74aa9e30-ed4e-41ff-b4a9-0507c314c1d8" providerId="AD" clId="Web-{22174038-F94F-E3FE-A423-8587886B4202}" dt="2026-06-21T21:13:29.142" v="1945"/>
          <ac:spMkLst>
            <pc:docMk/>
            <pc:sldMk cId="3212095836" sldId="277"/>
            <ac:spMk id="13" creationId="{DDDD02D7-7703-6EEB-6A6A-A37087690361}"/>
          </ac:spMkLst>
        </pc:spChg>
        <pc:spChg chg="add mod">
          <ac:chgData name="Svetlana Horvatova (2506473)" userId="S::2506473@student.uwtsd.ac.uk::74aa9e30-ed4e-41ff-b4a9-0507c314c1d8" providerId="AD" clId="Web-{22174038-F94F-E3FE-A423-8587886B4202}" dt="2026-06-21T21:52:42.799" v="2748" actId="1076"/>
          <ac:spMkLst>
            <pc:docMk/>
            <pc:sldMk cId="3212095836" sldId="277"/>
            <ac:spMk id="14" creationId="{982A1C95-410C-1A9C-EBC8-7C33654738EE}"/>
          </ac:spMkLst>
        </pc:spChg>
        <pc:picChg chg="add del mod">
          <ac:chgData name="Svetlana Horvatova (2506473)" userId="S::2506473@student.uwtsd.ac.uk::74aa9e30-ed4e-41ff-b4a9-0507c314c1d8" providerId="AD" clId="Web-{22174038-F94F-E3FE-A423-8587886B4202}" dt="2026-06-21T21:32:02.847" v="2294"/>
          <ac:picMkLst>
            <pc:docMk/>
            <pc:sldMk cId="3212095836" sldId="277"/>
            <ac:picMk id="15" creationId="{947B8257-90BD-85B7-06EA-93ECF199CF52}"/>
          </ac:picMkLst>
        </pc:picChg>
        <pc:picChg chg="add mod">
          <ac:chgData name="Svetlana Horvatova (2506473)" userId="S::2506473@student.uwtsd.ac.uk::74aa9e30-ed4e-41ff-b4a9-0507c314c1d8" providerId="AD" clId="Web-{22174038-F94F-E3FE-A423-8587886B4202}" dt="2026-06-21T21:52:46.518" v="2749" actId="14100"/>
          <ac:picMkLst>
            <pc:docMk/>
            <pc:sldMk cId="3212095836" sldId="277"/>
            <ac:picMk id="16" creationId="{1C77BD8B-1126-384B-031D-ED9F02395BD1}"/>
          </ac:picMkLst>
        </pc:picChg>
      </pc:sldChg>
      <pc:sldChg chg="addSp delSp modSp new">
        <pc:chgData name="Svetlana Horvatova (2506473)" userId="S::2506473@student.uwtsd.ac.uk::74aa9e30-ed4e-41ff-b4a9-0507c314c1d8" providerId="AD" clId="Web-{22174038-F94F-E3FE-A423-8587886B4202}" dt="2026-06-21T21:36:14.287" v="2334" actId="1076"/>
        <pc:sldMkLst>
          <pc:docMk/>
          <pc:sldMk cId="1492699984" sldId="278"/>
        </pc:sldMkLst>
        <pc:spChg chg="mod">
          <ac:chgData name="Svetlana Horvatova (2506473)" userId="S::2506473@student.uwtsd.ac.uk::74aa9e30-ed4e-41ff-b4a9-0507c314c1d8" providerId="AD" clId="Web-{22174038-F94F-E3FE-A423-8587886B4202}" dt="2026-06-21T21:36:14.287" v="2334" actId="1076"/>
          <ac:spMkLst>
            <pc:docMk/>
            <pc:sldMk cId="1492699984" sldId="278"/>
            <ac:spMk id="2" creationId="{287072D0-AC14-EDB5-E6CC-899BDEE90AB6}"/>
          </ac:spMkLst>
        </pc:spChg>
        <pc:spChg chg="del">
          <ac:chgData name="Svetlana Horvatova (2506473)" userId="S::2506473@student.uwtsd.ac.uk::74aa9e30-ed4e-41ff-b4a9-0507c314c1d8" providerId="AD" clId="Web-{22174038-F94F-E3FE-A423-8587886B4202}" dt="2026-06-21T21:32:10.973" v="2297"/>
          <ac:spMkLst>
            <pc:docMk/>
            <pc:sldMk cId="1492699984" sldId="278"/>
            <ac:spMk id="3" creationId="{3BC92FE6-620B-A6A6-3E08-22E783122142}"/>
          </ac:spMkLst>
        </pc:spChg>
        <pc:spChg chg="del">
          <ac:chgData name="Svetlana Horvatova (2506473)" userId="S::2506473@student.uwtsd.ac.uk::74aa9e30-ed4e-41ff-b4a9-0507c314c1d8" providerId="AD" clId="Web-{22174038-F94F-E3FE-A423-8587886B4202}" dt="2026-06-21T21:32:10.973" v="2296"/>
          <ac:spMkLst>
            <pc:docMk/>
            <pc:sldMk cId="1492699984" sldId="278"/>
            <ac:spMk id="4" creationId="{06E289B5-2399-BEDC-8AA4-B2951FDF49F1}"/>
          </ac:spMkLst>
        </pc:spChg>
        <pc:spChg chg="del">
          <ac:chgData name="Svetlana Horvatova (2506473)" userId="S::2506473@student.uwtsd.ac.uk::74aa9e30-ed4e-41ff-b4a9-0507c314c1d8" providerId="AD" clId="Web-{22174038-F94F-E3FE-A423-8587886B4202}" dt="2026-06-21T21:32:14.489" v="2306"/>
          <ac:spMkLst>
            <pc:docMk/>
            <pc:sldMk cId="1492699984" sldId="278"/>
            <ac:spMk id="5" creationId="{F138587B-8EB4-8060-FCF2-08491DDD57BC}"/>
          </ac:spMkLst>
        </pc:spChg>
        <pc:spChg chg="del">
          <ac:chgData name="Svetlana Horvatova (2506473)" userId="S::2506473@student.uwtsd.ac.uk::74aa9e30-ed4e-41ff-b4a9-0507c314c1d8" providerId="AD" clId="Web-{22174038-F94F-E3FE-A423-8587886B4202}" dt="2026-06-21T21:32:14.489" v="2305"/>
          <ac:spMkLst>
            <pc:docMk/>
            <pc:sldMk cId="1492699984" sldId="278"/>
            <ac:spMk id="6" creationId="{51653455-05C9-51AC-1174-DB6AC6883CB8}"/>
          </ac:spMkLst>
        </pc:spChg>
        <pc:spChg chg="del">
          <ac:chgData name="Svetlana Horvatova (2506473)" userId="S::2506473@student.uwtsd.ac.uk::74aa9e30-ed4e-41ff-b4a9-0507c314c1d8" providerId="AD" clId="Web-{22174038-F94F-E3FE-A423-8587886B4202}" dt="2026-06-21T21:32:14.489" v="2304"/>
          <ac:spMkLst>
            <pc:docMk/>
            <pc:sldMk cId="1492699984" sldId="278"/>
            <ac:spMk id="7" creationId="{46F4E0CF-33EE-90E7-D3D4-5CB49EEB2388}"/>
          </ac:spMkLst>
        </pc:spChg>
        <pc:spChg chg="del">
          <ac:chgData name="Svetlana Horvatova (2506473)" userId="S::2506473@student.uwtsd.ac.uk::74aa9e30-ed4e-41ff-b4a9-0507c314c1d8" providerId="AD" clId="Web-{22174038-F94F-E3FE-A423-8587886B4202}" dt="2026-06-21T21:32:14.489" v="2303"/>
          <ac:spMkLst>
            <pc:docMk/>
            <pc:sldMk cId="1492699984" sldId="278"/>
            <ac:spMk id="8" creationId="{69949F34-896D-DEE2-3726-513EEE7F95A4}"/>
          </ac:spMkLst>
        </pc:spChg>
        <pc:spChg chg="del">
          <ac:chgData name="Svetlana Horvatova (2506473)" userId="S::2506473@student.uwtsd.ac.uk::74aa9e30-ed4e-41ff-b4a9-0507c314c1d8" providerId="AD" clId="Web-{22174038-F94F-E3FE-A423-8587886B4202}" dt="2026-06-21T21:32:14.489" v="2302"/>
          <ac:spMkLst>
            <pc:docMk/>
            <pc:sldMk cId="1492699984" sldId="278"/>
            <ac:spMk id="9" creationId="{77B85197-52D4-AAA8-3644-F429074EA008}"/>
          </ac:spMkLst>
        </pc:spChg>
        <pc:spChg chg="del">
          <ac:chgData name="Svetlana Horvatova (2506473)" userId="S::2506473@student.uwtsd.ac.uk::74aa9e30-ed4e-41ff-b4a9-0507c314c1d8" providerId="AD" clId="Web-{22174038-F94F-E3FE-A423-8587886B4202}" dt="2026-06-21T21:32:14.489" v="2301"/>
          <ac:spMkLst>
            <pc:docMk/>
            <pc:sldMk cId="1492699984" sldId="278"/>
            <ac:spMk id="10" creationId="{A19C1BC6-41AB-1D1B-51B9-7C3557F88A08}"/>
          </ac:spMkLst>
        </pc:spChg>
        <pc:spChg chg="del">
          <ac:chgData name="Svetlana Horvatova (2506473)" userId="S::2506473@student.uwtsd.ac.uk::74aa9e30-ed4e-41ff-b4a9-0507c314c1d8" providerId="AD" clId="Web-{22174038-F94F-E3FE-A423-8587886B4202}" dt="2026-06-21T21:32:14.489" v="2300"/>
          <ac:spMkLst>
            <pc:docMk/>
            <pc:sldMk cId="1492699984" sldId="278"/>
            <ac:spMk id="11" creationId="{2F028D7E-4B2B-C13C-232D-9154AB34B1BD}"/>
          </ac:spMkLst>
        </pc:spChg>
        <pc:spChg chg="del">
          <ac:chgData name="Svetlana Horvatova (2506473)" userId="S::2506473@student.uwtsd.ac.uk::74aa9e30-ed4e-41ff-b4a9-0507c314c1d8" providerId="AD" clId="Web-{22174038-F94F-E3FE-A423-8587886B4202}" dt="2026-06-21T21:32:14.489" v="2299"/>
          <ac:spMkLst>
            <pc:docMk/>
            <pc:sldMk cId="1492699984" sldId="278"/>
            <ac:spMk id="12" creationId="{50454B5B-E030-04BD-E9F9-763CA320FDDD}"/>
          </ac:spMkLst>
        </pc:spChg>
        <pc:spChg chg="del">
          <ac:chgData name="Svetlana Horvatova (2506473)" userId="S::2506473@student.uwtsd.ac.uk::74aa9e30-ed4e-41ff-b4a9-0507c314c1d8" providerId="AD" clId="Web-{22174038-F94F-E3FE-A423-8587886B4202}" dt="2026-06-21T21:32:14.489" v="2298"/>
          <ac:spMkLst>
            <pc:docMk/>
            <pc:sldMk cId="1492699984" sldId="278"/>
            <ac:spMk id="13" creationId="{EED60AC5-661E-9F9B-9B5F-50CFBDF672EF}"/>
          </ac:spMkLst>
        </pc:spChg>
        <pc:spChg chg="add mod">
          <ac:chgData name="Svetlana Horvatova (2506473)" userId="S::2506473@student.uwtsd.ac.uk::74aa9e30-ed4e-41ff-b4a9-0507c314c1d8" providerId="AD" clId="Web-{22174038-F94F-E3FE-A423-8587886B4202}" dt="2026-06-21T21:35:02.170" v="2324" actId="1076"/>
          <ac:spMkLst>
            <pc:docMk/>
            <pc:sldMk cId="1492699984" sldId="278"/>
            <ac:spMk id="14" creationId="{228C6755-0F93-DFC2-D7E9-586C5FB28409}"/>
          </ac:spMkLst>
        </pc:spChg>
      </pc:sldChg>
      <pc:sldChg chg="addSp delSp modSp new">
        <pc:chgData name="Svetlana Horvatova (2506473)" userId="S::2506473@student.uwtsd.ac.uk::74aa9e30-ed4e-41ff-b4a9-0507c314c1d8" providerId="AD" clId="Web-{22174038-F94F-E3FE-A423-8587886B4202}" dt="2026-06-21T21:49:11.821" v="2721" actId="1076"/>
        <pc:sldMkLst>
          <pc:docMk/>
          <pc:sldMk cId="2667770749" sldId="279"/>
        </pc:sldMkLst>
        <pc:spChg chg="mod">
          <ac:chgData name="Svetlana Horvatova (2506473)" userId="S::2506473@student.uwtsd.ac.uk::74aa9e30-ed4e-41ff-b4a9-0507c314c1d8" providerId="AD" clId="Web-{22174038-F94F-E3FE-A423-8587886B4202}" dt="2026-06-21T21:38:07.667" v="2378" actId="1076"/>
          <ac:spMkLst>
            <pc:docMk/>
            <pc:sldMk cId="2667770749" sldId="279"/>
            <ac:spMk id="2" creationId="{253A6335-682B-3E31-313C-C96C0495B369}"/>
          </ac:spMkLst>
        </pc:spChg>
        <pc:spChg chg="del mod">
          <ac:chgData name="Svetlana Horvatova (2506473)" userId="S::2506473@student.uwtsd.ac.uk::74aa9e30-ed4e-41ff-b4a9-0507c314c1d8" providerId="AD" clId="Web-{22174038-F94F-E3FE-A423-8587886B4202}" dt="2026-06-21T21:36:29.179" v="2339"/>
          <ac:spMkLst>
            <pc:docMk/>
            <pc:sldMk cId="2667770749" sldId="279"/>
            <ac:spMk id="3" creationId="{7BBC2805-2E57-1DC5-6EA3-07F8E0150D95}"/>
          </ac:spMkLst>
        </pc:spChg>
        <pc:spChg chg="del mod">
          <ac:chgData name="Svetlana Horvatova (2506473)" userId="S::2506473@student.uwtsd.ac.uk::74aa9e30-ed4e-41ff-b4a9-0507c314c1d8" providerId="AD" clId="Web-{22174038-F94F-E3FE-A423-8587886B4202}" dt="2026-06-21T21:36:29.179" v="2338"/>
          <ac:spMkLst>
            <pc:docMk/>
            <pc:sldMk cId="2667770749" sldId="279"/>
            <ac:spMk id="4" creationId="{BEF06FBA-AB68-1633-82B4-2419AC1CE889}"/>
          </ac:spMkLst>
        </pc:spChg>
        <pc:spChg chg="del">
          <ac:chgData name="Svetlana Horvatova (2506473)" userId="S::2506473@student.uwtsd.ac.uk::74aa9e30-ed4e-41ff-b4a9-0507c314c1d8" providerId="AD" clId="Web-{22174038-F94F-E3FE-A423-8587886B4202}" dt="2026-06-21T21:36:35.382" v="2348"/>
          <ac:spMkLst>
            <pc:docMk/>
            <pc:sldMk cId="2667770749" sldId="279"/>
            <ac:spMk id="5" creationId="{5964E6ED-1BDA-C9E9-5F17-1A6D5CEFA562}"/>
          </ac:spMkLst>
        </pc:spChg>
        <pc:spChg chg="del">
          <ac:chgData name="Svetlana Horvatova (2506473)" userId="S::2506473@student.uwtsd.ac.uk::74aa9e30-ed4e-41ff-b4a9-0507c314c1d8" providerId="AD" clId="Web-{22174038-F94F-E3FE-A423-8587886B4202}" dt="2026-06-21T21:36:35.382" v="2347"/>
          <ac:spMkLst>
            <pc:docMk/>
            <pc:sldMk cId="2667770749" sldId="279"/>
            <ac:spMk id="6" creationId="{91F1E37D-31E8-DDE0-39E2-B852BE883BEF}"/>
          </ac:spMkLst>
        </pc:spChg>
        <pc:spChg chg="del">
          <ac:chgData name="Svetlana Horvatova (2506473)" userId="S::2506473@student.uwtsd.ac.uk::74aa9e30-ed4e-41ff-b4a9-0507c314c1d8" providerId="AD" clId="Web-{22174038-F94F-E3FE-A423-8587886B4202}" dt="2026-06-21T21:36:35.382" v="2346"/>
          <ac:spMkLst>
            <pc:docMk/>
            <pc:sldMk cId="2667770749" sldId="279"/>
            <ac:spMk id="7" creationId="{DA8F51B6-5C45-7248-C404-23524C127053}"/>
          </ac:spMkLst>
        </pc:spChg>
        <pc:spChg chg="del">
          <ac:chgData name="Svetlana Horvatova (2506473)" userId="S::2506473@student.uwtsd.ac.uk::74aa9e30-ed4e-41ff-b4a9-0507c314c1d8" providerId="AD" clId="Web-{22174038-F94F-E3FE-A423-8587886B4202}" dt="2026-06-21T21:36:35.382" v="2345"/>
          <ac:spMkLst>
            <pc:docMk/>
            <pc:sldMk cId="2667770749" sldId="279"/>
            <ac:spMk id="8" creationId="{D19286CB-402B-C24A-B365-14DD692651D2}"/>
          </ac:spMkLst>
        </pc:spChg>
        <pc:spChg chg="del">
          <ac:chgData name="Svetlana Horvatova (2506473)" userId="S::2506473@student.uwtsd.ac.uk::74aa9e30-ed4e-41ff-b4a9-0507c314c1d8" providerId="AD" clId="Web-{22174038-F94F-E3FE-A423-8587886B4202}" dt="2026-06-21T21:36:35.382" v="2344"/>
          <ac:spMkLst>
            <pc:docMk/>
            <pc:sldMk cId="2667770749" sldId="279"/>
            <ac:spMk id="9" creationId="{54D5F089-3BEB-6D42-32D8-3427D30C2485}"/>
          </ac:spMkLst>
        </pc:spChg>
        <pc:spChg chg="del">
          <ac:chgData name="Svetlana Horvatova (2506473)" userId="S::2506473@student.uwtsd.ac.uk::74aa9e30-ed4e-41ff-b4a9-0507c314c1d8" providerId="AD" clId="Web-{22174038-F94F-E3FE-A423-8587886B4202}" dt="2026-06-21T21:36:35.382" v="2343"/>
          <ac:spMkLst>
            <pc:docMk/>
            <pc:sldMk cId="2667770749" sldId="279"/>
            <ac:spMk id="10" creationId="{C18162FB-408B-C6B6-C576-3EFE825A9BE6}"/>
          </ac:spMkLst>
        </pc:spChg>
        <pc:spChg chg="del">
          <ac:chgData name="Svetlana Horvatova (2506473)" userId="S::2506473@student.uwtsd.ac.uk::74aa9e30-ed4e-41ff-b4a9-0507c314c1d8" providerId="AD" clId="Web-{22174038-F94F-E3FE-A423-8587886B4202}" dt="2026-06-21T21:36:35.382" v="2342"/>
          <ac:spMkLst>
            <pc:docMk/>
            <pc:sldMk cId="2667770749" sldId="279"/>
            <ac:spMk id="11" creationId="{7847F4D7-01CC-F00A-F5C9-2BCBD34AEA57}"/>
          </ac:spMkLst>
        </pc:spChg>
        <pc:spChg chg="del">
          <ac:chgData name="Svetlana Horvatova (2506473)" userId="S::2506473@student.uwtsd.ac.uk::74aa9e30-ed4e-41ff-b4a9-0507c314c1d8" providerId="AD" clId="Web-{22174038-F94F-E3FE-A423-8587886B4202}" dt="2026-06-21T21:36:35.382" v="2341"/>
          <ac:spMkLst>
            <pc:docMk/>
            <pc:sldMk cId="2667770749" sldId="279"/>
            <ac:spMk id="12" creationId="{4092E2E6-212B-C0CA-9341-28C8A2C5C4EF}"/>
          </ac:spMkLst>
        </pc:spChg>
        <pc:spChg chg="del">
          <ac:chgData name="Svetlana Horvatova (2506473)" userId="S::2506473@student.uwtsd.ac.uk::74aa9e30-ed4e-41ff-b4a9-0507c314c1d8" providerId="AD" clId="Web-{22174038-F94F-E3FE-A423-8587886B4202}" dt="2026-06-21T21:36:35.382" v="2340"/>
          <ac:spMkLst>
            <pc:docMk/>
            <pc:sldMk cId="2667770749" sldId="279"/>
            <ac:spMk id="13" creationId="{85B446A7-8548-F4E2-A204-E4AA22BCD0E8}"/>
          </ac:spMkLst>
        </pc:spChg>
        <pc:spChg chg="add mod">
          <ac:chgData name="Svetlana Horvatova (2506473)" userId="S::2506473@student.uwtsd.ac.uk::74aa9e30-ed4e-41ff-b4a9-0507c314c1d8" providerId="AD" clId="Web-{22174038-F94F-E3FE-A423-8587886B4202}" dt="2026-06-21T21:49:11.821" v="2721" actId="1076"/>
          <ac:spMkLst>
            <pc:docMk/>
            <pc:sldMk cId="2667770749" sldId="279"/>
            <ac:spMk id="14" creationId="{9F33703E-6F6E-6A14-F558-7856C7240074}"/>
          </ac:spMkLst>
        </pc:spChg>
      </pc:sldChg>
      <pc:sldChg chg="addSp delSp modSp new">
        <pc:chgData name="Svetlana Horvatova (2506473)" userId="S::2506473@student.uwtsd.ac.uk::74aa9e30-ed4e-41ff-b4a9-0507c314c1d8" providerId="AD" clId="Web-{22174038-F94F-E3FE-A423-8587886B4202}" dt="2026-06-21T22:06:33.293" v="2930" actId="1076"/>
        <pc:sldMkLst>
          <pc:docMk/>
          <pc:sldMk cId="2219091269" sldId="280"/>
        </pc:sldMkLst>
        <pc:spChg chg="mod">
          <ac:chgData name="Svetlana Horvatova (2506473)" userId="S::2506473@student.uwtsd.ac.uk::74aa9e30-ed4e-41ff-b4a9-0507c314c1d8" providerId="AD" clId="Web-{22174038-F94F-E3FE-A423-8587886B4202}" dt="2026-06-21T21:54:13.741" v="2761" actId="14100"/>
          <ac:spMkLst>
            <pc:docMk/>
            <pc:sldMk cId="2219091269" sldId="280"/>
            <ac:spMk id="2" creationId="{0BC909D5-9A67-233A-E8F8-518880CAA040}"/>
          </ac:spMkLst>
        </pc:spChg>
        <pc:spChg chg="del">
          <ac:chgData name="Svetlana Horvatova (2506473)" userId="S::2506473@student.uwtsd.ac.uk::74aa9e30-ed4e-41ff-b4a9-0507c314c1d8" providerId="AD" clId="Web-{22174038-F94F-E3FE-A423-8587886B4202}" dt="2026-06-21T21:51:14.967" v="2725"/>
          <ac:spMkLst>
            <pc:docMk/>
            <pc:sldMk cId="2219091269" sldId="280"/>
            <ac:spMk id="3" creationId="{52990100-4C6D-679C-1924-0BF9DD670DE1}"/>
          </ac:spMkLst>
        </pc:spChg>
        <pc:spChg chg="del mod">
          <ac:chgData name="Svetlana Horvatova (2506473)" userId="S::2506473@student.uwtsd.ac.uk::74aa9e30-ed4e-41ff-b4a9-0507c314c1d8" providerId="AD" clId="Web-{22174038-F94F-E3FE-A423-8587886B4202}" dt="2026-06-21T21:51:14.967" v="2724"/>
          <ac:spMkLst>
            <pc:docMk/>
            <pc:sldMk cId="2219091269" sldId="280"/>
            <ac:spMk id="4" creationId="{E7FC6996-2D0D-FF7F-0AD9-192836933157}"/>
          </ac:spMkLst>
        </pc:spChg>
        <pc:spChg chg="del">
          <ac:chgData name="Svetlana Horvatova (2506473)" userId="S::2506473@student.uwtsd.ac.uk::74aa9e30-ed4e-41ff-b4a9-0507c314c1d8" providerId="AD" clId="Web-{22174038-F94F-E3FE-A423-8587886B4202}" dt="2026-06-21T21:51:20.718" v="2734"/>
          <ac:spMkLst>
            <pc:docMk/>
            <pc:sldMk cId="2219091269" sldId="280"/>
            <ac:spMk id="5" creationId="{4CBC68F4-E9D4-602A-1710-AB92525873CD}"/>
          </ac:spMkLst>
        </pc:spChg>
        <pc:spChg chg="del">
          <ac:chgData name="Svetlana Horvatova (2506473)" userId="S::2506473@student.uwtsd.ac.uk::74aa9e30-ed4e-41ff-b4a9-0507c314c1d8" providerId="AD" clId="Web-{22174038-F94F-E3FE-A423-8587886B4202}" dt="2026-06-21T21:51:20.702" v="2733"/>
          <ac:spMkLst>
            <pc:docMk/>
            <pc:sldMk cId="2219091269" sldId="280"/>
            <ac:spMk id="6" creationId="{FD6AC726-C8E9-EF73-CBC2-B4321B5D54F3}"/>
          </ac:spMkLst>
        </pc:spChg>
        <pc:spChg chg="del">
          <ac:chgData name="Svetlana Horvatova (2506473)" userId="S::2506473@student.uwtsd.ac.uk::74aa9e30-ed4e-41ff-b4a9-0507c314c1d8" providerId="AD" clId="Web-{22174038-F94F-E3FE-A423-8587886B4202}" dt="2026-06-21T21:51:20.702" v="2732"/>
          <ac:spMkLst>
            <pc:docMk/>
            <pc:sldMk cId="2219091269" sldId="280"/>
            <ac:spMk id="7" creationId="{04ADBB22-C8BA-3694-0197-0594C6DE2E72}"/>
          </ac:spMkLst>
        </pc:spChg>
        <pc:spChg chg="del">
          <ac:chgData name="Svetlana Horvatova (2506473)" userId="S::2506473@student.uwtsd.ac.uk::74aa9e30-ed4e-41ff-b4a9-0507c314c1d8" providerId="AD" clId="Web-{22174038-F94F-E3FE-A423-8587886B4202}" dt="2026-06-21T21:51:20.702" v="2731"/>
          <ac:spMkLst>
            <pc:docMk/>
            <pc:sldMk cId="2219091269" sldId="280"/>
            <ac:spMk id="8" creationId="{2EAACC94-2AE7-698E-A49A-13789C2DF027}"/>
          </ac:spMkLst>
        </pc:spChg>
        <pc:spChg chg="del">
          <ac:chgData name="Svetlana Horvatova (2506473)" userId="S::2506473@student.uwtsd.ac.uk::74aa9e30-ed4e-41ff-b4a9-0507c314c1d8" providerId="AD" clId="Web-{22174038-F94F-E3FE-A423-8587886B4202}" dt="2026-06-21T21:51:20.702" v="2730"/>
          <ac:spMkLst>
            <pc:docMk/>
            <pc:sldMk cId="2219091269" sldId="280"/>
            <ac:spMk id="9" creationId="{107AE6EA-5591-84C6-A345-8CD73392CF45}"/>
          </ac:spMkLst>
        </pc:spChg>
        <pc:spChg chg="del">
          <ac:chgData name="Svetlana Horvatova (2506473)" userId="S::2506473@student.uwtsd.ac.uk::74aa9e30-ed4e-41ff-b4a9-0507c314c1d8" providerId="AD" clId="Web-{22174038-F94F-E3FE-A423-8587886B4202}" dt="2026-06-21T21:51:20.702" v="2729"/>
          <ac:spMkLst>
            <pc:docMk/>
            <pc:sldMk cId="2219091269" sldId="280"/>
            <ac:spMk id="10" creationId="{746A0996-C9C0-1A94-4CDD-E741F39FCFC8}"/>
          </ac:spMkLst>
        </pc:spChg>
        <pc:spChg chg="del">
          <ac:chgData name="Svetlana Horvatova (2506473)" userId="S::2506473@student.uwtsd.ac.uk::74aa9e30-ed4e-41ff-b4a9-0507c314c1d8" providerId="AD" clId="Web-{22174038-F94F-E3FE-A423-8587886B4202}" dt="2026-06-21T21:51:20.702" v="2728"/>
          <ac:spMkLst>
            <pc:docMk/>
            <pc:sldMk cId="2219091269" sldId="280"/>
            <ac:spMk id="11" creationId="{711DB86D-27BB-228C-73E1-BABF26F1F91D}"/>
          </ac:spMkLst>
        </pc:spChg>
        <pc:spChg chg="del">
          <ac:chgData name="Svetlana Horvatova (2506473)" userId="S::2506473@student.uwtsd.ac.uk::74aa9e30-ed4e-41ff-b4a9-0507c314c1d8" providerId="AD" clId="Web-{22174038-F94F-E3FE-A423-8587886B4202}" dt="2026-06-21T21:51:20.702" v="2727"/>
          <ac:spMkLst>
            <pc:docMk/>
            <pc:sldMk cId="2219091269" sldId="280"/>
            <ac:spMk id="12" creationId="{8CF5513F-7FAC-47A1-F687-BBB40506323B}"/>
          </ac:spMkLst>
        </pc:spChg>
        <pc:spChg chg="del">
          <ac:chgData name="Svetlana Horvatova (2506473)" userId="S::2506473@student.uwtsd.ac.uk::74aa9e30-ed4e-41ff-b4a9-0507c314c1d8" providerId="AD" clId="Web-{22174038-F94F-E3FE-A423-8587886B4202}" dt="2026-06-21T21:51:20.702" v="2726"/>
          <ac:spMkLst>
            <pc:docMk/>
            <pc:sldMk cId="2219091269" sldId="280"/>
            <ac:spMk id="13" creationId="{3BE9F11A-8AAE-238C-9703-14A90039A3D0}"/>
          </ac:spMkLst>
        </pc:spChg>
        <pc:spChg chg="add mod">
          <ac:chgData name="Svetlana Horvatova (2506473)" userId="S::2506473@student.uwtsd.ac.uk::74aa9e30-ed4e-41ff-b4a9-0507c314c1d8" providerId="AD" clId="Web-{22174038-F94F-E3FE-A423-8587886B4202}" dt="2026-06-21T22:06:33.293" v="2930" actId="1076"/>
          <ac:spMkLst>
            <pc:docMk/>
            <pc:sldMk cId="2219091269" sldId="280"/>
            <ac:spMk id="14" creationId="{1973014D-C535-4471-D832-7937BE19045F}"/>
          </ac:spMkLst>
        </pc:spChg>
      </pc:sldChg>
      <pc:sldChg chg="addSp delSp modSp new">
        <pc:chgData name="Svetlana Horvatova (2506473)" userId="S::2506473@student.uwtsd.ac.uk::74aa9e30-ed4e-41ff-b4a9-0507c314c1d8" providerId="AD" clId="Web-{22174038-F94F-E3FE-A423-8587886B4202}" dt="2026-06-21T22:21:08.956" v="3165" actId="20577"/>
        <pc:sldMkLst>
          <pc:docMk/>
          <pc:sldMk cId="387562126" sldId="281"/>
        </pc:sldMkLst>
        <pc:spChg chg="add del mod">
          <ac:chgData name="Svetlana Horvatova (2506473)" userId="S::2506473@student.uwtsd.ac.uk::74aa9e30-ed4e-41ff-b4a9-0507c314c1d8" providerId="AD" clId="Web-{22174038-F94F-E3FE-A423-8587886B4202}" dt="2026-06-21T22:12:05.808" v="2953" actId="1076"/>
          <ac:spMkLst>
            <pc:docMk/>
            <pc:sldMk cId="387562126" sldId="281"/>
            <ac:spMk id="2" creationId="{A660D5D8-3866-B0CD-3B00-46CF83A26368}"/>
          </ac:spMkLst>
        </pc:spChg>
        <pc:spChg chg="del">
          <ac:chgData name="Svetlana Horvatova (2506473)" userId="S::2506473@student.uwtsd.ac.uk::74aa9e30-ed4e-41ff-b4a9-0507c314c1d8" providerId="AD" clId="Web-{22174038-F94F-E3FE-A423-8587886B4202}" dt="2026-06-21T22:01:19.259" v="2843"/>
          <ac:spMkLst>
            <pc:docMk/>
            <pc:sldMk cId="387562126" sldId="281"/>
            <ac:spMk id="3" creationId="{5C5EA4B5-B8C1-A7E7-2F26-C88A184C1D98}"/>
          </ac:spMkLst>
        </pc:spChg>
        <pc:spChg chg="del">
          <ac:chgData name="Svetlana Horvatova (2506473)" userId="S::2506473@student.uwtsd.ac.uk::74aa9e30-ed4e-41ff-b4a9-0507c314c1d8" providerId="AD" clId="Web-{22174038-F94F-E3FE-A423-8587886B4202}" dt="2026-06-21T22:01:19.259" v="2842"/>
          <ac:spMkLst>
            <pc:docMk/>
            <pc:sldMk cId="387562126" sldId="281"/>
            <ac:spMk id="4" creationId="{D396A8CE-7F46-53D7-D6F7-3FACEB5C405D}"/>
          </ac:spMkLst>
        </pc:spChg>
        <pc:spChg chg="del">
          <ac:chgData name="Svetlana Horvatova (2506473)" userId="S::2506473@student.uwtsd.ac.uk::74aa9e30-ed4e-41ff-b4a9-0507c314c1d8" providerId="AD" clId="Web-{22174038-F94F-E3FE-A423-8587886B4202}" dt="2026-06-21T22:01:23.510" v="2852"/>
          <ac:spMkLst>
            <pc:docMk/>
            <pc:sldMk cId="387562126" sldId="281"/>
            <ac:spMk id="5" creationId="{259B3C5D-0E12-4CEF-5072-9C99112E4A38}"/>
          </ac:spMkLst>
        </pc:spChg>
        <pc:spChg chg="del">
          <ac:chgData name="Svetlana Horvatova (2506473)" userId="S::2506473@student.uwtsd.ac.uk::74aa9e30-ed4e-41ff-b4a9-0507c314c1d8" providerId="AD" clId="Web-{22174038-F94F-E3FE-A423-8587886B4202}" dt="2026-06-21T22:01:23.510" v="2851"/>
          <ac:spMkLst>
            <pc:docMk/>
            <pc:sldMk cId="387562126" sldId="281"/>
            <ac:spMk id="6" creationId="{4D57D160-A0C5-4449-23A4-208E5D3186E3}"/>
          </ac:spMkLst>
        </pc:spChg>
        <pc:spChg chg="del">
          <ac:chgData name="Svetlana Horvatova (2506473)" userId="S::2506473@student.uwtsd.ac.uk::74aa9e30-ed4e-41ff-b4a9-0507c314c1d8" providerId="AD" clId="Web-{22174038-F94F-E3FE-A423-8587886B4202}" dt="2026-06-21T22:01:23.510" v="2850"/>
          <ac:spMkLst>
            <pc:docMk/>
            <pc:sldMk cId="387562126" sldId="281"/>
            <ac:spMk id="7" creationId="{93E06AC7-0272-9D6E-9EE9-3DDA3D0DBED3}"/>
          </ac:spMkLst>
        </pc:spChg>
        <pc:spChg chg="del">
          <ac:chgData name="Svetlana Horvatova (2506473)" userId="S::2506473@student.uwtsd.ac.uk::74aa9e30-ed4e-41ff-b4a9-0507c314c1d8" providerId="AD" clId="Web-{22174038-F94F-E3FE-A423-8587886B4202}" dt="2026-06-21T22:01:23.510" v="2849"/>
          <ac:spMkLst>
            <pc:docMk/>
            <pc:sldMk cId="387562126" sldId="281"/>
            <ac:spMk id="8" creationId="{26815B1F-B833-8F52-1494-10A40F6E580C}"/>
          </ac:spMkLst>
        </pc:spChg>
        <pc:spChg chg="del">
          <ac:chgData name="Svetlana Horvatova (2506473)" userId="S::2506473@student.uwtsd.ac.uk::74aa9e30-ed4e-41ff-b4a9-0507c314c1d8" providerId="AD" clId="Web-{22174038-F94F-E3FE-A423-8587886B4202}" dt="2026-06-21T22:01:23.510" v="2848"/>
          <ac:spMkLst>
            <pc:docMk/>
            <pc:sldMk cId="387562126" sldId="281"/>
            <ac:spMk id="9" creationId="{B19D72CB-887A-2590-751F-088453579CFA}"/>
          </ac:spMkLst>
        </pc:spChg>
        <pc:spChg chg="del">
          <ac:chgData name="Svetlana Horvatova (2506473)" userId="S::2506473@student.uwtsd.ac.uk::74aa9e30-ed4e-41ff-b4a9-0507c314c1d8" providerId="AD" clId="Web-{22174038-F94F-E3FE-A423-8587886B4202}" dt="2026-06-21T22:01:23.510" v="2847"/>
          <ac:spMkLst>
            <pc:docMk/>
            <pc:sldMk cId="387562126" sldId="281"/>
            <ac:spMk id="10" creationId="{DC9C9512-F05B-07A2-B71E-0F9B37F57929}"/>
          </ac:spMkLst>
        </pc:spChg>
        <pc:spChg chg="del">
          <ac:chgData name="Svetlana Horvatova (2506473)" userId="S::2506473@student.uwtsd.ac.uk::74aa9e30-ed4e-41ff-b4a9-0507c314c1d8" providerId="AD" clId="Web-{22174038-F94F-E3FE-A423-8587886B4202}" dt="2026-06-21T22:01:23.510" v="2846"/>
          <ac:spMkLst>
            <pc:docMk/>
            <pc:sldMk cId="387562126" sldId="281"/>
            <ac:spMk id="11" creationId="{2D6B8422-2120-75B3-E807-B965526246D3}"/>
          </ac:spMkLst>
        </pc:spChg>
        <pc:spChg chg="del">
          <ac:chgData name="Svetlana Horvatova (2506473)" userId="S::2506473@student.uwtsd.ac.uk::74aa9e30-ed4e-41ff-b4a9-0507c314c1d8" providerId="AD" clId="Web-{22174038-F94F-E3FE-A423-8587886B4202}" dt="2026-06-21T22:01:23.510" v="2845"/>
          <ac:spMkLst>
            <pc:docMk/>
            <pc:sldMk cId="387562126" sldId="281"/>
            <ac:spMk id="12" creationId="{B011ECD7-1FA0-8D47-A49A-923B15B909BD}"/>
          </ac:spMkLst>
        </pc:spChg>
        <pc:spChg chg="del">
          <ac:chgData name="Svetlana Horvatova (2506473)" userId="S::2506473@student.uwtsd.ac.uk::74aa9e30-ed4e-41ff-b4a9-0507c314c1d8" providerId="AD" clId="Web-{22174038-F94F-E3FE-A423-8587886B4202}" dt="2026-06-21T22:01:23.510" v="2844"/>
          <ac:spMkLst>
            <pc:docMk/>
            <pc:sldMk cId="387562126" sldId="281"/>
            <ac:spMk id="13" creationId="{278C4B05-A738-F3C2-9C34-C038EE8C6AEA}"/>
          </ac:spMkLst>
        </pc:spChg>
        <pc:spChg chg="add del">
          <ac:chgData name="Svetlana Horvatova (2506473)" userId="S::2506473@student.uwtsd.ac.uk::74aa9e30-ed4e-41ff-b4a9-0507c314c1d8" providerId="AD" clId="Web-{22174038-F94F-E3FE-A423-8587886B4202}" dt="2026-06-21T22:12:44.637" v="2955"/>
          <ac:spMkLst>
            <pc:docMk/>
            <pc:sldMk cId="387562126" sldId="281"/>
            <ac:spMk id="14" creationId="{E620CA31-F4EA-AB0D-3604-509049BA7DC8}"/>
          </ac:spMkLst>
        </pc:spChg>
        <pc:spChg chg="add mod">
          <ac:chgData name="Svetlana Horvatova (2506473)" userId="S::2506473@student.uwtsd.ac.uk::74aa9e30-ed4e-41ff-b4a9-0507c314c1d8" providerId="AD" clId="Web-{22174038-F94F-E3FE-A423-8587886B4202}" dt="2026-06-21T22:21:08.956" v="3165" actId="20577"/>
          <ac:spMkLst>
            <pc:docMk/>
            <pc:sldMk cId="387562126" sldId="281"/>
            <ac:spMk id="15" creationId="{BF9AF8CC-870C-D24D-0C3B-9210D379C93E}"/>
          </ac:spMkLst>
        </pc:spChg>
      </pc:sldChg>
      <pc:sldChg chg="addSp delSp modSp new">
        <pc:chgData name="Svetlana Horvatova (2506473)" userId="S::2506473@student.uwtsd.ac.uk::74aa9e30-ed4e-41ff-b4a9-0507c314c1d8" providerId="AD" clId="Web-{22174038-F94F-E3FE-A423-8587886B4202}" dt="2026-06-21T22:30:19.906" v="3380" actId="20577"/>
        <pc:sldMkLst>
          <pc:docMk/>
          <pc:sldMk cId="3653187379" sldId="282"/>
        </pc:sldMkLst>
        <pc:spChg chg="mod">
          <ac:chgData name="Svetlana Horvatova (2506473)" userId="S::2506473@student.uwtsd.ac.uk::74aa9e30-ed4e-41ff-b4a9-0507c314c1d8" providerId="AD" clId="Web-{22174038-F94F-E3FE-A423-8587886B4202}" dt="2026-06-21T22:24:37.278" v="3204" actId="14100"/>
          <ac:spMkLst>
            <pc:docMk/>
            <pc:sldMk cId="3653187379" sldId="282"/>
            <ac:spMk id="2" creationId="{AFC5123E-956C-D150-66A0-916855EE26B6}"/>
          </ac:spMkLst>
        </pc:spChg>
        <pc:spChg chg="del">
          <ac:chgData name="Svetlana Horvatova (2506473)" userId="S::2506473@student.uwtsd.ac.uk::74aa9e30-ed4e-41ff-b4a9-0507c314c1d8" providerId="AD" clId="Web-{22174038-F94F-E3FE-A423-8587886B4202}" dt="2026-06-21T22:21:20.535" v="3168"/>
          <ac:spMkLst>
            <pc:docMk/>
            <pc:sldMk cId="3653187379" sldId="282"/>
            <ac:spMk id="3" creationId="{21770BF4-BD20-817D-7F80-65FC5BD696F8}"/>
          </ac:spMkLst>
        </pc:spChg>
        <pc:spChg chg="del">
          <ac:chgData name="Svetlana Horvatova (2506473)" userId="S::2506473@student.uwtsd.ac.uk::74aa9e30-ed4e-41ff-b4a9-0507c314c1d8" providerId="AD" clId="Web-{22174038-F94F-E3FE-A423-8587886B4202}" dt="2026-06-21T22:21:20.535" v="3167"/>
          <ac:spMkLst>
            <pc:docMk/>
            <pc:sldMk cId="3653187379" sldId="282"/>
            <ac:spMk id="4" creationId="{F516815F-0CA8-8D55-3813-5C68354CCDA9}"/>
          </ac:spMkLst>
        </pc:spChg>
        <pc:spChg chg="del">
          <ac:chgData name="Svetlana Horvatova (2506473)" userId="S::2506473@student.uwtsd.ac.uk::74aa9e30-ed4e-41ff-b4a9-0507c314c1d8" providerId="AD" clId="Web-{22174038-F94F-E3FE-A423-8587886B4202}" dt="2026-06-21T22:21:25.066" v="3177"/>
          <ac:spMkLst>
            <pc:docMk/>
            <pc:sldMk cId="3653187379" sldId="282"/>
            <ac:spMk id="5" creationId="{DA2E5837-5B3C-641C-D2A6-0AC883640DD5}"/>
          </ac:spMkLst>
        </pc:spChg>
        <pc:spChg chg="del">
          <ac:chgData name="Svetlana Horvatova (2506473)" userId="S::2506473@student.uwtsd.ac.uk::74aa9e30-ed4e-41ff-b4a9-0507c314c1d8" providerId="AD" clId="Web-{22174038-F94F-E3FE-A423-8587886B4202}" dt="2026-06-21T22:21:25.066" v="3176"/>
          <ac:spMkLst>
            <pc:docMk/>
            <pc:sldMk cId="3653187379" sldId="282"/>
            <ac:spMk id="6" creationId="{C0FDB2C9-0E40-FADC-FE74-0FD27E1099E5}"/>
          </ac:spMkLst>
        </pc:spChg>
        <pc:spChg chg="del">
          <ac:chgData name="Svetlana Horvatova (2506473)" userId="S::2506473@student.uwtsd.ac.uk::74aa9e30-ed4e-41ff-b4a9-0507c314c1d8" providerId="AD" clId="Web-{22174038-F94F-E3FE-A423-8587886B4202}" dt="2026-06-21T22:21:25.066" v="3175"/>
          <ac:spMkLst>
            <pc:docMk/>
            <pc:sldMk cId="3653187379" sldId="282"/>
            <ac:spMk id="7" creationId="{8A0BBF8A-562C-82B9-9F5F-EA8FFAD33689}"/>
          </ac:spMkLst>
        </pc:spChg>
        <pc:spChg chg="del">
          <ac:chgData name="Svetlana Horvatova (2506473)" userId="S::2506473@student.uwtsd.ac.uk::74aa9e30-ed4e-41ff-b4a9-0507c314c1d8" providerId="AD" clId="Web-{22174038-F94F-E3FE-A423-8587886B4202}" dt="2026-06-21T22:21:25.066" v="3174"/>
          <ac:spMkLst>
            <pc:docMk/>
            <pc:sldMk cId="3653187379" sldId="282"/>
            <ac:spMk id="8" creationId="{44FC2EF6-ED63-EBA0-33FE-D734AFF4DF8E}"/>
          </ac:spMkLst>
        </pc:spChg>
        <pc:spChg chg="del">
          <ac:chgData name="Svetlana Horvatova (2506473)" userId="S::2506473@student.uwtsd.ac.uk::74aa9e30-ed4e-41ff-b4a9-0507c314c1d8" providerId="AD" clId="Web-{22174038-F94F-E3FE-A423-8587886B4202}" dt="2026-06-21T22:21:25.066" v="3173"/>
          <ac:spMkLst>
            <pc:docMk/>
            <pc:sldMk cId="3653187379" sldId="282"/>
            <ac:spMk id="9" creationId="{1CE2934D-BA15-1E92-A2AA-CF6FEB141A53}"/>
          </ac:spMkLst>
        </pc:spChg>
        <pc:spChg chg="del">
          <ac:chgData name="Svetlana Horvatova (2506473)" userId="S::2506473@student.uwtsd.ac.uk::74aa9e30-ed4e-41ff-b4a9-0507c314c1d8" providerId="AD" clId="Web-{22174038-F94F-E3FE-A423-8587886B4202}" dt="2026-06-21T22:21:25.066" v="3172"/>
          <ac:spMkLst>
            <pc:docMk/>
            <pc:sldMk cId="3653187379" sldId="282"/>
            <ac:spMk id="10" creationId="{BCAD697C-8E00-A728-D685-FAD314FB6691}"/>
          </ac:spMkLst>
        </pc:spChg>
        <pc:spChg chg="del">
          <ac:chgData name="Svetlana Horvatova (2506473)" userId="S::2506473@student.uwtsd.ac.uk::74aa9e30-ed4e-41ff-b4a9-0507c314c1d8" providerId="AD" clId="Web-{22174038-F94F-E3FE-A423-8587886B4202}" dt="2026-06-21T22:21:25.066" v="3171"/>
          <ac:spMkLst>
            <pc:docMk/>
            <pc:sldMk cId="3653187379" sldId="282"/>
            <ac:spMk id="11" creationId="{1EA4C524-3A5A-CA1C-03DB-6B9C21D74C7A}"/>
          </ac:spMkLst>
        </pc:spChg>
        <pc:spChg chg="del">
          <ac:chgData name="Svetlana Horvatova (2506473)" userId="S::2506473@student.uwtsd.ac.uk::74aa9e30-ed4e-41ff-b4a9-0507c314c1d8" providerId="AD" clId="Web-{22174038-F94F-E3FE-A423-8587886B4202}" dt="2026-06-21T22:21:25.066" v="3170"/>
          <ac:spMkLst>
            <pc:docMk/>
            <pc:sldMk cId="3653187379" sldId="282"/>
            <ac:spMk id="12" creationId="{32AF4921-DFF4-0356-F3FC-3FC0CA63605D}"/>
          </ac:spMkLst>
        </pc:spChg>
        <pc:spChg chg="del">
          <ac:chgData name="Svetlana Horvatova (2506473)" userId="S::2506473@student.uwtsd.ac.uk::74aa9e30-ed4e-41ff-b4a9-0507c314c1d8" providerId="AD" clId="Web-{22174038-F94F-E3FE-A423-8587886B4202}" dt="2026-06-21T22:21:25.066" v="3169"/>
          <ac:spMkLst>
            <pc:docMk/>
            <pc:sldMk cId="3653187379" sldId="282"/>
            <ac:spMk id="13" creationId="{A7C13046-120A-D6A8-C311-4518AD9D2A4F}"/>
          </ac:spMkLst>
        </pc:spChg>
        <pc:spChg chg="add mod">
          <ac:chgData name="Svetlana Horvatova (2506473)" userId="S::2506473@student.uwtsd.ac.uk::74aa9e30-ed4e-41ff-b4a9-0507c314c1d8" providerId="AD" clId="Web-{22174038-F94F-E3FE-A423-8587886B4202}" dt="2026-06-21T22:30:19.906" v="3380" actId="20577"/>
          <ac:spMkLst>
            <pc:docMk/>
            <pc:sldMk cId="3653187379" sldId="282"/>
            <ac:spMk id="14" creationId="{3995D0B2-7144-4D73-C342-6A0C88AA7B53}"/>
          </ac:spMkLst>
        </pc:spChg>
      </pc:sldChg>
      <pc:sldChg chg="addSp delSp modSp new">
        <pc:chgData name="Svetlana Horvatova (2506473)" userId="S::2506473@student.uwtsd.ac.uk::74aa9e30-ed4e-41ff-b4a9-0507c314c1d8" providerId="AD" clId="Web-{22174038-F94F-E3FE-A423-8587886B4202}" dt="2026-06-21T22:39:49.002" v="3675" actId="1076"/>
        <pc:sldMkLst>
          <pc:docMk/>
          <pc:sldMk cId="404880145" sldId="283"/>
        </pc:sldMkLst>
        <pc:spChg chg="mod">
          <ac:chgData name="Svetlana Horvatova (2506473)" userId="S::2506473@student.uwtsd.ac.uk::74aa9e30-ed4e-41ff-b4a9-0507c314c1d8" providerId="AD" clId="Web-{22174038-F94F-E3FE-A423-8587886B4202}" dt="2026-06-21T22:31:54.082" v="3426" actId="1076"/>
          <ac:spMkLst>
            <pc:docMk/>
            <pc:sldMk cId="404880145" sldId="283"/>
            <ac:spMk id="2" creationId="{F87C7A63-FDC9-2924-76F3-510CFFDCB900}"/>
          </ac:spMkLst>
        </pc:spChg>
        <pc:spChg chg="del">
          <ac:chgData name="Svetlana Horvatova (2506473)" userId="S::2506473@student.uwtsd.ac.uk::74aa9e30-ed4e-41ff-b4a9-0507c314c1d8" providerId="AD" clId="Web-{22174038-F94F-E3FE-A423-8587886B4202}" dt="2026-06-21T22:30:43.875" v="3383"/>
          <ac:spMkLst>
            <pc:docMk/>
            <pc:sldMk cId="404880145" sldId="283"/>
            <ac:spMk id="3" creationId="{9F261A6F-9597-4168-D072-4AE935E157D6}"/>
          </ac:spMkLst>
        </pc:spChg>
        <pc:spChg chg="del">
          <ac:chgData name="Svetlana Horvatova (2506473)" userId="S::2506473@student.uwtsd.ac.uk::74aa9e30-ed4e-41ff-b4a9-0507c314c1d8" providerId="AD" clId="Web-{22174038-F94F-E3FE-A423-8587886B4202}" dt="2026-06-21T22:30:43.875" v="3382"/>
          <ac:spMkLst>
            <pc:docMk/>
            <pc:sldMk cId="404880145" sldId="283"/>
            <ac:spMk id="4" creationId="{0970E7AC-6670-642A-C082-233EB7A16449}"/>
          </ac:spMkLst>
        </pc:spChg>
        <pc:spChg chg="del">
          <ac:chgData name="Svetlana Horvatova (2506473)" userId="S::2506473@student.uwtsd.ac.uk::74aa9e30-ed4e-41ff-b4a9-0507c314c1d8" providerId="AD" clId="Web-{22174038-F94F-E3FE-A423-8587886B4202}" dt="2026-06-21T22:30:49.141" v="3392"/>
          <ac:spMkLst>
            <pc:docMk/>
            <pc:sldMk cId="404880145" sldId="283"/>
            <ac:spMk id="5" creationId="{CBA2D654-89B1-7B2E-302D-6AF853B854AD}"/>
          </ac:spMkLst>
        </pc:spChg>
        <pc:spChg chg="del">
          <ac:chgData name="Svetlana Horvatova (2506473)" userId="S::2506473@student.uwtsd.ac.uk::74aa9e30-ed4e-41ff-b4a9-0507c314c1d8" providerId="AD" clId="Web-{22174038-F94F-E3FE-A423-8587886B4202}" dt="2026-06-21T22:30:49.141" v="3391"/>
          <ac:spMkLst>
            <pc:docMk/>
            <pc:sldMk cId="404880145" sldId="283"/>
            <ac:spMk id="6" creationId="{D1634630-9B2B-831E-5D57-B7E6B3E4E9BD}"/>
          </ac:spMkLst>
        </pc:spChg>
        <pc:spChg chg="del">
          <ac:chgData name="Svetlana Horvatova (2506473)" userId="S::2506473@student.uwtsd.ac.uk::74aa9e30-ed4e-41ff-b4a9-0507c314c1d8" providerId="AD" clId="Web-{22174038-F94F-E3FE-A423-8587886B4202}" dt="2026-06-21T22:30:49.141" v="3390"/>
          <ac:spMkLst>
            <pc:docMk/>
            <pc:sldMk cId="404880145" sldId="283"/>
            <ac:spMk id="7" creationId="{1FB58BE2-5FA9-D4F8-7668-292F5C2764D5}"/>
          </ac:spMkLst>
        </pc:spChg>
        <pc:spChg chg="del">
          <ac:chgData name="Svetlana Horvatova (2506473)" userId="S::2506473@student.uwtsd.ac.uk::74aa9e30-ed4e-41ff-b4a9-0507c314c1d8" providerId="AD" clId="Web-{22174038-F94F-E3FE-A423-8587886B4202}" dt="2026-06-21T22:30:49.141" v="3389"/>
          <ac:spMkLst>
            <pc:docMk/>
            <pc:sldMk cId="404880145" sldId="283"/>
            <ac:spMk id="8" creationId="{D592DD9A-35FD-1E70-45E5-12FB0B173E75}"/>
          </ac:spMkLst>
        </pc:spChg>
        <pc:spChg chg="del">
          <ac:chgData name="Svetlana Horvatova (2506473)" userId="S::2506473@student.uwtsd.ac.uk::74aa9e30-ed4e-41ff-b4a9-0507c314c1d8" providerId="AD" clId="Web-{22174038-F94F-E3FE-A423-8587886B4202}" dt="2026-06-21T22:30:49.141" v="3388"/>
          <ac:spMkLst>
            <pc:docMk/>
            <pc:sldMk cId="404880145" sldId="283"/>
            <ac:spMk id="9" creationId="{01C7FC93-76F4-5E6B-EEAC-49B1BCC0CDA8}"/>
          </ac:spMkLst>
        </pc:spChg>
        <pc:spChg chg="del">
          <ac:chgData name="Svetlana Horvatova (2506473)" userId="S::2506473@student.uwtsd.ac.uk::74aa9e30-ed4e-41ff-b4a9-0507c314c1d8" providerId="AD" clId="Web-{22174038-F94F-E3FE-A423-8587886B4202}" dt="2026-06-21T22:30:49.141" v="3387"/>
          <ac:spMkLst>
            <pc:docMk/>
            <pc:sldMk cId="404880145" sldId="283"/>
            <ac:spMk id="10" creationId="{C9F9C4F4-F4E9-1941-CD0A-CC80F9BF94D2}"/>
          </ac:spMkLst>
        </pc:spChg>
        <pc:spChg chg="del">
          <ac:chgData name="Svetlana Horvatova (2506473)" userId="S::2506473@student.uwtsd.ac.uk::74aa9e30-ed4e-41ff-b4a9-0507c314c1d8" providerId="AD" clId="Web-{22174038-F94F-E3FE-A423-8587886B4202}" dt="2026-06-21T22:30:49.141" v="3386"/>
          <ac:spMkLst>
            <pc:docMk/>
            <pc:sldMk cId="404880145" sldId="283"/>
            <ac:spMk id="11" creationId="{5FB5D164-AEE9-127B-599B-FEBC340A7A2A}"/>
          </ac:spMkLst>
        </pc:spChg>
        <pc:spChg chg="del">
          <ac:chgData name="Svetlana Horvatova (2506473)" userId="S::2506473@student.uwtsd.ac.uk::74aa9e30-ed4e-41ff-b4a9-0507c314c1d8" providerId="AD" clId="Web-{22174038-F94F-E3FE-A423-8587886B4202}" dt="2026-06-21T22:30:49.126" v="3385"/>
          <ac:spMkLst>
            <pc:docMk/>
            <pc:sldMk cId="404880145" sldId="283"/>
            <ac:spMk id="12" creationId="{DD8BD809-594C-2CC0-FC48-048224FF3144}"/>
          </ac:spMkLst>
        </pc:spChg>
        <pc:spChg chg="del">
          <ac:chgData name="Svetlana Horvatova (2506473)" userId="S::2506473@student.uwtsd.ac.uk::74aa9e30-ed4e-41ff-b4a9-0507c314c1d8" providerId="AD" clId="Web-{22174038-F94F-E3FE-A423-8587886B4202}" dt="2026-06-21T22:30:49.126" v="3384"/>
          <ac:spMkLst>
            <pc:docMk/>
            <pc:sldMk cId="404880145" sldId="283"/>
            <ac:spMk id="13" creationId="{EBD58212-50C2-A9AC-4920-4A14D9640FD7}"/>
          </ac:spMkLst>
        </pc:spChg>
        <pc:spChg chg="add mod">
          <ac:chgData name="Svetlana Horvatova (2506473)" userId="S::2506473@student.uwtsd.ac.uk::74aa9e30-ed4e-41ff-b4a9-0507c314c1d8" providerId="AD" clId="Web-{22174038-F94F-E3FE-A423-8587886B4202}" dt="2026-06-21T22:39:49.002" v="3675" actId="1076"/>
          <ac:spMkLst>
            <pc:docMk/>
            <pc:sldMk cId="404880145" sldId="283"/>
            <ac:spMk id="14" creationId="{905EEB35-A20C-A724-A2C8-D7650B207149}"/>
          </ac:spMkLst>
        </pc:spChg>
      </pc:sldChg>
      <pc:sldChg chg="addSp delSp modSp new">
        <pc:chgData name="Svetlana Horvatova (2506473)" userId="S::2506473@student.uwtsd.ac.uk::74aa9e30-ed4e-41ff-b4a9-0507c314c1d8" providerId="AD" clId="Web-{22174038-F94F-E3FE-A423-8587886B4202}" dt="2026-06-21T22:51:40.616" v="3991" actId="1076"/>
        <pc:sldMkLst>
          <pc:docMk/>
          <pc:sldMk cId="2980359871" sldId="284"/>
        </pc:sldMkLst>
        <pc:spChg chg="mod">
          <ac:chgData name="Svetlana Horvatova (2506473)" userId="S::2506473@student.uwtsd.ac.uk::74aa9e30-ed4e-41ff-b4a9-0507c314c1d8" providerId="AD" clId="Web-{22174038-F94F-E3FE-A423-8587886B4202}" dt="2026-06-21T22:40:48.504" v="3696" actId="1076"/>
          <ac:spMkLst>
            <pc:docMk/>
            <pc:sldMk cId="2980359871" sldId="284"/>
            <ac:spMk id="2" creationId="{D1469192-8C24-4B0B-9989-4343F6D437D3}"/>
          </ac:spMkLst>
        </pc:spChg>
        <pc:spChg chg="del">
          <ac:chgData name="Svetlana Horvatova (2506473)" userId="S::2506473@student.uwtsd.ac.uk::74aa9e30-ed4e-41ff-b4a9-0507c314c1d8" providerId="AD" clId="Web-{22174038-F94F-E3FE-A423-8587886B4202}" dt="2026-06-21T22:40:00.518" v="3678"/>
          <ac:spMkLst>
            <pc:docMk/>
            <pc:sldMk cId="2980359871" sldId="284"/>
            <ac:spMk id="3" creationId="{883880EE-56E7-1674-5F5A-76689550C057}"/>
          </ac:spMkLst>
        </pc:spChg>
        <pc:spChg chg="del">
          <ac:chgData name="Svetlana Horvatova (2506473)" userId="S::2506473@student.uwtsd.ac.uk::74aa9e30-ed4e-41ff-b4a9-0507c314c1d8" providerId="AD" clId="Web-{22174038-F94F-E3FE-A423-8587886B4202}" dt="2026-06-21T22:40:00.518" v="3677"/>
          <ac:spMkLst>
            <pc:docMk/>
            <pc:sldMk cId="2980359871" sldId="284"/>
            <ac:spMk id="4" creationId="{783EF54C-DB03-3AEA-D141-4F062150CE50}"/>
          </ac:spMkLst>
        </pc:spChg>
        <pc:spChg chg="del">
          <ac:chgData name="Svetlana Horvatova (2506473)" userId="S::2506473@student.uwtsd.ac.uk::74aa9e30-ed4e-41ff-b4a9-0507c314c1d8" providerId="AD" clId="Web-{22174038-F94F-E3FE-A423-8587886B4202}" dt="2026-06-21T22:40:04.034" v="3685"/>
          <ac:spMkLst>
            <pc:docMk/>
            <pc:sldMk cId="2980359871" sldId="284"/>
            <ac:spMk id="5" creationId="{5C118A31-1B46-5DEE-FB8B-227CAC453AD6}"/>
          </ac:spMkLst>
        </pc:spChg>
        <pc:spChg chg="del">
          <ac:chgData name="Svetlana Horvatova (2506473)" userId="S::2506473@student.uwtsd.ac.uk::74aa9e30-ed4e-41ff-b4a9-0507c314c1d8" providerId="AD" clId="Web-{22174038-F94F-E3FE-A423-8587886B4202}" dt="2026-06-21T22:40:04.034" v="3684"/>
          <ac:spMkLst>
            <pc:docMk/>
            <pc:sldMk cId="2980359871" sldId="284"/>
            <ac:spMk id="6" creationId="{9C49A9A5-0127-540D-58C8-3975834AC2DC}"/>
          </ac:spMkLst>
        </pc:spChg>
        <pc:spChg chg="del">
          <ac:chgData name="Svetlana Horvatova (2506473)" userId="S::2506473@student.uwtsd.ac.uk::74aa9e30-ed4e-41ff-b4a9-0507c314c1d8" providerId="AD" clId="Web-{22174038-F94F-E3FE-A423-8587886B4202}" dt="2026-06-21T22:40:04.034" v="3683"/>
          <ac:spMkLst>
            <pc:docMk/>
            <pc:sldMk cId="2980359871" sldId="284"/>
            <ac:spMk id="7" creationId="{D2516730-9E9F-7593-87AA-9A17FC6A17C2}"/>
          </ac:spMkLst>
        </pc:spChg>
        <pc:spChg chg="del">
          <ac:chgData name="Svetlana Horvatova (2506473)" userId="S::2506473@student.uwtsd.ac.uk::74aa9e30-ed4e-41ff-b4a9-0507c314c1d8" providerId="AD" clId="Web-{22174038-F94F-E3FE-A423-8587886B4202}" dt="2026-06-21T22:40:04.034" v="3682"/>
          <ac:spMkLst>
            <pc:docMk/>
            <pc:sldMk cId="2980359871" sldId="284"/>
            <ac:spMk id="8" creationId="{0669F576-085A-2264-F460-B15AF1500C67}"/>
          </ac:spMkLst>
        </pc:spChg>
        <pc:spChg chg="del">
          <ac:chgData name="Svetlana Horvatova (2506473)" userId="S::2506473@student.uwtsd.ac.uk::74aa9e30-ed4e-41ff-b4a9-0507c314c1d8" providerId="AD" clId="Web-{22174038-F94F-E3FE-A423-8587886B4202}" dt="2026-06-21T22:40:04.034" v="3681"/>
          <ac:spMkLst>
            <pc:docMk/>
            <pc:sldMk cId="2980359871" sldId="284"/>
            <ac:spMk id="9" creationId="{A53A055F-E62E-BC3E-E2A3-4E728F431350}"/>
          </ac:spMkLst>
        </pc:spChg>
        <pc:spChg chg="del">
          <ac:chgData name="Svetlana Horvatova (2506473)" userId="S::2506473@student.uwtsd.ac.uk::74aa9e30-ed4e-41ff-b4a9-0507c314c1d8" providerId="AD" clId="Web-{22174038-F94F-E3FE-A423-8587886B4202}" dt="2026-06-21T22:40:04.034" v="3680"/>
          <ac:spMkLst>
            <pc:docMk/>
            <pc:sldMk cId="2980359871" sldId="284"/>
            <ac:spMk id="10" creationId="{4C8E3B0F-31E2-2BB0-FE28-7148593170E3}"/>
          </ac:spMkLst>
        </pc:spChg>
        <pc:spChg chg="del mod">
          <ac:chgData name="Svetlana Horvatova (2506473)" userId="S::2506473@student.uwtsd.ac.uk::74aa9e30-ed4e-41ff-b4a9-0507c314c1d8" providerId="AD" clId="Web-{22174038-F94F-E3FE-A423-8587886B4202}" dt="2026-06-21T22:40:11.034" v="3688"/>
          <ac:spMkLst>
            <pc:docMk/>
            <pc:sldMk cId="2980359871" sldId="284"/>
            <ac:spMk id="11" creationId="{6DB94482-A331-9D50-6F65-ECCF3722E2F3}"/>
          </ac:spMkLst>
        </pc:spChg>
        <pc:spChg chg="del">
          <ac:chgData name="Svetlana Horvatova (2506473)" userId="S::2506473@student.uwtsd.ac.uk::74aa9e30-ed4e-41ff-b4a9-0507c314c1d8" providerId="AD" clId="Web-{22174038-F94F-E3FE-A423-8587886B4202}" dt="2026-06-21T22:40:11.034" v="3687"/>
          <ac:spMkLst>
            <pc:docMk/>
            <pc:sldMk cId="2980359871" sldId="284"/>
            <ac:spMk id="12" creationId="{66D86FF7-6EC0-D0E7-027A-BBA5B619CCA2}"/>
          </ac:spMkLst>
        </pc:spChg>
        <pc:spChg chg="del">
          <ac:chgData name="Svetlana Horvatova (2506473)" userId="S::2506473@student.uwtsd.ac.uk::74aa9e30-ed4e-41ff-b4a9-0507c314c1d8" providerId="AD" clId="Web-{22174038-F94F-E3FE-A423-8587886B4202}" dt="2026-06-21T22:40:04.034" v="3679"/>
          <ac:spMkLst>
            <pc:docMk/>
            <pc:sldMk cId="2980359871" sldId="284"/>
            <ac:spMk id="13" creationId="{AD5677C8-1635-5944-3DED-96D168F046CB}"/>
          </ac:spMkLst>
        </pc:spChg>
        <pc:spChg chg="add mod">
          <ac:chgData name="Svetlana Horvatova (2506473)" userId="S::2506473@student.uwtsd.ac.uk::74aa9e30-ed4e-41ff-b4a9-0507c314c1d8" providerId="AD" clId="Web-{22174038-F94F-E3FE-A423-8587886B4202}" dt="2026-06-21T22:51:40.616" v="3991" actId="1076"/>
          <ac:spMkLst>
            <pc:docMk/>
            <pc:sldMk cId="2980359871" sldId="284"/>
            <ac:spMk id="14" creationId="{89F9C96D-DB3E-7B31-8CF0-16997C641688}"/>
          </ac:spMkLst>
        </pc:spChg>
      </pc:sldChg>
      <pc:sldChg chg="addSp delSp modSp new">
        <pc:chgData name="Svetlana Horvatova (2506473)" userId="S::2506473@student.uwtsd.ac.uk::74aa9e30-ed4e-41ff-b4a9-0507c314c1d8" providerId="AD" clId="Web-{22174038-F94F-E3FE-A423-8587886B4202}" dt="2026-06-21T23:00:20.515" v="4239" actId="1076"/>
        <pc:sldMkLst>
          <pc:docMk/>
          <pc:sldMk cId="656044019" sldId="285"/>
        </pc:sldMkLst>
        <pc:spChg chg="del mod">
          <ac:chgData name="Svetlana Horvatova (2506473)" userId="S::2506473@student.uwtsd.ac.uk::74aa9e30-ed4e-41ff-b4a9-0507c314c1d8" providerId="AD" clId="Web-{22174038-F94F-E3FE-A423-8587886B4202}" dt="2026-06-21T22:58:45.355" v="4219"/>
          <ac:spMkLst>
            <pc:docMk/>
            <pc:sldMk cId="656044019" sldId="285"/>
            <ac:spMk id="2" creationId="{7E3476B7-5CAE-B70E-8B1D-932180122B31}"/>
          </ac:spMkLst>
        </pc:spChg>
        <pc:spChg chg="del">
          <ac:chgData name="Svetlana Horvatova (2506473)" userId="S::2506473@student.uwtsd.ac.uk::74aa9e30-ed4e-41ff-b4a9-0507c314c1d8" providerId="AD" clId="Web-{22174038-F94F-E3FE-A423-8587886B4202}" dt="2026-06-21T22:52:01.789" v="3994"/>
          <ac:spMkLst>
            <pc:docMk/>
            <pc:sldMk cId="656044019" sldId="285"/>
            <ac:spMk id="3" creationId="{927E06AC-2C7B-A6A9-3604-211FFC974AC6}"/>
          </ac:spMkLst>
        </pc:spChg>
        <pc:spChg chg="del">
          <ac:chgData name="Svetlana Horvatova (2506473)" userId="S::2506473@student.uwtsd.ac.uk::74aa9e30-ed4e-41ff-b4a9-0507c314c1d8" providerId="AD" clId="Web-{22174038-F94F-E3FE-A423-8587886B4202}" dt="2026-06-21T22:52:01.789" v="3993"/>
          <ac:spMkLst>
            <pc:docMk/>
            <pc:sldMk cId="656044019" sldId="285"/>
            <ac:spMk id="4" creationId="{AAADD4B5-38D6-93D9-7E69-D4D02B0412DE}"/>
          </ac:spMkLst>
        </pc:spChg>
        <pc:spChg chg="del">
          <ac:chgData name="Svetlana Horvatova (2506473)" userId="S::2506473@student.uwtsd.ac.uk::74aa9e30-ed4e-41ff-b4a9-0507c314c1d8" providerId="AD" clId="Web-{22174038-F94F-E3FE-A423-8587886B4202}" dt="2026-06-21T22:52:05.133" v="3996"/>
          <ac:spMkLst>
            <pc:docMk/>
            <pc:sldMk cId="656044019" sldId="285"/>
            <ac:spMk id="5" creationId="{5F058580-0755-620E-32C7-CD803EC262E0}"/>
          </ac:spMkLst>
        </pc:spChg>
        <pc:spChg chg="del">
          <ac:chgData name="Svetlana Horvatova (2506473)" userId="S::2506473@student.uwtsd.ac.uk::74aa9e30-ed4e-41ff-b4a9-0507c314c1d8" providerId="AD" clId="Web-{22174038-F94F-E3FE-A423-8587886B4202}" dt="2026-06-21T22:52:05.117" v="3995"/>
          <ac:spMkLst>
            <pc:docMk/>
            <pc:sldMk cId="656044019" sldId="285"/>
            <ac:spMk id="6" creationId="{1EC81703-E6C3-15E7-0DC8-7A80AE488EAF}"/>
          </ac:spMkLst>
        </pc:spChg>
        <pc:spChg chg="del">
          <ac:chgData name="Svetlana Horvatova (2506473)" userId="S::2506473@student.uwtsd.ac.uk::74aa9e30-ed4e-41ff-b4a9-0507c314c1d8" providerId="AD" clId="Web-{22174038-F94F-E3FE-A423-8587886B4202}" dt="2026-06-21T22:52:08.430" v="4003"/>
          <ac:spMkLst>
            <pc:docMk/>
            <pc:sldMk cId="656044019" sldId="285"/>
            <ac:spMk id="7" creationId="{A94B300B-587F-82FE-9A77-CB75E38C3DA3}"/>
          </ac:spMkLst>
        </pc:spChg>
        <pc:spChg chg="del">
          <ac:chgData name="Svetlana Horvatova (2506473)" userId="S::2506473@student.uwtsd.ac.uk::74aa9e30-ed4e-41ff-b4a9-0507c314c1d8" providerId="AD" clId="Web-{22174038-F94F-E3FE-A423-8587886B4202}" dt="2026-06-21T22:52:08.430" v="4002"/>
          <ac:spMkLst>
            <pc:docMk/>
            <pc:sldMk cId="656044019" sldId="285"/>
            <ac:spMk id="8" creationId="{C2E2F4C5-F1C3-9293-3B98-C87A3F83C312}"/>
          </ac:spMkLst>
        </pc:spChg>
        <pc:spChg chg="del">
          <ac:chgData name="Svetlana Horvatova (2506473)" userId="S::2506473@student.uwtsd.ac.uk::74aa9e30-ed4e-41ff-b4a9-0507c314c1d8" providerId="AD" clId="Web-{22174038-F94F-E3FE-A423-8587886B4202}" dt="2026-06-21T22:52:08.430" v="4001"/>
          <ac:spMkLst>
            <pc:docMk/>
            <pc:sldMk cId="656044019" sldId="285"/>
            <ac:spMk id="9" creationId="{23BA073A-7B87-F4D9-EF97-DDF3A1F642BD}"/>
          </ac:spMkLst>
        </pc:spChg>
        <pc:spChg chg="del">
          <ac:chgData name="Svetlana Horvatova (2506473)" userId="S::2506473@student.uwtsd.ac.uk::74aa9e30-ed4e-41ff-b4a9-0507c314c1d8" providerId="AD" clId="Web-{22174038-F94F-E3FE-A423-8587886B4202}" dt="2026-06-21T22:52:08.430" v="4000"/>
          <ac:spMkLst>
            <pc:docMk/>
            <pc:sldMk cId="656044019" sldId="285"/>
            <ac:spMk id="10" creationId="{3C628161-0B1F-C56C-AD18-61B9B8226639}"/>
          </ac:spMkLst>
        </pc:spChg>
        <pc:spChg chg="del">
          <ac:chgData name="Svetlana Horvatova (2506473)" userId="S::2506473@student.uwtsd.ac.uk::74aa9e30-ed4e-41ff-b4a9-0507c314c1d8" providerId="AD" clId="Web-{22174038-F94F-E3FE-A423-8587886B4202}" dt="2026-06-21T22:52:08.430" v="3999"/>
          <ac:spMkLst>
            <pc:docMk/>
            <pc:sldMk cId="656044019" sldId="285"/>
            <ac:spMk id="11" creationId="{7DC8D9DD-AAF9-DB9E-3E65-52724DA7CADC}"/>
          </ac:spMkLst>
        </pc:spChg>
        <pc:spChg chg="del">
          <ac:chgData name="Svetlana Horvatova (2506473)" userId="S::2506473@student.uwtsd.ac.uk::74aa9e30-ed4e-41ff-b4a9-0507c314c1d8" providerId="AD" clId="Web-{22174038-F94F-E3FE-A423-8587886B4202}" dt="2026-06-21T22:52:08.430" v="3998"/>
          <ac:spMkLst>
            <pc:docMk/>
            <pc:sldMk cId="656044019" sldId="285"/>
            <ac:spMk id="12" creationId="{2C062D47-EDDC-6895-96B2-D2036E7AC339}"/>
          </ac:spMkLst>
        </pc:spChg>
        <pc:spChg chg="del">
          <ac:chgData name="Svetlana Horvatova (2506473)" userId="S::2506473@student.uwtsd.ac.uk::74aa9e30-ed4e-41ff-b4a9-0507c314c1d8" providerId="AD" clId="Web-{22174038-F94F-E3FE-A423-8587886B4202}" dt="2026-06-21T22:52:08.430" v="3997"/>
          <ac:spMkLst>
            <pc:docMk/>
            <pc:sldMk cId="656044019" sldId="285"/>
            <ac:spMk id="13" creationId="{EF4E0374-02C8-F5C5-3C82-7187BCBFFB61}"/>
          </ac:spMkLst>
        </pc:spChg>
        <pc:spChg chg="add del">
          <ac:chgData name="Svetlana Horvatova (2506473)" userId="S::2506473@student.uwtsd.ac.uk::74aa9e30-ed4e-41ff-b4a9-0507c314c1d8" providerId="AD" clId="Web-{22174038-F94F-E3FE-A423-8587886B4202}" dt="2026-06-21T22:53:13.418" v="4013"/>
          <ac:spMkLst>
            <pc:docMk/>
            <pc:sldMk cId="656044019" sldId="285"/>
            <ac:spMk id="14" creationId="{4FA0A92A-8085-2021-C278-35387F2836F8}"/>
          </ac:spMkLst>
        </pc:spChg>
        <pc:spChg chg="add mod">
          <ac:chgData name="Svetlana Horvatova (2506473)" userId="S::2506473@student.uwtsd.ac.uk::74aa9e30-ed4e-41ff-b4a9-0507c314c1d8" providerId="AD" clId="Web-{22174038-F94F-E3FE-A423-8587886B4202}" dt="2026-06-21T23:00:20.515" v="4239" actId="1076"/>
          <ac:spMkLst>
            <pc:docMk/>
            <pc:sldMk cId="656044019" sldId="285"/>
            <ac:spMk id="15" creationId="{D115C94B-4C04-B22E-1F58-0E4046613443}"/>
          </ac:spMkLst>
        </pc:spChg>
        <pc:spChg chg="add del mod">
          <ac:chgData name="Svetlana Horvatova (2506473)" userId="S::2506473@student.uwtsd.ac.uk::74aa9e30-ed4e-41ff-b4a9-0507c314c1d8" providerId="AD" clId="Web-{22174038-F94F-E3FE-A423-8587886B4202}" dt="2026-06-21T22:58:48.793" v="4220"/>
          <ac:spMkLst>
            <pc:docMk/>
            <pc:sldMk cId="656044019" sldId="285"/>
            <ac:spMk id="17" creationId="{8760691E-358D-8DF8-7032-34F0BB3A1A36}"/>
          </ac:spMkLst>
        </pc:spChg>
        <pc:picChg chg="add mod">
          <ac:chgData name="Svetlana Horvatova (2506473)" userId="S::2506473@student.uwtsd.ac.uk::74aa9e30-ed4e-41ff-b4a9-0507c314c1d8" providerId="AD" clId="Web-{22174038-F94F-E3FE-A423-8587886B4202}" dt="2026-06-21T23:00:04.546" v="4236" actId="1076"/>
          <ac:picMkLst>
            <pc:docMk/>
            <pc:sldMk cId="656044019" sldId="285"/>
            <ac:picMk id="18" creationId="{CE9DB93F-EDC4-A196-6663-3F9D53DD8B69}"/>
          </ac:picMkLst>
        </pc:picChg>
      </pc:sldChg>
      <pc:sldChg chg="addSp delSp modSp new">
        <pc:chgData name="Svetlana Horvatova (2506473)" userId="S::2506473@student.uwtsd.ac.uk::74aa9e30-ed4e-41ff-b4a9-0507c314c1d8" providerId="AD" clId="Web-{22174038-F94F-E3FE-A423-8587886B4202}" dt="2026-06-21T23:28:50.125" v="4495" actId="14100"/>
        <pc:sldMkLst>
          <pc:docMk/>
          <pc:sldMk cId="91844703" sldId="286"/>
        </pc:sldMkLst>
        <pc:spChg chg="del">
          <ac:chgData name="Svetlana Horvatova (2506473)" userId="S::2506473@student.uwtsd.ac.uk::74aa9e30-ed4e-41ff-b4a9-0507c314c1d8" providerId="AD" clId="Web-{22174038-F94F-E3FE-A423-8587886B4202}" dt="2026-06-21T23:00:39.985" v="4252"/>
          <ac:spMkLst>
            <pc:docMk/>
            <pc:sldMk cId="91844703" sldId="286"/>
            <ac:spMk id="2" creationId="{07FDECD4-9900-1853-63D7-4C4A9D5C882A}"/>
          </ac:spMkLst>
        </pc:spChg>
        <pc:spChg chg="del">
          <ac:chgData name="Svetlana Horvatova (2506473)" userId="S::2506473@student.uwtsd.ac.uk::74aa9e30-ed4e-41ff-b4a9-0507c314c1d8" providerId="AD" clId="Web-{22174038-F94F-E3FE-A423-8587886B4202}" dt="2026-06-21T23:00:36.376" v="4242"/>
          <ac:spMkLst>
            <pc:docMk/>
            <pc:sldMk cId="91844703" sldId="286"/>
            <ac:spMk id="3" creationId="{EDB864E8-D97A-54D6-5E54-E9785068AE4F}"/>
          </ac:spMkLst>
        </pc:spChg>
        <pc:spChg chg="del">
          <ac:chgData name="Svetlana Horvatova (2506473)" userId="S::2506473@student.uwtsd.ac.uk::74aa9e30-ed4e-41ff-b4a9-0507c314c1d8" providerId="AD" clId="Web-{22174038-F94F-E3FE-A423-8587886B4202}" dt="2026-06-21T23:00:36.376" v="4241"/>
          <ac:spMkLst>
            <pc:docMk/>
            <pc:sldMk cId="91844703" sldId="286"/>
            <ac:spMk id="4" creationId="{7A4F9B17-EDE1-B99C-113C-18F3600A4619}"/>
          </ac:spMkLst>
        </pc:spChg>
        <pc:spChg chg="del">
          <ac:chgData name="Svetlana Horvatova (2506473)" userId="S::2506473@student.uwtsd.ac.uk::74aa9e30-ed4e-41ff-b4a9-0507c314c1d8" providerId="AD" clId="Web-{22174038-F94F-E3FE-A423-8587886B4202}" dt="2026-06-21T23:00:39.985" v="4251"/>
          <ac:spMkLst>
            <pc:docMk/>
            <pc:sldMk cId="91844703" sldId="286"/>
            <ac:spMk id="5" creationId="{7A4EB9E4-8AAD-15C1-6A38-F165B32E9201}"/>
          </ac:spMkLst>
        </pc:spChg>
        <pc:spChg chg="del">
          <ac:chgData name="Svetlana Horvatova (2506473)" userId="S::2506473@student.uwtsd.ac.uk::74aa9e30-ed4e-41ff-b4a9-0507c314c1d8" providerId="AD" clId="Web-{22174038-F94F-E3FE-A423-8587886B4202}" dt="2026-06-21T23:00:39.985" v="4250"/>
          <ac:spMkLst>
            <pc:docMk/>
            <pc:sldMk cId="91844703" sldId="286"/>
            <ac:spMk id="6" creationId="{BA9883A7-E810-BF69-2C39-8FA936DFCBFE}"/>
          </ac:spMkLst>
        </pc:spChg>
        <pc:spChg chg="del">
          <ac:chgData name="Svetlana Horvatova (2506473)" userId="S::2506473@student.uwtsd.ac.uk::74aa9e30-ed4e-41ff-b4a9-0507c314c1d8" providerId="AD" clId="Web-{22174038-F94F-E3FE-A423-8587886B4202}" dt="2026-06-21T23:00:39.985" v="4249"/>
          <ac:spMkLst>
            <pc:docMk/>
            <pc:sldMk cId="91844703" sldId="286"/>
            <ac:spMk id="7" creationId="{FDFA652D-9428-0CCF-6046-EE7107ACA675}"/>
          </ac:spMkLst>
        </pc:spChg>
        <pc:spChg chg="del">
          <ac:chgData name="Svetlana Horvatova (2506473)" userId="S::2506473@student.uwtsd.ac.uk::74aa9e30-ed4e-41ff-b4a9-0507c314c1d8" providerId="AD" clId="Web-{22174038-F94F-E3FE-A423-8587886B4202}" dt="2026-06-21T23:00:39.985" v="4248"/>
          <ac:spMkLst>
            <pc:docMk/>
            <pc:sldMk cId="91844703" sldId="286"/>
            <ac:spMk id="8" creationId="{BE89B422-1765-64EE-4AC1-4C51A6DD92EA}"/>
          </ac:spMkLst>
        </pc:spChg>
        <pc:spChg chg="del">
          <ac:chgData name="Svetlana Horvatova (2506473)" userId="S::2506473@student.uwtsd.ac.uk::74aa9e30-ed4e-41ff-b4a9-0507c314c1d8" providerId="AD" clId="Web-{22174038-F94F-E3FE-A423-8587886B4202}" dt="2026-06-21T23:00:39.985" v="4247"/>
          <ac:spMkLst>
            <pc:docMk/>
            <pc:sldMk cId="91844703" sldId="286"/>
            <ac:spMk id="9" creationId="{8A5EBA8D-AB08-6EC9-169B-B2915FE00FFB}"/>
          </ac:spMkLst>
        </pc:spChg>
        <pc:spChg chg="del">
          <ac:chgData name="Svetlana Horvatova (2506473)" userId="S::2506473@student.uwtsd.ac.uk::74aa9e30-ed4e-41ff-b4a9-0507c314c1d8" providerId="AD" clId="Web-{22174038-F94F-E3FE-A423-8587886B4202}" dt="2026-06-21T23:00:39.985" v="4246"/>
          <ac:spMkLst>
            <pc:docMk/>
            <pc:sldMk cId="91844703" sldId="286"/>
            <ac:spMk id="10" creationId="{C94FCBD8-21BE-270F-2ED9-C49FA26B7BD7}"/>
          </ac:spMkLst>
        </pc:spChg>
        <pc:spChg chg="del">
          <ac:chgData name="Svetlana Horvatova (2506473)" userId="S::2506473@student.uwtsd.ac.uk::74aa9e30-ed4e-41ff-b4a9-0507c314c1d8" providerId="AD" clId="Web-{22174038-F94F-E3FE-A423-8587886B4202}" dt="2026-06-21T23:00:39.985" v="4245"/>
          <ac:spMkLst>
            <pc:docMk/>
            <pc:sldMk cId="91844703" sldId="286"/>
            <ac:spMk id="11" creationId="{214343BA-DC62-D17B-610D-2DBAA1C6E124}"/>
          </ac:spMkLst>
        </pc:spChg>
        <pc:spChg chg="del">
          <ac:chgData name="Svetlana Horvatova (2506473)" userId="S::2506473@student.uwtsd.ac.uk::74aa9e30-ed4e-41ff-b4a9-0507c314c1d8" providerId="AD" clId="Web-{22174038-F94F-E3FE-A423-8587886B4202}" dt="2026-06-21T23:00:39.985" v="4244"/>
          <ac:spMkLst>
            <pc:docMk/>
            <pc:sldMk cId="91844703" sldId="286"/>
            <ac:spMk id="12" creationId="{F6A533AD-72A1-CC52-3558-FE71968CAD4B}"/>
          </ac:spMkLst>
        </pc:spChg>
        <pc:spChg chg="del">
          <ac:chgData name="Svetlana Horvatova (2506473)" userId="S::2506473@student.uwtsd.ac.uk::74aa9e30-ed4e-41ff-b4a9-0507c314c1d8" providerId="AD" clId="Web-{22174038-F94F-E3FE-A423-8587886B4202}" dt="2026-06-21T23:00:39.985" v="4243"/>
          <ac:spMkLst>
            <pc:docMk/>
            <pc:sldMk cId="91844703" sldId="286"/>
            <ac:spMk id="13" creationId="{FE24FF26-5CFA-31BB-5EB7-A1EB2D7338D3}"/>
          </ac:spMkLst>
        </pc:spChg>
        <pc:spChg chg="add mod">
          <ac:chgData name="Svetlana Horvatova (2506473)" userId="S::2506473@student.uwtsd.ac.uk::74aa9e30-ed4e-41ff-b4a9-0507c314c1d8" providerId="AD" clId="Web-{22174038-F94F-E3FE-A423-8587886B4202}" dt="2026-06-21T23:28:50.125" v="4495" actId="14100"/>
          <ac:spMkLst>
            <pc:docMk/>
            <pc:sldMk cId="91844703" sldId="286"/>
            <ac:spMk id="14" creationId="{05D4B59F-3C52-1555-0488-2CA01AE6D4B3}"/>
          </ac:spMkLst>
        </pc:spChg>
      </pc:sldChg>
      <pc:sldChg chg="addSp delSp modSp new mod setBg">
        <pc:chgData name="Svetlana Horvatova (2506473)" userId="S::2506473@student.uwtsd.ac.uk::74aa9e30-ed4e-41ff-b4a9-0507c314c1d8" providerId="AD" clId="Web-{22174038-F94F-E3FE-A423-8587886B4202}" dt="2026-06-21T23:28:38.155" v="4494"/>
        <pc:sldMkLst>
          <pc:docMk/>
          <pc:sldMk cId="811053957" sldId="287"/>
        </pc:sldMkLst>
        <pc:spChg chg="del">
          <ac:chgData name="Svetlana Horvatova (2506473)" userId="S::2506473@student.uwtsd.ac.uk::74aa9e30-ed4e-41ff-b4a9-0507c314c1d8" providerId="AD" clId="Web-{22174038-F94F-E3FE-A423-8587886B4202}" dt="2026-06-21T23:27:30.646" v="4492"/>
          <ac:spMkLst>
            <pc:docMk/>
            <pc:sldMk cId="811053957" sldId="287"/>
            <ac:spMk id="2" creationId="{A418ACCA-2B28-62A5-34A3-2B16031DD85E}"/>
          </ac:spMkLst>
        </pc:spChg>
        <pc:spChg chg="del">
          <ac:chgData name="Svetlana Horvatova (2506473)" userId="S::2506473@student.uwtsd.ac.uk::74aa9e30-ed4e-41ff-b4a9-0507c314c1d8" providerId="AD" clId="Web-{22174038-F94F-E3FE-A423-8587886B4202}" dt="2026-06-21T23:27:30.646" v="4491"/>
          <ac:spMkLst>
            <pc:docMk/>
            <pc:sldMk cId="811053957" sldId="287"/>
            <ac:spMk id="3" creationId="{5C2758A3-4D01-831E-474E-725D1901E8B3}"/>
          </ac:spMkLst>
        </pc:spChg>
        <pc:spChg chg="del">
          <ac:chgData name="Svetlana Horvatova (2506473)" userId="S::2506473@student.uwtsd.ac.uk::74aa9e30-ed4e-41ff-b4a9-0507c314c1d8" providerId="AD" clId="Web-{22174038-F94F-E3FE-A423-8587886B4202}" dt="2026-06-21T23:27:30.631" v="4490"/>
          <ac:spMkLst>
            <pc:docMk/>
            <pc:sldMk cId="811053957" sldId="287"/>
            <ac:spMk id="4" creationId="{FA61EEE6-FA3A-89FF-D5B9-9A32AB141FDE}"/>
          </ac:spMkLst>
        </pc:spChg>
        <pc:spChg chg="del">
          <ac:chgData name="Svetlana Horvatova (2506473)" userId="S::2506473@student.uwtsd.ac.uk::74aa9e30-ed4e-41ff-b4a9-0507c314c1d8" providerId="AD" clId="Web-{22174038-F94F-E3FE-A423-8587886B4202}" dt="2026-06-21T23:27:30.631" v="4489"/>
          <ac:spMkLst>
            <pc:docMk/>
            <pc:sldMk cId="811053957" sldId="287"/>
            <ac:spMk id="5" creationId="{BE0FB982-30FD-09A9-3638-9CC0972FA9A4}"/>
          </ac:spMkLst>
        </pc:spChg>
        <pc:spChg chg="del">
          <ac:chgData name="Svetlana Horvatova (2506473)" userId="S::2506473@student.uwtsd.ac.uk::74aa9e30-ed4e-41ff-b4a9-0507c314c1d8" providerId="AD" clId="Web-{22174038-F94F-E3FE-A423-8587886B4202}" dt="2026-06-21T23:27:30.631" v="4488"/>
          <ac:spMkLst>
            <pc:docMk/>
            <pc:sldMk cId="811053957" sldId="287"/>
            <ac:spMk id="6" creationId="{E23C7333-E728-09CF-5C13-AB0B4C76AB83}"/>
          </ac:spMkLst>
        </pc:spChg>
        <pc:spChg chg="del">
          <ac:chgData name="Svetlana Horvatova (2506473)" userId="S::2506473@student.uwtsd.ac.uk::74aa9e30-ed4e-41ff-b4a9-0507c314c1d8" providerId="AD" clId="Web-{22174038-F94F-E3FE-A423-8587886B4202}" dt="2026-06-21T23:27:30.631" v="4487"/>
          <ac:spMkLst>
            <pc:docMk/>
            <pc:sldMk cId="811053957" sldId="287"/>
            <ac:spMk id="7" creationId="{73861521-7DCD-597C-6588-4DCAF1CDCF8C}"/>
          </ac:spMkLst>
        </pc:spChg>
        <pc:spChg chg="del">
          <ac:chgData name="Svetlana Horvatova (2506473)" userId="S::2506473@student.uwtsd.ac.uk::74aa9e30-ed4e-41ff-b4a9-0507c314c1d8" providerId="AD" clId="Web-{22174038-F94F-E3FE-A423-8587886B4202}" dt="2026-06-21T23:27:30.631" v="4486"/>
          <ac:spMkLst>
            <pc:docMk/>
            <pc:sldMk cId="811053957" sldId="287"/>
            <ac:spMk id="8" creationId="{74962594-3218-D603-30BF-752E489AA699}"/>
          </ac:spMkLst>
        </pc:spChg>
        <pc:spChg chg="del">
          <ac:chgData name="Svetlana Horvatova (2506473)" userId="S::2506473@student.uwtsd.ac.uk::74aa9e30-ed4e-41ff-b4a9-0507c314c1d8" providerId="AD" clId="Web-{22174038-F94F-E3FE-A423-8587886B4202}" dt="2026-06-21T23:27:30.631" v="4485"/>
          <ac:spMkLst>
            <pc:docMk/>
            <pc:sldMk cId="811053957" sldId="287"/>
            <ac:spMk id="9" creationId="{AABC5E31-100A-BAD4-3A3B-8014D66B0E95}"/>
          </ac:spMkLst>
        </pc:spChg>
        <pc:spChg chg="del">
          <ac:chgData name="Svetlana Horvatova (2506473)" userId="S::2506473@student.uwtsd.ac.uk::74aa9e30-ed4e-41ff-b4a9-0507c314c1d8" providerId="AD" clId="Web-{22174038-F94F-E3FE-A423-8587886B4202}" dt="2026-06-21T23:27:30.631" v="4484"/>
          <ac:spMkLst>
            <pc:docMk/>
            <pc:sldMk cId="811053957" sldId="287"/>
            <ac:spMk id="10" creationId="{09E0CBF2-E0AB-AD01-A302-58E8EB9966A1}"/>
          </ac:spMkLst>
        </pc:spChg>
        <pc:spChg chg="del">
          <ac:chgData name="Svetlana Horvatova (2506473)" userId="S::2506473@student.uwtsd.ac.uk::74aa9e30-ed4e-41ff-b4a9-0507c314c1d8" providerId="AD" clId="Web-{22174038-F94F-E3FE-A423-8587886B4202}" dt="2026-06-21T23:27:30.631" v="4483"/>
          <ac:spMkLst>
            <pc:docMk/>
            <pc:sldMk cId="811053957" sldId="287"/>
            <ac:spMk id="11" creationId="{CB153520-E49B-B5D3-94F5-2DD71EFA2BFA}"/>
          </ac:spMkLst>
        </pc:spChg>
        <pc:spChg chg="del">
          <ac:chgData name="Svetlana Horvatova (2506473)" userId="S::2506473@student.uwtsd.ac.uk::74aa9e30-ed4e-41ff-b4a9-0507c314c1d8" providerId="AD" clId="Web-{22174038-F94F-E3FE-A423-8587886B4202}" dt="2026-06-21T23:27:30.631" v="4482"/>
          <ac:spMkLst>
            <pc:docMk/>
            <pc:sldMk cId="811053957" sldId="287"/>
            <ac:spMk id="12" creationId="{FC25253F-4D2B-1368-30D1-005374B949EA}"/>
          </ac:spMkLst>
        </pc:spChg>
        <pc:spChg chg="del">
          <ac:chgData name="Svetlana Horvatova (2506473)" userId="S::2506473@student.uwtsd.ac.uk::74aa9e30-ed4e-41ff-b4a9-0507c314c1d8" providerId="AD" clId="Web-{22174038-F94F-E3FE-A423-8587886B4202}" dt="2026-06-21T23:27:30.631" v="4481"/>
          <ac:spMkLst>
            <pc:docMk/>
            <pc:sldMk cId="811053957" sldId="287"/>
            <ac:spMk id="13" creationId="{C96F7F37-4BED-88FD-FB4E-EEEDA6F2CEFF}"/>
          </ac:spMkLst>
        </pc:spChg>
        <pc:spChg chg="add">
          <ac:chgData name="Svetlana Horvatova (2506473)" userId="S::2506473@student.uwtsd.ac.uk::74aa9e30-ed4e-41ff-b4a9-0507c314c1d8" providerId="AD" clId="Web-{22174038-F94F-E3FE-A423-8587886B4202}" dt="2026-06-21T23:28:38.155" v="4494"/>
          <ac:spMkLst>
            <pc:docMk/>
            <pc:sldMk cId="811053957" sldId="287"/>
            <ac:spMk id="31" creationId="{03E8462A-FEBA-4848-81CC-3F8DA3E477BE}"/>
          </ac:spMkLst>
        </pc:spChg>
        <pc:spChg chg="add">
          <ac:chgData name="Svetlana Horvatova (2506473)" userId="S::2506473@student.uwtsd.ac.uk::74aa9e30-ed4e-41ff-b4a9-0507c314c1d8" providerId="AD" clId="Web-{22174038-F94F-E3FE-A423-8587886B4202}" dt="2026-06-21T23:28:38.155" v="4494"/>
          <ac:spMkLst>
            <pc:docMk/>
            <pc:sldMk cId="811053957" sldId="287"/>
            <ac:spMk id="44" creationId="{7941F9B1-B01B-4A84-89D9-B169AEB4E456}"/>
          </ac:spMkLst>
        </pc:spChg>
        <pc:grpChg chg="add">
          <ac:chgData name="Svetlana Horvatova (2506473)" userId="S::2506473@student.uwtsd.ac.uk::74aa9e30-ed4e-41ff-b4a9-0507c314c1d8" providerId="AD" clId="Web-{22174038-F94F-E3FE-A423-8587886B4202}" dt="2026-06-21T23:28:38.155" v="4494"/>
          <ac:grpSpMkLst>
            <pc:docMk/>
            <pc:sldMk cId="811053957" sldId="287"/>
            <ac:grpSpMk id="19" creationId="{609316A9-990D-4EC3-A671-70EE5C1493A4}"/>
          </ac:grpSpMkLst>
        </pc:grpChg>
        <pc:grpChg chg="add">
          <ac:chgData name="Svetlana Horvatova (2506473)" userId="S::2506473@student.uwtsd.ac.uk::74aa9e30-ed4e-41ff-b4a9-0507c314c1d8" providerId="AD" clId="Web-{22174038-F94F-E3FE-A423-8587886B4202}" dt="2026-06-21T23:28:38.155" v="4494"/>
          <ac:grpSpMkLst>
            <pc:docMk/>
            <pc:sldMk cId="811053957" sldId="287"/>
            <ac:grpSpMk id="33" creationId="{2109F83F-40FE-4DB3-84CC-09FB3340D06D}"/>
          </ac:grpSpMkLst>
        </pc:grpChg>
        <pc:picChg chg="add mod">
          <ac:chgData name="Svetlana Horvatova (2506473)" userId="S::2506473@student.uwtsd.ac.uk::74aa9e30-ed4e-41ff-b4a9-0507c314c1d8" providerId="AD" clId="Web-{22174038-F94F-E3FE-A423-8587886B4202}" dt="2026-06-21T23:28:38.155" v="4494"/>
          <ac:picMkLst>
            <pc:docMk/>
            <pc:sldMk cId="811053957" sldId="287"/>
            <ac:picMk id="14" creationId="{B1E59E5B-1C85-3618-7D40-068935740668}"/>
          </ac:picMkLst>
        </pc:picChg>
      </pc:sldChg>
      <pc:sldChg chg="addSp delSp modSp new">
        <pc:chgData name="Svetlana Horvatova (2506473)" userId="S::2506473@student.uwtsd.ac.uk::74aa9e30-ed4e-41ff-b4a9-0507c314c1d8" providerId="AD" clId="Web-{22174038-F94F-E3FE-A423-8587886B4202}" dt="2026-06-21T23:38:03.589" v="4595" actId="20577"/>
        <pc:sldMkLst>
          <pc:docMk/>
          <pc:sldMk cId="1376506046" sldId="288"/>
        </pc:sldMkLst>
        <pc:spChg chg="add del mod">
          <ac:chgData name="Svetlana Horvatova (2506473)" userId="S::2506473@student.uwtsd.ac.uk::74aa9e30-ed4e-41ff-b4a9-0507c314c1d8" providerId="AD" clId="Web-{22174038-F94F-E3FE-A423-8587886B4202}" dt="2026-06-21T23:30:55.086" v="4540" actId="1076"/>
          <ac:spMkLst>
            <pc:docMk/>
            <pc:sldMk cId="1376506046" sldId="288"/>
            <ac:spMk id="2" creationId="{0D544B4F-072C-23F1-BD85-0C71DD2E0E81}"/>
          </ac:spMkLst>
        </pc:spChg>
        <pc:spChg chg="add del">
          <ac:chgData name="Svetlana Horvatova (2506473)" userId="S::2506473@student.uwtsd.ac.uk::74aa9e30-ed4e-41ff-b4a9-0507c314c1d8" providerId="AD" clId="Web-{22174038-F94F-E3FE-A423-8587886B4202}" dt="2026-06-21T23:30:33.460" v="4522"/>
          <ac:spMkLst>
            <pc:docMk/>
            <pc:sldMk cId="1376506046" sldId="288"/>
            <ac:spMk id="3" creationId="{CEA8C263-9026-E91F-4463-AECA5F16245A}"/>
          </ac:spMkLst>
        </pc:spChg>
        <pc:spChg chg="add del">
          <ac:chgData name="Svetlana Horvatova (2506473)" userId="S::2506473@student.uwtsd.ac.uk::74aa9e30-ed4e-41ff-b4a9-0507c314c1d8" providerId="AD" clId="Web-{22174038-F94F-E3FE-A423-8587886B4202}" dt="2026-06-21T23:30:33.460" v="4521"/>
          <ac:spMkLst>
            <pc:docMk/>
            <pc:sldMk cId="1376506046" sldId="288"/>
            <ac:spMk id="4" creationId="{4489C14E-23D2-B655-7D90-CAA564D91F71}"/>
          </ac:spMkLst>
        </pc:spChg>
        <pc:spChg chg="add del">
          <ac:chgData name="Svetlana Horvatova (2506473)" userId="S::2506473@student.uwtsd.ac.uk::74aa9e30-ed4e-41ff-b4a9-0507c314c1d8" providerId="AD" clId="Web-{22174038-F94F-E3FE-A423-8587886B4202}" dt="2026-06-21T23:30:36.507" v="4531"/>
          <ac:spMkLst>
            <pc:docMk/>
            <pc:sldMk cId="1376506046" sldId="288"/>
            <ac:spMk id="5" creationId="{52C69455-A14E-920B-7F7E-8D069666755B}"/>
          </ac:spMkLst>
        </pc:spChg>
        <pc:spChg chg="add del">
          <ac:chgData name="Svetlana Horvatova (2506473)" userId="S::2506473@student.uwtsd.ac.uk::74aa9e30-ed4e-41ff-b4a9-0507c314c1d8" providerId="AD" clId="Web-{22174038-F94F-E3FE-A423-8587886B4202}" dt="2026-06-21T23:30:36.507" v="4530"/>
          <ac:spMkLst>
            <pc:docMk/>
            <pc:sldMk cId="1376506046" sldId="288"/>
            <ac:spMk id="6" creationId="{0F0A484F-5E0A-E96D-6C50-EC940F57F324}"/>
          </ac:spMkLst>
        </pc:spChg>
        <pc:spChg chg="add del">
          <ac:chgData name="Svetlana Horvatova (2506473)" userId="S::2506473@student.uwtsd.ac.uk::74aa9e30-ed4e-41ff-b4a9-0507c314c1d8" providerId="AD" clId="Web-{22174038-F94F-E3FE-A423-8587886B4202}" dt="2026-06-21T23:30:36.507" v="4529"/>
          <ac:spMkLst>
            <pc:docMk/>
            <pc:sldMk cId="1376506046" sldId="288"/>
            <ac:spMk id="7" creationId="{ACED1E2C-DE52-AC43-E7FB-FB80920F27B1}"/>
          </ac:spMkLst>
        </pc:spChg>
        <pc:spChg chg="add del">
          <ac:chgData name="Svetlana Horvatova (2506473)" userId="S::2506473@student.uwtsd.ac.uk::74aa9e30-ed4e-41ff-b4a9-0507c314c1d8" providerId="AD" clId="Web-{22174038-F94F-E3FE-A423-8587886B4202}" dt="2026-06-21T23:30:36.507" v="4528"/>
          <ac:spMkLst>
            <pc:docMk/>
            <pc:sldMk cId="1376506046" sldId="288"/>
            <ac:spMk id="8" creationId="{B1431DAB-C29D-2959-1BDA-14FE4423A4CB}"/>
          </ac:spMkLst>
        </pc:spChg>
        <pc:spChg chg="add del">
          <ac:chgData name="Svetlana Horvatova (2506473)" userId="S::2506473@student.uwtsd.ac.uk::74aa9e30-ed4e-41ff-b4a9-0507c314c1d8" providerId="AD" clId="Web-{22174038-F94F-E3FE-A423-8587886B4202}" dt="2026-06-21T23:30:36.507" v="4527"/>
          <ac:spMkLst>
            <pc:docMk/>
            <pc:sldMk cId="1376506046" sldId="288"/>
            <ac:spMk id="9" creationId="{1E53FD95-B99F-FE90-C91E-EDF851EF408C}"/>
          </ac:spMkLst>
        </pc:spChg>
        <pc:spChg chg="add del">
          <ac:chgData name="Svetlana Horvatova (2506473)" userId="S::2506473@student.uwtsd.ac.uk::74aa9e30-ed4e-41ff-b4a9-0507c314c1d8" providerId="AD" clId="Web-{22174038-F94F-E3FE-A423-8587886B4202}" dt="2026-06-21T23:30:36.507" v="4526"/>
          <ac:spMkLst>
            <pc:docMk/>
            <pc:sldMk cId="1376506046" sldId="288"/>
            <ac:spMk id="10" creationId="{D2AC6465-8A17-6151-9C4B-3ADB5A0B56D5}"/>
          </ac:spMkLst>
        </pc:spChg>
        <pc:spChg chg="add del">
          <ac:chgData name="Svetlana Horvatova (2506473)" userId="S::2506473@student.uwtsd.ac.uk::74aa9e30-ed4e-41ff-b4a9-0507c314c1d8" providerId="AD" clId="Web-{22174038-F94F-E3FE-A423-8587886B4202}" dt="2026-06-21T23:30:36.507" v="4525"/>
          <ac:spMkLst>
            <pc:docMk/>
            <pc:sldMk cId="1376506046" sldId="288"/>
            <ac:spMk id="11" creationId="{542E418B-51F3-54A0-B3F2-7A7CFE2B9FA7}"/>
          </ac:spMkLst>
        </pc:spChg>
        <pc:spChg chg="add del">
          <ac:chgData name="Svetlana Horvatova (2506473)" userId="S::2506473@student.uwtsd.ac.uk::74aa9e30-ed4e-41ff-b4a9-0507c314c1d8" providerId="AD" clId="Web-{22174038-F94F-E3FE-A423-8587886B4202}" dt="2026-06-21T23:30:36.507" v="4524"/>
          <ac:spMkLst>
            <pc:docMk/>
            <pc:sldMk cId="1376506046" sldId="288"/>
            <ac:spMk id="12" creationId="{CBE84B27-E7D4-E49E-D56C-4A4F20541C22}"/>
          </ac:spMkLst>
        </pc:spChg>
        <pc:spChg chg="add del">
          <ac:chgData name="Svetlana Horvatova (2506473)" userId="S::2506473@student.uwtsd.ac.uk::74aa9e30-ed4e-41ff-b4a9-0507c314c1d8" providerId="AD" clId="Web-{22174038-F94F-E3FE-A423-8587886B4202}" dt="2026-06-21T23:30:36.507" v="4523"/>
          <ac:spMkLst>
            <pc:docMk/>
            <pc:sldMk cId="1376506046" sldId="288"/>
            <ac:spMk id="13" creationId="{FD1B8B0C-02ED-91D7-7087-3E692F0F0AC1}"/>
          </ac:spMkLst>
        </pc:spChg>
        <pc:spChg chg="add del mod">
          <ac:chgData name="Svetlana Horvatova (2506473)" userId="S::2506473@student.uwtsd.ac.uk::74aa9e30-ed4e-41ff-b4a9-0507c314c1d8" providerId="AD" clId="Web-{22174038-F94F-E3FE-A423-8587886B4202}" dt="2026-06-21T23:34:12.719" v="4563"/>
          <ac:spMkLst>
            <pc:docMk/>
            <pc:sldMk cId="1376506046" sldId="288"/>
            <ac:spMk id="14" creationId="{50223D5F-CD9F-47A3-5B7E-61E20650218C}"/>
          </ac:spMkLst>
        </pc:spChg>
        <pc:spChg chg="add del mod">
          <ac:chgData name="Svetlana Horvatova (2506473)" userId="S::2506473@student.uwtsd.ac.uk::74aa9e30-ed4e-41ff-b4a9-0507c314c1d8" providerId="AD" clId="Web-{22174038-F94F-E3FE-A423-8587886B4202}" dt="2026-06-21T23:34:36.252" v="4567"/>
          <ac:spMkLst>
            <pc:docMk/>
            <pc:sldMk cId="1376506046" sldId="288"/>
            <ac:spMk id="15" creationId="{CFFFCF21-D934-25E9-A915-10F12FD4295C}"/>
          </ac:spMkLst>
        </pc:spChg>
        <pc:spChg chg="add mod">
          <ac:chgData name="Svetlana Horvatova (2506473)" userId="S::2506473@student.uwtsd.ac.uk::74aa9e30-ed4e-41ff-b4a9-0507c314c1d8" providerId="AD" clId="Web-{22174038-F94F-E3FE-A423-8587886B4202}" dt="2026-06-21T23:38:03.589" v="4595" actId="20577"/>
          <ac:spMkLst>
            <pc:docMk/>
            <pc:sldMk cId="1376506046" sldId="288"/>
            <ac:spMk id="16" creationId="{BD01FA05-EC4F-44AC-13A7-4FEB29AA6BA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52D58D5-00AD-42F3-A9DF-68CFCDA7FCB2}"/>
              </a:ext>
            </a:extLst>
          </p:cNvPr>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377D2345-1E74-47FF-8DFE-436FF13379AC}"/>
              </a:ext>
            </a:extLst>
          </p:cNvPr>
          <p:cNvSpPr>
            <a:spLocks noGrp="1"/>
          </p:cNvSpPr>
          <p:nvPr>
            <p:ph type="dt" sz="quarter" idx="1"/>
          </p:nvPr>
        </p:nvSpPr>
        <p:spPr>
          <a:xfrm>
            <a:off x="5180013" y="0"/>
            <a:ext cx="3962400" cy="344488"/>
          </a:xfrm>
          <a:prstGeom prst="rect">
            <a:avLst/>
          </a:prstGeom>
        </p:spPr>
        <p:txBody>
          <a:bodyPr vert="horz" lIns="91440" tIns="45720" rIns="91440" bIns="45720" rtlCol="0"/>
          <a:lstStyle>
            <a:lvl1pPr algn="r">
              <a:defRPr sz="1200"/>
            </a:lvl1pPr>
          </a:lstStyle>
          <a:p>
            <a:fld id="{CAB347C1-6077-46F8-81B7-62214008D1B3}" type="datetimeFigureOut">
              <a:rPr lang="en-US" smtClean="0"/>
              <a:t>6/21/2026</a:t>
            </a:fld>
            <a:endParaRPr lang="en-US" dirty="0"/>
          </a:p>
        </p:txBody>
      </p:sp>
      <p:sp>
        <p:nvSpPr>
          <p:cNvPr id="4" name="Footer Placeholder 3">
            <a:extLst>
              <a:ext uri="{FF2B5EF4-FFF2-40B4-BE49-F238E27FC236}">
                <a16:creationId xmlns:a16="http://schemas.microsoft.com/office/drawing/2014/main" id="{CB419CAC-621D-4C63-A8D7-2C2D93B63E17}"/>
              </a:ext>
            </a:extLst>
          </p:cNvPr>
          <p:cNvSpPr>
            <a:spLocks noGrp="1"/>
          </p:cNvSpPr>
          <p:nvPr>
            <p:ph type="ftr" sz="quarter" idx="2"/>
          </p:nvPr>
        </p:nvSpPr>
        <p:spPr>
          <a:xfrm>
            <a:off x="0" y="6513513"/>
            <a:ext cx="3962400" cy="3444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24879851-F06C-41A9-8ECD-EF2D9A88B274}"/>
              </a:ext>
            </a:extLst>
          </p:cNvPr>
          <p:cNvSpPr>
            <a:spLocks noGrp="1"/>
          </p:cNvSpPr>
          <p:nvPr>
            <p:ph type="sldNum" sz="quarter" idx="3"/>
          </p:nvPr>
        </p:nvSpPr>
        <p:spPr>
          <a:xfrm>
            <a:off x="5180013" y="6513513"/>
            <a:ext cx="3962400" cy="344487"/>
          </a:xfrm>
          <a:prstGeom prst="rect">
            <a:avLst/>
          </a:prstGeom>
        </p:spPr>
        <p:txBody>
          <a:bodyPr vert="horz" lIns="91440" tIns="45720" rIns="91440" bIns="45720" rtlCol="0" anchor="b"/>
          <a:lstStyle>
            <a:lvl1pPr algn="r">
              <a:defRPr sz="1200"/>
            </a:lvl1pPr>
          </a:lstStyle>
          <a:p>
            <a:fld id="{D60D4DD0-CDC8-413E-8BD7-AF1815EF4FA0}" type="slidenum">
              <a:rPr lang="en-US" smtClean="0"/>
              <a:t>‹#›</a:t>
            </a:fld>
            <a:endParaRPr lang="en-US" dirty="0"/>
          </a:p>
        </p:txBody>
      </p:sp>
    </p:spTree>
    <p:extLst>
      <p:ext uri="{BB962C8B-B14F-4D97-AF65-F5344CB8AC3E}">
        <p14:creationId xmlns:p14="http://schemas.microsoft.com/office/powerpoint/2010/main" val="28328288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62F8ABDA-1FDD-4165-B5CD-F0088F180AA7}" type="datetimeFigureOut">
              <a:rPr lang="en-US" smtClean="0"/>
              <a:t>6/21/2026</a:t>
            </a:fld>
            <a:endParaRPr lang="en-US" dirty="0"/>
          </a:p>
        </p:txBody>
      </p:sp>
      <p:sp>
        <p:nvSpPr>
          <p:cNvPr id="4" name="Slide Image Placeholder 3"/>
          <p:cNvSpPr>
            <a:spLocks noGrp="1" noRot="1" noChangeAspect="1"/>
          </p:cNvSpPr>
          <p:nvPr>
            <p:ph type="sldImg" idx="2"/>
          </p:nvPr>
        </p:nvSpPr>
        <p:spPr>
          <a:xfrm>
            <a:off x="3074988" y="857250"/>
            <a:ext cx="2994025" cy="2314575"/>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6AE7DF9D-86ED-4F45-9E0F-EC6EE65741FA}" type="slidenum">
              <a:rPr lang="en-US" smtClean="0"/>
              <a:t>‹#›</a:t>
            </a:fld>
            <a:endParaRPr lang="en-US" dirty="0"/>
          </a:p>
        </p:txBody>
      </p:sp>
    </p:spTree>
    <p:extLst>
      <p:ext uri="{BB962C8B-B14F-4D97-AF65-F5344CB8AC3E}">
        <p14:creationId xmlns:p14="http://schemas.microsoft.com/office/powerpoint/2010/main" val="297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9312" y="-9597"/>
            <a:ext cx="10086784" cy="7791593"/>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243655" y="2725139"/>
            <a:ext cx="6409391" cy="1865809"/>
          </a:xfrm>
        </p:spPr>
        <p:txBody>
          <a:bodyPr anchor="b">
            <a:noAutofit/>
          </a:bodyPr>
          <a:lstStyle>
            <a:lvl1pPr algn="r">
              <a:defRPr sz="6988">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243655" y="4590946"/>
            <a:ext cx="6409391" cy="1243152"/>
          </a:xfrm>
        </p:spPr>
        <p:txBody>
          <a:bodyPr anchor="t"/>
          <a:lstStyle>
            <a:lvl1pPr marL="0" indent="0" algn="r">
              <a:buNone/>
              <a:defRPr>
                <a:solidFill>
                  <a:schemeClr val="tx1">
                    <a:lumMod val="50000"/>
                    <a:lumOff val="50000"/>
                  </a:schemeClr>
                </a:solidFill>
              </a:defRPr>
            </a:lvl1pPr>
            <a:lvl2pPr marL="591663" indent="0" algn="ctr">
              <a:buNone/>
              <a:defRPr>
                <a:solidFill>
                  <a:schemeClr val="tx1">
                    <a:tint val="75000"/>
                  </a:schemeClr>
                </a:solidFill>
              </a:defRPr>
            </a:lvl2pPr>
            <a:lvl3pPr marL="1183325" indent="0" algn="ctr">
              <a:buNone/>
              <a:defRPr>
                <a:solidFill>
                  <a:schemeClr val="tx1">
                    <a:tint val="75000"/>
                  </a:schemeClr>
                </a:solidFill>
              </a:defRPr>
            </a:lvl3pPr>
            <a:lvl4pPr marL="1774988" indent="0" algn="ctr">
              <a:buNone/>
              <a:defRPr>
                <a:solidFill>
                  <a:schemeClr val="tx1">
                    <a:tint val="75000"/>
                  </a:schemeClr>
                </a:solidFill>
              </a:defRPr>
            </a:lvl4pPr>
            <a:lvl5pPr marL="2366650" indent="0" algn="ctr">
              <a:buNone/>
              <a:defRPr>
                <a:solidFill>
                  <a:schemeClr val="tx1">
                    <a:tint val="75000"/>
                  </a:schemeClr>
                </a:solidFill>
              </a:defRPr>
            </a:lvl5pPr>
            <a:lvl6pPr marL="2958313" indent="0" algn="ctr">
              <a:buNone/>
              <a:defRPr>
                <a:solidFill>
                  <a:schemeClr val="tx1">
                    <a:tint val="75000"/>
                  </a:schemeClr>
                </a:solidFill>
              </a:defRPr>
            </a:lvl6pPr>
            <a:lvl7pPr marL="3549975" indent="0" algn="ctr">
              <a:buNone/>
              <a:defRPr>
                <a:solidFill>
                  <a:schemeClr val="tx1">
                    <a:tint val="75000"/>
                  </a:schemeClr>
                </a:solidFill>
              </a:defRPr>
            </a:lvl7pPr>
            <a:lvl8pPr marL="4141638" indent="0" algn="ctr">
              <a:buNone/>
              <a:defRPr>
                <a:solidFill>
                  <a:schemeClr val="tx1">
                    <a:tint val="75000"/>
                  </a:schemeClr>
                </a:solidFill>
              </a:defRPr>
            </a:lvl8pPr>
            <a:lvl9pPr marL="47333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15145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0DDF080-5E8C-48AD-84E5-6C08B304C14E}" type="datetimeFigureOut">
              <a:rPr lang="en-US" dirty="0"/>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7333891-D5E7-4C7B-BF1D-E855E53CB5A8}" type="slidenum">
              <a:rPr lang="en-US" dirty="0"/>
              <a:t>‹#›</a:t>
            </a:fld>
            <a:endParaRPr lang="en-US" dirty="0"/>
          </a:p>
        </p:txBody>
      </p:sp>
    </p:spTree>
    <p:extLst>
      <p:ext uri="{BB962C8B-B14F-4D97-AF65-F5344CB8AC3E}">
        <p14:creationId xmlns:p14="http://schemas.microsoft.com/office/powerpoint/2010/main" val="12126333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0558" y="3060984"/>
            <a:ext cx="6982487" cy="2070125"/>
          </a:xfrm>
        </p:spPr>
        <p:txBody>
          <a:bodyPr anchor="b"/>
          <a:lstStyle>
            <a:lvl1pPr algn="l">
              <a:defRPr sz="5176" b="0" cap="none"/>
            </a:lvl1pPr>
          </a:lstStyle>
          <a:p>
            <a:r>
              <a:rPr lang="en-US" dirty="0"/>
              <a:t>Click to edit Master title style</a:t>
            </a:r>
          </a:p>
        </p:txBody>
      </p:sp>
      <p:sp>
        <p:nvSpPr>
          <p:cNvPr id="3" name="Text Placeholder 2"/>
          <p:cNvSpPr>
            <a:spLocks noGrp="1"/>
          </p:cNvSpPr>
          <p:nvPr>
            <p:ph type="body" idx="1"/>
          </p:nvPr>
        </p:nvSpPr>
        <p:spPr>
          <a:xfrm>
            <a:off x="670558" y="5131108"/>
            <a:ext cx="6982487" cy="975120"/>
          </a:xfrm>
        </p:spPr>
        <p:txBody>
          <a:bodyPr anchor="t"/>
          <a:lstStyle>
            <a:lvl1pPr marL="0" indent="0" algn="l">
              <a:buNone/>
              <a:defRPr sz="2588">
                <a:solidFill>
                  <a:schemeClr val="tx1">
                    <a:lumMod val="50000"/>
                    <a:lumOff val="50000"/>
                  </a:schemeClr>
                </a:solidFill>
              </a:defRPr>
            </a:lvl1pPr>
            <a:lvl2pPr marL="591663" indent="0">
              <a:buNone/>
              <a:defRPr sz="2329">
                <a:solidFill>
                  <a:schemeClr val="tx1">
                    <a:tint val="75000"/>
                  </a:schemeClr>
                </a:solidFill>
              </a:defRPr>
            </a:lvl2pPr>
            <a:lvl3pPr marL="1183325" indent="0">
              <a:buNone/>
              <a:defRPr sz="2071">
                <a:solidFill>
                  <a:schemeClr val="tx1">
                    <a:tint val="75000"/>
                  </a:schemeClr>
                </a:solidFill>
              </a:defRPr>
            </a:lvl3pPr>
            <a:lvl4pPr marL="1774988" indent="0">
              <a:buNone/>
              <a:defRPr sz="1812">
                <a:solidFill>
                  <a:schemeClr val="tx1">
                    <a:tint val="75000"/>
                  </a:schemeClr>
                </a:solidFill>
              </a:defRPr>
            </a:lvl4pPr>
            <a:lvl5pPr marL="2366650" indent="0">
              <a:buNone/>
              <a:defRPr sz="1812">
                <a:solidFill>
                  <a:schemeClr val="tx1">
                    <a:tint val="75000"/>
                  </a:schemeClr>
                </a:solidFill>
              </a:defRPr>
            </a:lvl5pPr>
            <a:lvl6pPr marL="2958313" indent="0">
              <a:buNone/>
              <a:defRPr sz="1812">
                <a:solidFill>
                  <a:schemeClr val="tx1">
                    <a:tint val="75000"/>
                  </a:schemeClr>
                </a:solidFill>
              </a:defRPr>
            </a:lvl6pPr>
            <a:lvl7pPr marL="3549975" indent="0">
              <a:buNone/>
              <a:defRPr sz="1812">
                <a:solidFill>
                  <a:schemeClr val="tx1">
                    <a:tint val="75000"/>
                  </a:schemeClr>
                </a:solidFill>
              </a:defRPr>
            </a:lvl7pPr>
            <a:lvl8pPr marL="4141638" indent="0">
              <a:buNone/>
              <a:defRPr sz="1812">
                <a:solidFill>
                  <a:schemeClr val="tx1">
                    <a:tint val="75000"/>
                  </a:schemeClr>
                </a:solidFill>
              </a:defRPr>
            </a:lvl8pPr>
            <a:lvl9pPr marL="4733300" indent="0">
              <a:buNone/>
              <a:defRPr sz="1812">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613601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70560" y="690880"/>
            <a:ext cx="6982485" cy="1496907"/>
          </a:xfrm>
        </p:spPr>
        <p:txBody>
          <a:bodyPr/>
          <a:lstStyle/>
          <a:p>
            <a:r>
              <a:rPr lang="en-US" dirty="0"/>
              <a:t>Click to edit Master title style</a:t>
            </a:r>
          </a:p>
        </p:txBody>
      </p:sp>
      <p:sp>
        <p:nvSpPr>
          <p:cNvPr id="3" name="Content Placeholder 2"/>
          <p:cNvSpPr>
            <a:spLocks noGrp="1"/>
          </p:cNvSpPr>
          <p:nvPr>
            <p:ph sz="half" idx="1"/>
          </p:nvPr>
        </p:nvSpPr>
        <p:spPr>
          <a:xfrm>
            <a:off x="670561" y="2448668"/>
            <a:ext cx="3396920" cy="4398208"/>
          </a:xfrm>
        </p:spPr>
        <p:txBody>
          <a:bodyPr>
            <a:normAutofit/>
          </a:bodyPr>
          <a:lstStyle>
            <a:lvl1pPr>
              <a:defRPr sz="2329"/>
            </a:lvl1pPr>
            <a:lvl2pPr>
              <a:defRPr sz="2071"/>
            </a:lvl2pPr>
            <a:lvl3pPr>
              <a:defRPr sz="1812"/>
            </a:lvl3pPr>
            <a:lvl4pPr>
              <a:defRPr sz="1553"/>
            </a:lvl4pPr>
            <a:lvl5pPr>
              <a:defRPr sz="1553"/>
            </a:lvl5pPr>
            <a:lvl6pPr>
              <a:defRPr sz="1553"/>
            </a:lvl6pPr>
            <a:lvl7pPr>
              <a:defRPr sz="1553"/>
            </a:lvl7pPr>
            <a:lvl8pPr>
              <a:defRPr sz="1553"/>
            </a:lvl8pPr>
            <a:lvl9pPr>
              <a:defRPr sz="1553"/>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256124" y="2448669"/>
            <a:ext cx="3396921" cy="4398209"/>
          </a:xfrm>
        </p:spPr>
        <p:txBody>
          <a:bodyPr>
            <a:normAutofit/>
          </a:bodyPr>
          <a:lstStyle>
            <a:lvl1pPr>
              <a:defRPr sz="2329"/>
            </a:lvl1pPr>
            <a:lvl2pPr>
              <a:defRPr sz="2071"/>
            </a:lvl2pPr>
            <a:lvl3pPr>
              <a:defRPr sz="1812"/>
            </a:lvl3pPr>
            <a:lvl4pPr>
              <a:defRPr sz="1553"/>
            </a:lvl4pPr>
            <a:lvl5pPr>
              <a:defRPr sz="1553"/>
            </a:lvl5pPr>
            <a:lvl6pPr>
              <a:defRPr sz="1553"/>
            </a:lvl6pPr>
            <a:lvl7pPr>
              <a:defRPr sz="1553"/>
            </a:lvl7pPr>
            <a:lvl8pPr>
              <a:defRPr sz="1553"/>
            </a:lvl8pPr>
            <a:lvl9pPr>
              <a:defRPr sz="1553"/>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07274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70560" y="690880"/>
            <a:ext cx="6982484" cy="1496907"/>
          </a:xfrm>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0559" y="2449114"/>
            <a:ext cx="3399739" cy="653097"/>
          </a:xfrm>
        </p:spPr>
        <p:txBody>
          <a:bodyPr anchor="b">
            <a:noAutofit/>
          </a:bodyPr>
          <a:lstStyle>
            <a:lvl1pPr marL="0" indent="0">
              <a:buNone/>
              <a:defRPr sz="3106" b="0"/>
            </a:lvl1pPr>
            <a:lvl2pPr marL="591663" indent="0">
              <a:buNone/>
              <a:defRPr sz="2588" b="1"/>
            </a:lvl2pPr>
            <a:lvl3pPr marL="1183325" indent="0">
              <a:buNone/>
              <a:defRPr sz="2329" b="1"/>
            </a:lvl3pPr>
            <a:lvl4pPr marL="1774988" indent="0">
              <a:buNone/>
              <a:defRPr sz="2071" b="1"/>
            </a:lvl4pPr>
            <a:lvl5pPr marL="2366650" indent="0">
              <a:buNone/>
              <a:defRPr sz="2071" b="1"/>
            </a:lvl5pPr>
            <a:lvl6pPr marL="2958313" indent="0">
              <a:buNone/>
              <a:defRPr sz="2071" b="1"/>
            </a:lvl6pPr>
            <a:lvl7pPr marL="3549975" indent="0">
              <a:buNone/>
              <a:defRPr sz="2071" b="1"/>
            </a:lvl7pPr>
            <a:lvl8pPr marL="4141638" indent="0">
              <a:buNone/>
              <a:defRPr sz="2071" b="1"/>
            </a:lvl8pPr>
            <a:lvl9pPr marL="4733300" indent="0">
              <a:buNone/>
              <a:defRPr sz="2071" b="1"/>
            </a:lvl9pPr>
          </a:lstStyle>
          <a:p>
            <a:pPr lvl="0"/>
            <a:r>
              <a:rPr lang="en-US" dirty="0"/>
              <a:t>Click to edit Master text styles</a:t>
            </a:r>
          </a:p>
        </p:txBody>
      </p:sp>
      <p:sp>
        <p:nvSpPr>
          <p:cNvPr id="4" name="Content Placeholder 3"/>
          <p:cNvSpPr>
            <a:spLocks noGrp="1"/>
          </p:cNvSpPr>
          <p:nvPr>
            <p:ph sz="half" idx="2"/>
          </p:nvPr>
        </p:nvSpPr>
        <p:spPr>
          <a:xfrm>
            <a:off x="670559" y="3102213"/>
            <a:ext cx="3399739" cy="3744666"/>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253304" y="2449114"/>
            <a:ext cx="3399739" cy="653097"/>
          </a:xfrm>
        </p:spPr>
        <p:txBody>
          <a:bodyPr anchor="b">
            <a:noAutofit/>
          </a:bodyPr>
          <a:lstStyle>
            <a:lvl1pPr marL="0" indent="0">
              <a:buNone/>
              <a:defRPr sz="3106" b="0"/>
            </a:lvl1pPr>
            <a:lvl2pPr marL="591663" indent="0">
              <a:buNone/>
              <a:defRPr sz="2588" b="1"/>
            </a:lvl2pPr>
            <a:lvl3pPr marL="1183325" indent="0">
              <a:buNone/>
              <a:defRPr sz="2329" b="1"/>
            </a:lvl3pPr>
            <a:lvl4pPr marL="1774988" indent="0">
              <a:buNone/>
              <a:defRPr sz="2071" b="1"/>
            </a:lvl4pPr>
            <a:lvl5pPr marL="2366650" indent="0">
              <a:buNone/>
              <a:defRPr sz="2071" b="1"/>
            </a:lvl5pPr>
            <a:lvl6pPr marL="2958313" indent="0">
              <a:buNone/>
              <a:defRPr sz="2071" b="1"/>
            </a:lvl6pPr>
            <a:lvl7pPr marL="3549975" indent="0">
              <a:buNone/>
              <a:defRPr sz="2071" b="1"/>
            </a:lvl7pPr>
            <a:lvl8pPr marL="4141638" indent="0">
              <a:buNone/>
              <a:defRPr sz="2071" b="1"/>
            </a:lvl8pPr>
            <a:lvl9pPr marL="4733300" indent="0">
              <a:buNone/>
              <a:defRPr sz="2071" b="1"/>
            </a:lvl9pPr>
          </a:lstStyle>
          <a:p>
            <a:pPr lvl="0"/>
            <a:r>
              <a:rPr lang="en-US" dirty="0"/>
              <a:t>Click to edit Master text styles</a:t>
            </a:r>
          </a:p>
        </p:txBody>
      </p:sp>
      <p:sp>
        <p:nvSpPr>
          <p:cNvPr id="6" name="Content Placeholder 5"/>
          <p:cNvSpPr>
            <a:spLocks noGrp="1"/>
          </p:cNvSpPr>
          <p:nvPr>
            <p:ph sz="quarter" idx="4"/>
          </p:nvPr>
        </p:nvSpPr>
        <p:spPr>
          <a:xfrm>
            <a:off x="4253304" y="3102213"/>
            <a:ext cx="3399739" cy="3744666"/>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461149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0559" y="690880"/>
            <a:ext cx="6982485" cy="1496907"/>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03946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106448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0559" y="1698418"/>
            <a:ext cx="3069200" cy="1448928"/>
          </a:xfrm>
        </p:spPr>
        <p:txBody>
          <a:bodyPr anchor="b">
            <a:normAutofit/>
          </a:bodyPr>
          <a:lstStyle>
            <a:lvl1pPr>
              <a:defRPr sz="2588"/>
            </a:lvl1pPr>
          </a:lstStyle>
          <a:p>
            <a:r>
              <a:rPr lang="en-US" dirty="0"/>
              <a:t>Click to edit Master title style</a:t>
            </a:r>
          </a:p>
        </p:txBody>
      </p:sp>
      <p:sp>
        <p:nvSpPr>
          <p:cNvPr id="3" name="Content Placeholder 2"/>
          <p:cNvSpPr>
            <a:spLocks noGrp="1"/>
          </p:cNvSpPr>
          <p:nvPr>
            <p:ph idx="1"/>
          </p:nvPr>
        </p:nvSpPr>
        <p:spPr>
          <a:xfrm>
            <a:off x="3928403" y="583582"/>
            <a:ext cx="3724641" cy="6263295"/>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0559" y="3147346"/>
            <a:ext cx="3069200" cy="2929042"/>
          </a:xfrm>
        </p:spPr>
        <p:txBody>
          <a:bodyPr>
            <a:normAutofit/>
          </a:bodyPr>
          <a:lstStyle>
            <a:lvl1pPr marL="0" indent="0">
              <a:buNone/>
              <a:defRPr sz="1812"/>
            </a:lvl1pPr>
            <a:lvl2pPr marL="443747" indent="0">
              <a:buNone/>
              <a:defRPr sz="1359"/>
            </a:lvl2pPr>
            <a:lvl3pPr marL="887494" indent="0">
              <a:buNone/>
              <a:defRPr sz="1165"/>
            </a:lvl3pPr>
            <a:lvl4pPr marL="1331241" indent="0">
              <a:buNone/>
              <a:defRPr sz="971"/>
            </a:lvl4pPr>
            <a:lvl5pPr marL="1774988" indent="0">
              <a:buNone/>
              <a:defRPr sz="971"/>
            </a:lvl5pPr>
            <a:lvl6pPr marL="2218734" indent="0">
              <a:buNone/>
              <a:defRPr sz="971"/>
            </a:lvl6pPr>
            <a:lvl7pPr marL="2662481" indent="0">
              <a:buNone/>
              <a:defRPr sz="971"/>
            </a:lvl7pPr>
            <a:lvl8pPr marL="3106228" indent="0">
              <a:buNone/>
              <a:defRPr sz="971"/>
            </a:lvl8pPr>
            <a:lvl9pPr marL="3549975" indent="0">
              <a:buNone/>
              <a:defRPr sz="971"/>
            </a:lvl9pPr>
          </a:lstStyle>
          <a:p>
            <a:pPr lvl="0"/>
            <a:r>
              <a:rPr lang="en-US" dirty="0"/>
              <a:t>Click to edit Master text styles</a:t>
            </a:r>
          </a:p>
        </p:txBody>
      </p:sp>
      <p:sp>
        <p:nvSpPr>
          <p:cNvPr id="5" name="Date Placeholder 4"/>
          <p:cNvSpPr>
            <a:spLocks noGrp="1"/>
          </p:cNvSpPr>
          <p:nvPr>
            <p:ph type="dt" sz="half" idx="10"/>
          </p:nvPr>
        </p:nvSpPr>
        <p:spPr/>
        <p:txBody>
          <a:bodyPr/>
          <a:lstStyle/>
          <a:p>
            <a:fld id="{70DDF080-5E8C-48AD-84E5-6C08B304C14E}" type="datetimeFigureOut">
              <a:rPr lang="en-US" dirty="0"/>
              <a:t>6/21/2026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7333891-D5E7-4C7B-BF1D-E855E53CB5A8}" type="slidenum">
              <a:rPr lang="en-US" dirty="0"/>
              <a:t>‹#›</a:t>
            </a:fld>
            <a:endParaRPr lang="en-US" dirty="0"/>
          </a:p>
        </p:txBody>
      </p:sp>
    </p:spTree>
    <p:extLst>
      <p:ext uri="{BB962C8B-B14F-4D97-AF65-F5344CB8AC3E}">
        <p14:creationId xmlns:p14="http://schemas.microsoft.com/office/powerpoint/2010/main" val="777902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0559" y="5440680"/>
            <a:ext cx="6982485" cy="642303"/>
          </a:xfrm>
        </p:spPr>
        <p:txBody>
          <a:bodyPr anchor="b">
            <a:normAutofit/>
          </a:bodyPr>
          <a:lstStyle>
            <a:lvl1pPr algn="l">
              <a:defRPr sz="3106" b="0"/>
            </a:lvl1pPr>
          </a:lstStyle>
          <a:p>
            <a:r>
              <a:rPr lang="en-US" dirty="0"/>
              <a:t>Click to edit Master title style</a:t>
            </a:r>
          </a:p>
        </p:txBody>
      </p:sp>
      <p:sp>
        <p:nvSpPr>
          <p:cNvPr id="3" name="Picture Placeholder 2"/>
          <p:cNvSpPr>
            <a:spLocks noGrp="1" noChangeAspect="1"/>
          </p:cNvSpPr>
          <p:nvPr>
            <p:ph type="pic" idx="1"/>
          </p:nvPr>
        </p:nvSpPr>
        <p:spPr>
          <a:xfrm>
            <a:off x="670559" y="690880"/>
            <a:ext cx="6982485" cy="4358480"/>
          </a:xfrm>
        </p:spPr>
        <p:txBody>
          <a:bodyPr anchor="t">
            <a:normAutofit/>
          </a:bodyPr>
          <a:lstStyle>
            <a:lvl1pPr marL="0" indent="0" algn="ctr">
              <a:buNone/>
              <a:defRPr sz="2071"/>
            </a:lvl1pPr>
            <a:lvl2pPr marL="591663" indent="0">
              <a:buNone/>
              <a:defRPr sz="2071"/>
            </a:lvl2pPr>
            <a:lvl3pPr marL="1183325" indent="0">
              <a:buNone/>
              <a:defRPr sz="2071"/>
            </a:lvl3pPr>
            <a:lvl4pPr marL="1774988" indent="0">
              <a:buNone/>
              <a:defRPr sz="2071"/>
            </a:lvl4pPr>
            <a:lvl5pPr marL="2366650" indent="0">
              <a:buNone/>
              <a:defRPr sz="2071"/>
            </a:lvl5pPr>
            <a:lvl6pPr marL="2958313" indent="0">
              <a:buNone/>
              <a:defRPr sz="2071"/>
            </a:lvl6pPr>
            <a:lvl7pPr marL="3549975" indent="0">
              <a:buNone/>
              <a:defRPr sz="2071"/>
            </a:lvl7pPr>
            <a:lvl8pPr marL="4141638" indent="0">
              <a:buNone/>
              <a:defRPr sz="2071"/>
            </a:lvl8pPr>
            <a:lvl9pPr marL="4733300" indent="0">
              <a:buNone/>
              <a:defRPr sz="2071"/>
            </a:lvl9pPr>
          </a:lstStyle>
          <a:p>
            <a:endParaRPr lang="en-US" dirty="0"/>
          </a:p>
        </p:txBody>
      </p:sp>
      <p:sp>
        <p:nvSpPr>
          <p:cNvPr id="4" name="Text Placeholder 3"/>
          <p:cNvSpPr>
            <a:spLocks noGrp="1"/>
          </p:cNvSpPr>
          <p:nvPr>
            <p:ph type="body" sz="half" idx="2"/>
          </p:nvPr>
        </p:nvSpPr>
        <p:spPr>
          <a:xfrm>
            <a:off x="670559" y="6082983"/>
            <a:ext cx="6982485" cy="763894"/>
          </a:xfrm>
        </p:spPr>
        <p:txBody>
          <a:bodyPr>
            <a:normAutofit/>
          </a:bodyPr>
          <a:lstStyle>
            <a:lvl1pPr marL="0" indent="0">
              <a:buNone/>
              <a:defRPr sz="1553"/>
            </a:lvl1pPr>
            <a:lvl2pPr marL="591663" indent="0">
              <a:buNone/>
              <a:defRPr sz="1553"/>
            </a:lvl2pPr>
            <a:lvl3pPr marL="1183325" indent="0">
              <a:buNone/>
              <a:defRPr sz="1294"/>
            </a:lvl3pPr>
            <a:lvl4pPr marL="1774988" indent="0">
              <a:buNone/>
              <a:defRPr sz="1165"/>
            </a:lvl4pPr>
            <a:lvl5pPr marL="2366650" indent="0">
              <a:buNone/>
              <a:defRPr sz="1165"/>
            </a:lvl5pPr>
            <a:lvl6pPr marL="2958313" indent="0">
              <a:buNone/>
              <a:defRPr sz="1165"/>
            </a:lvl6pPr>
            <a:lvl7pPr marL="3549975" indent="0">
              <a:buNone/>
              <a:defRPr sz="1165"/>
            </a:lvl7pPr>
            <a:lvl8pPr marL="4141638" indent="0">
              <a:buNone/>
              <a:defRPr sz="1165"/>
            </a:lvl8pPr>
            <a:lvl9pPr marL="4733300" indent="0">
              <a:buNone/>
              <a:defRPr sz="1165"/>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58118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0560" y="690880"/>
            <a:ext cx="6982485" cy="3857413"/>
          </a:xfrm>
        </p:spPr>
        <p:txBody>
          <a:bodyPr anchor="ctr">
            <a:normAutofit/>
          </a:bodyPr>
          <a:lstStyle>
            <a:lvl1pPr algn="l">
              <a:defRPr sz="5694" b="0" cap="none"/>
            </a:lvl1pPr>
          </a:lstStyle>
          <a:p>
            <a:r>
              <a:rPr lang="en-US" dirty="0"/>
              <a:t>Click to edit Master title style</a:t>
            </a:r>
          </a:p>
        </p:txBody>
      </p:sp>
      <p:sp>
        <p:nvSpPr>
          <p:cNvPr id="3" name="Text Placeholder 2"/>
          <p:cNvSpPr>
            <a:spLocks noGrp="1"/>
          </p:cNvSpPr>
          <p:nvPr>
            <p:ph type="body" idx="1"/>
          </p:nvPr>
        </p:nvSpPr>
        <p:spPr>
          <a:xfrm>
            <a:off x="670560" y="5066453"/>
            <a:ext cx="6982485" cy="1780424"/>
          </a:xfrm>
        </p:spPr>
        <p:txBody>
          <a:bodyPr anchor="ctr">
            <a:normAutofit/>
          </a:bodyPr>
          <a:lstStyle>
            <a:lvl1pPr marL="0" indent="0" algn="l">
              <a:buNone/>
              <a:defRPr sz="2329">
                <a:solidFill>
                  <a:schemeClr val="tx1">
                    <a:lumMod val="75000"/>
                    <a:lumOff val="25000"/>
                  </a:schemeClr>
                </a:solidFill>
              </a:defRPr>
            </a:lvl1pPr>
            <a:lvl2pPr marL="591663" indent="0">
              <a:buNone/>
              <a:defRPr sz="2329">
                <a:solidFill>
                  <a:schemeClr val="tx1">
                    <a:tint val="75000"/>
                  </a:schemeClr>
                </a:solidFill>
              </a:defRPr>
            </a:lvl2pPr>
            <a:lvl3pPr marL="1183325" indent="0">
              <a:buNone/>
              <a:defRPr sz="2071">
                <a:solidFill>
                  <a:schemeClr val="tx1">
                    <a:tint val="75000"/>
                  </a:schemeClr>
                </a:solidFill>
              </a:defRPr>
            </a:lvl3pPr>
            <a:lvl4pPr marL="1774988" indent="0">
              <a:buNone/>
              <a:defRPr sz="1812">
                <a:solidFill>
                  <a:schemeClr val="tx1">
                    <a:tint val="75000"/>
                  </a:schemeClr>
                </a:solidFill>
              </a:defRPr>
            </a:lvl4pPr>
            <a:lvl5pPr marL="2366650" indent="0">
              <a:buNone/>
              <a:defRPr sz="1812">
                <a:solidFill>
                  <a:schemeClr val="tx1">
                    <a:tint val="75000"/>
                  </a:schemeClr>
                </a:solidFill>
              </a:defRPr>
            </a:lvl5pPr>
            <a:lvl6pPr marL="2958313" indent="0">
              <a:buNone/>
              <a:defRPr sz="1812">
                <a:solidFill>
                  <a:schemeClr val="tx1">
                    <a:tint val="75000"/>
                  </a:schemeClr>
                </a:solidFill>
              </a:defRPr>
            </a:lvl6pPr>
            <a:lvl7pPr marL="3549975" indent="0">
              <a:buNone/>
              <a:defRPr sz="1812">
                <a:solidFill>
                  <a:schemeClr val="tx1">
                    <a:tint val="75000"/>
                  </a:schemeClr>
                </a:solidFill>
              </a:defRPr>
            </a:lvl7pPr>
            <a:lvl8pPr marL="4141638" indent="0">
              <a:buNone/>
              <a:defRPr sz="1812">
                <a:solidFill>
                  <a:schemeClr val="tx1">
                    <a:tint val="75000"/>
                  </a:schemeClr>
                </a:solidFill>
              </a:defRPr>
            </a:lvl8pPr>
            <a:lvl9pPr marL="4733300" indent="0">
              <a:buNone/>
              <a:defRPr sz="1812">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51662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2374" y="690880"/>
            <a:ext cx="6679400" cy="3425613"/>
          </a:xfrm>
        </p:spPr>
        <p:txBody>
          <a:bodyPr anchor="ctr">
            <a:normAutofit/>
          </a:bodyPr>
          <a:lstStyle>
            <a:lvl1pPr algn="l">
              <a:defRPr sz="5694" b="0" cap="none"/>
            </a:lvl1pPr>
          </a:lstStyle>
          <a:p>
            <a:r>
              <a:rPr lang="en-US" dirty="0"/>
              <a:t>Click to edit Master title style</a:t>
            </a:r>
          </a:p>
        </p:txBody>
      </p:sp>
      <p:sp>
        <p:nvSpPr>
          <p:cNvPr id="23" name="Text Placeholder 9"/>
          <p:cNvSpPr>
            <a:spLocks noGrp="1"/>
          </p:cNvSpPr>
          <p:nvPr>
            <p:ph type="body" sz="quarter" idx="13"/>
          </p:nvPr>
        </p:nvSpPr>
        <p:spPr>
          <a:xfrm>
            <a:off x="1211182" y="4116493"/>
            <a:ext cx="5961784" cy="431800"/>
          </a:xfrm>
        </p:spPr>
        <p:txBody>
          <a:bodyPr anchor="ctr">
            <a:noAutofit/>
          </a:bodyPr>
          <a:lstStyle>
            <a:lvl1pPr marL="0" indent="0">
              <a:buFontTx/>
              <a:buNone/>
              <a:defRPr sz="2071">
                <a:solidFill>
                  <a:schemeClr val="tx1">
                    <a:lumMod val="50000"/>
                    <a:lumOff val="50000"/>
                  </a:schemeClr>
                </a:solidFill>
              </a:defRPr>
            </a:lvl1pPr>
            <a:lvl2pPr marL="591663" indent="0">
              <a:buFontTx/>
              <a:buNone/>
              <a:defRPr/>
            </a:lvl2pPr>
            <a:lvl3pPr marL="1183325" indent="0">
              <a:buFontTx/>
              <a:buNone/>
              <a:defRPr/>
            </a:lvl3pPr>
            <a:lvl4pPr marL="1774988" indent="0">
              <a:buFontTx/>
              <a:buNone/>
              <a:defRPr/>
            </a:lvl4pPr>
            <a:lvl5pPr marL="236665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0558" y="5066453"/>
            <a:ext cx="6982487" cy="1780424"/>
          </a:xfrm>
        </p:spPr>
        <p:txBody>
          <a:bodyPr anchor="ctr">
            <a:normAutofit/>
          </a:bodyPr>
          <a:lstStyle>
            <a:lvl1pPr marL="0" indent="0" algn="l">
              <a:buNone/>
              <a:defRPr sz="2329">
                <a:solidFill>
                  <a:schemeClr val="tx1">
                    <a:lumMod val="75000"/>
                    <a:lumOff val="25000"/>
                  </a:schemeClr>
                </a:solidFill>
              </a:defRPr>
            </a:lvl1pPr>
            <a:lvl2pPr marL="591663" indent="0">
              <a:buNone/>
              <a:defRPr sz="2329">
                <a:solidFill>
                  <a:schemeClr val="tx1">
                    <a:tint val="75000"/>
                  </a:schemeClr>
                </a:solidFill>
              </a:defRPr>
            </a:lvl2pPr>
            <a:lvl3pPr marL="1183325" indent="0">
              <a:buNone/>
              <a:defRPr sz="2071">
                <a:solidFill>
                  <a:schemeClr val="tx1">
                    <a:tint val="75000"/>
                  </a:schemeClr>
                </a:solidFill>
              </a:defRPr>
            </a:lvl3pPr>
            <a:lvl4pPr marL="1774988" indent="0">
              <a:buNone/>
              <a:defRPr sz="1812">
                <a:solidFill>
                  <a:schemeClr val="tx1">
                    <a:tint val="75000"/>
                  </a:schemeClr>
                </a:solidFill>
              </a:defRPr>
            </a:lvl4pPr>
            <a:lvl5pPr marL="2366650" indent="0">
              <a:buNone/>
              <a:defRPr sz="1812">
                <a:solidFill>
                  <a:schemeClr val="tx1">
                    <a:tint val="75000"/>
                  </a:schemeClr>
                </a:solidFill>
              </a:defRPr>
            </a:lvl5pPr>
            <a:lvl6pPr marL="2958313" indent="0">
              <a:buNone/>
              <a:defRPr sz="1812">
                <a:solidFill>
                  <a:schemeClr val="tx1">
                    <a:tint val="75000"/>
                  </a:schemeClr>
                </a:solidFill>
              </a:defRPr>
            </a:lvl6pPr>
            <a:lvl7pPr marL="3549975" indent="0">
              <a:buNone/>
              <a:defRPr sz="1812">
                <a:solidFill>
                  <a:schemeClr val="tx1">
                    <a:tint val="75000"/>
                  </a:schemeClr>
                </a:solidFill>
              </a:defRPr>
            </a:lvl7pPr>
            <a:lvl8pPr marL="4141638" indent="0">
              <a:buNone/>
              <a:defRPr sz="1812">
                <a:solidFill>
                  <a:schemeClr val="tx1">
                    <a:tint val="75000"/>
                  </a:schemeClr>
                </a:solidFill>
              </a:defRPr>
            </a:lvl8pPr>
            <a:lvl9pPr marL="4733300" indent="0">
              <a:buNone/>
              <a:defRPr sz="1812">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30983" y="895762"/>
            <a:ext cx="503051" cy="662746"/>
          </a:xfrm>
          <a:prstGeom prst="rect">
            <a:avLst/>
          </a:prstGeom>
        </p:spPr>
        <p:txBody>
          <a:bodyPr vert="horz" lIns="118334" tIns="59167" rIns="118334" bIns="59167" rtlCol="0" anchor="ctr">
            <a:noAutofit/>
          </a:bodyPr>
          <a:lstStyle/>
          <a:p>
            <a:pPr lvl="0"/>
            <a:r>
              <a:rPr lang="en-US" sz="10353"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7422469" y="3271430"/>
            <a:ext cx="503051" cy="662746"/>
          </a:xfrm>
          <a:prstGeom prst="rect">
            <a:avLst/>
          </a:prstGeom>
        </p:spPr>
        <p:txBody>
          <a:bodyPr vert="horz" lIns="118334" tIns="59167" rIns="118334" bIns="59167" rtlCol="0" anchor="ctr">
            <a:noAutofit/>
          </a:bodyPr>
          <a:lstStyle/>
          <a:p>
            <a:pPr lvl="0"/>
            <a:r>
              <a:rPr lang="en-US" sz="10353"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946411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0558" y="2189587"/>
            <a:ext cx="6982487" cy="2941521"/>
          </a:xfrm>
        </p:spPr>
        <p:txBody>
          <a:bodyPr anchor="b">
            <a:normAutofit/>
          </a:bodyPr>
          <a:lstStyle>
            <a:lvl1pPr algn="l">
              <a:defRPr sz="5694" b="0" cap="none"/>
            </a:lvl1pPr>
          </a:lstStyle>
          <a:p>
            <a:r>
              <a:rPr lang="en-US" dirty="0"/>
              <a:t>Click to edit Master title style</a:t>
            </a:r>
          </a:p>
        </p:txBody>
      </p:sp>
      <p:sp>
        <p:nvSpPr>
          <p:cNvPr id="3" name="Text Placeholder 2"/>
          <p:cNvSpPr>
            <a:spLocks noGrp="1"/>
          </p:cNvSpPr>
          <p:nvPr>
            <p:ph type="body" idx="1"/>
          </p:nvPr>
        </p:nvSpPr>
        <p:spPr>
          <a:xfrm>
            <a:off x="670558" y="5131108"/>
            <a:ext cx="6982487" cy="1715769"/>
          </a:xfrm>
        </p:spPr>
        <p:txBody>
          <a:bodyPr anchor="t">
            <a:normAutofit/>
          </a:bodyPr>
          <a:lstStyle>
            <a:lvl1pPr marL="0" indent="0" algn="l">
              <a:buNone/>
              <a:defRPr sz="2329">
                <a:solidFill>
                  <a:schemeClr val="tx1">
                    <a:lumMod val="75000"/>
                    <a:lumOff val="25000"/>
                  </a:schemeClr>
                </a:solidFill>
              </a:defRPr>
            </a:lvl1pPr>
            <a:lvl2pPr marL="591663" indent="0">
              <a:buNone/>
              <a:defRPr sz="2329">
                <a:solidFill>
                  <a:schemeClr val="tx1">
                    <a:tint val="75000"/>
                  </a:schemeClr>
                </a:solidFill>
              </a:defRPr>
            </a:lvl2pPr>
            <a:lvl3pPr marL="1183325" indent="0">
              <a:buNone/>
              <a:defRPr sz="2071">
                <a:solidFill>
                  <a:schemeClr val="tx1">
                    <a:tint val="75000"/>
                  </a:schemeClr>
                </a:solidFill>
              </a:defRPr>
            </a:lvl3pPr>
            <a:lvl4pPr marL="1774988" indent="0">
              <a:buNone/>
              <a:defRPr sz="1812">
                <a:solidFill>
                  <a:schemeClr val="tx1">
                    <a:tint val="75000"/>
                  </a:schemeClr>
                </a:solidFill>
              </a:defRPr>
            </a:lvl4pPr>
            <a:lvl5pPr marL="2366650" indent="0">
              <a:buNone/>
              <a:defRPr sz="1812">
                <a:solidFill>
                  <a:schemeClr val="tx1">
                    <a:tint val="75000"/>
                  </a:schemeClr>
                </a:solidFill>
              </a:defRPr>
            </a:lvl5pPr>
            <a:lvl6pPr marL="2958313" indent="0">
              <a:buNone/>
              <a:defRPr sz="1812">
                <a:solidFill>
                  <a:schemeClr val="tx1">
                    <a:tint val="75000"/>
                  </a:schemeClr>
                </a:solidFill>
              </a:defRPr>
            </a:lvl6pPr>
            <a:lvl7pPr marL="3549975" indent="0">
              <a:buNone/>
              <a:defRPr sz="1812">
                <a:solidFill>
                  <a:schemeClr val="tx1">
                    <a:tint val="75000"/>
                  </a:schemeClr>
                </a:solidFill>
              </a:defRPr>
            </a:lvl7pPr>
            <a:lvl8pPr marL="4141638" indent="0">
              <a:buNone/>
              <a:defRPr sz="1812">
                <a:solidFill>
                  <a:schemeClr val="tx1">
                    <a:tint val="75000"/>
                  </a:schemeClr>
                </a:solidFill>
              </a:defRPr>
            </a:lvl8pPr>
            <a:lvl9pPr marL="4733300" indent="0">
              <a:buNone/>
              <a:defRPr sz="1812">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556051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2374" y="690880"/>
            <a:ext cx="6679400" cy="3425613"/>
          </a:xfrm>
        </p:spPr>
        <p:txBody>
          <a:bodyPr anchor="ctr">
            <a:normAutofit/>
          </a:bodyPr>
          <a:lstStyle>
            <a:lvl1pPr algn="l">
              <a:defRPr sz="5694" b="0" cap="none"/>
            </a:lvl1pPr>
          </a:lstStyle>
          <a:p>
            <a:r>
              <a:rPr lang="en-US" dirty="0"/>
              <a:t>Click to edit Master title style</a:t>
            </a:r>
          </a:p>
        </p:txBody>
      </p:sp>
      <p:sp>
        <p:nvSpPr>
          <p:cNvPr id="23" name="Text Placeholder 9"/>
          <p:cNvSpPr>
            <a:spLocks noGrp="1"/>
          </p:cNvSpPr>
          <p:nvPr>
            <p:ph type="body" sz="quarter" idx="13"/>
          </p:nvPr>
        </p:nvSpPr>
        <p:spPr>
          <a:xfrm>
            <a:off x="670557" y="4548294"/>
            <a:ext cx="6982488" cy="582814"/>
          </a:xfrm>
        </p:spPr>
        <p:txBody>
          <a:bodyPr anchor="b">
            <a:noAutofit/>
          </a:bodyPr>
          <a:lstStyle>
            <a:lvl1pPr marL="0" indent="0">
              <a:buFontTx/>
              <a:buNone/>
              <a:defRPr sz="3106">
                <a:solidFill>
                  <a:schemeClr val="tx1">
                    <a:lumMod val="75000"/>
                    <a:lumOff val="25000"/>
                  </a:schemeClr>
                </a:solidFill>
              </a:defRPr>
            </a:lvl1pPr>
            <a:lvl2pPr marL="591663" indent="0">
              <a:buFontTx/>
              <a:buNone/>
              <a:defRPr/>
            </a:lvl2pPr>
            <a:lvl3pPr marL="1183325" indent="0">
              <a:buFontTx/>
              <a:buNone/>
              <a:defRPr/>
            </a:lvl3pPr>
            <a:lvl4pPr marL="1774988" indent="0">
              <a:buFontTx/>
              <a:buNone/>
              <a:defRPr/>
            </a:lvl4pPr>
            <a:lvl5pPr marL="236665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0558" y="5131108"/>
            <a:ext cx="6982487" cy="1715769"/>
          </a:xfrm>
        </p:spPr>
        <p:txBody>
          <a:bodyPr anchor="t">
            <a:normAutofit/>
          </a:bodyPr>
          <a:lstStyle>
            <a:lvl1pPr marL="0" indent="0" algn="l">
              <a:buNone/>
              <a:defRPr sz="2329">
                <a:solidFill>
                  <a:schemeClr val="tx1">
                    <a:lumMod val="50000"/>
                    <a:lumOff val="50000"/>
                  </a:schemeClr>
                </a:solidFill>
              </a:defRPr>
            </a:lvl1pPr>
            <a:lvl2pPr marL="591663" indent="0">
              <a:buNone/>
              <a:defRPr sz="2329">
                <a:solidFill>
                  <a:schemeClr val="tx1">
                    <a:tint val="75000"/>
                  </a:schemeClr>
                </a:solidFill>
              </a:defRPr>
            </a:lvl2pPr>
            <a:lvl3pPr marL="1183325" indent="0">
              <a:buNone/>
              <a:defRPr sz="2071">
                <a:solidFill>
                  <a:schemeClr val="tx1">
                    <a:tint val="75000"/>
                  </a:schemeClr>
                </a:solidFill>
              </a:defRPr>
            </a:lvl3pPr>
            <a:lvl4pPr marL="1774988" indent="0">
              <a:buNone/>
              <a:defRPr sz="1812">
                <a:solidFill>
                  <a:schemeClr val="tx1">
                    <a:tint val="75000"/>
                  </a:schemeClr>
                </a:solidFill>
              </a:defRPr>
            </a:lvl4pPr>
            <a:lvl5pPr marL="2366650" indent="0">
              <a:buNone/>
              <a:defRPr sz="1812">
                <a:solidFill>
                  <a:schemeClr val="tx1">
                    <a:tint val="75000"/>
                  </a:schemeClr>
                </a:solidFill>
              </a:defRPr>
            </a:lvl5pPr>
            <a:lvl6pPr marL="2958313" indent="0">
              <a:buNone/>
              <a:defRPr sz="1812">
                <a:solidFill>
                  <a:schemeClr val="tx1">
                    <a:tint val="75000"/>
                  </a:schemeClr>
                </a:solidFill>
              </a:defRPr>
            </a:lvl6pPr>
            <a:lvl7pPr marL="3549975" indent="0">
              <a:buNone/>
              <a:defRPr sz="1812">
                <a:solidFill>
                  <a:schemeClr val="tx1">
                    <a:tint val="75000"/>
                  </a:schemeClr>
                </a:solidFill>
              </a:defRPr>
            </a:lvl7pPr>
            <a:lvl8pPr marL="4141638" indent="0">
              <a:buNone/>
              <a:defRPr sz="1812">
                <a:solidFill>
                  <a:schemeClr val="tx1">
                    <a:tint val="75000"/>
                  </a:schemeClr>
                </a:solidFill>
              </a:defRPr>
            </a:lvl8pPr>
            <a:lvl9pPr marL="4733300" indent="0">
              <a:buNone/>
              <a:defRPr sz="1812">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30983" y="895762"/>
            <a:ext cx="503051" cy="662746"/>
          </a:xfrm>
          <a:prstGeom prst="rect">
            <a:avLst/>
          </a:prstGeom>
        </p:spPr>
        <p:txBody>
          <a:bodyPr vert="horz" lIns="118334" tIns="59167" rIns="118334" bIns="59167" rtlCol="0" anchor="ctr">
            <a:noAutofit/>
          </a:bodyPr>
          <a:lstStyle/>
          <a:p>
            <a:pPr lvl="0"/>
            <a:r>
              <a:rPr lang="en-US" sz="10353"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7422469" y="3271430"/>
            <a:ext cx="503051" cy="662746"/>
          </a:xfrm>
          <a:prstGeom prst="rect">
            <a:avLst/>
          </a:prstGeom>
        </p:spPr>
        <p:txBody>
          <a:bodyPr vert="horz" lIns="118334" tIns="59167" rIns="118334" bIns="59167" rtlCol="0" anchor="ctr">
            <a:noAutofit/>
          </a:bodyPr>
          <a:lstStyle/>
          <a:p>
            <a:pPr lvl="0"/>
            <a:r>
              <a:rPr lang="en-US" sz="10353"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923641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77433" y="690880"/>
            <a:ext cx="6975612" cy="3425613"/>
          </a:xfrm>
        </p:spPr>
        <p:txBody>
          <a:bodyPr anchor="ctr">
            <a:normAutofit/>
          </a:bodyPr>
          <a:lstStyle>
            <a:lvl1pPr algn="l">
              <a:defRPr sz="5694" b="0" cap="none"/>
            </a:lvl1pPr>
          </a:lstStyle>
          <a:p>
            <a:r>
              <a:rPr lang="en-US" dirty="0"/>
              <a:t>Click to edit Master title style</a:t>
            </a:r>
          </a:p>
        </p:txBody>
      </p:sp>
      <p:sp>
        <p:nvSpPr>
          <p:cNvPr id="23" name="Text Placeholder 9"/>
          <p:cNvSpPr>
            <a:spLocks noGrp="1"/>
          </p:cNvSpPr>
          <p:nvPr>
            <p:ph type="body" sz="quarter" idx="13"/>
          </p:nvPr>
        </p:nvSpPr>
        <p:spPr>
          <a:xfrm>
            <a:off x="670557" y="4548294"/>
            <a:ext cx="6982488" cy="582814"/>
          </a:xfrm>
        </p:spPr>
        <p:txBody>
          <a:bodyPr anchor="b">
            <a:noAutofit/>
          </a:bodyPr>
          <a:lstStyle>
            <a:lvl1pPr marL="0" indent="0">
              <a:buFontTx/>
              <a:buNone/>
              <a:defRPr sz="3106">
                <a:solidFill>
                  <a:schemeClr val="accent1"/>
                </a:solidFill>
              </a:defRPr>
            </a:lvl1pPr>
            <a:lvl2pPr marL="591663" indent="0">
              <a:buFontTx/>
              <a:buNone/>
              <a:defRPr/>
            </a:lvl2pPr>
            <a:lvl3pPr marL="1183325" indent="0">
              <a:buFontTx/>
              <a:buNone/>
              <a:defRPr/>
            </a:lvl3pPr>
            <a:lvl4pPr marL="1774988" indent="0">
              <a:buFontTx/>
              <a:buNone/>
              <a:defRPr/>
            </a:lvl4pPr>
            <a:lvl5pPr marL="236665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0558" y="5131108"/>
            <a:ext cx="6982487" cy="1715769"/>
          </a:xfrm>
        </p:spPr>
        <p:txBody>
          <a:bodyPr anchor="t">
            <a:normAutofit/>
          </a:bodyPr>
          <a:lstStyle>
            <a:lvl1pPr marL="0" indent="0" algn="l">
              <a:buNone/>
              <a:defRPr sz="2329">
                <a:solidFill>
                  <a:schemeClr val="tx1">
                    <a:lumMod val="50000"/>
                    <a:lumOff val="50000"/>
                  </a:schemeClr>
                </a:solidFill>
              </a:defRPr>
            </a:lvl1pPr>
            <a:lvl2pPr marL="591663" indent="0">
              <a:buNone/>
              <a:defRPr sz="2329">
                <a:solidFill>
                  <a:schemeClr val="tx1">
                    <a:tint val="75000"/>
                  </a:schemeClr>
                </a:solidFill>
              </a:defRPr>
            </a:lvl2pPr>
            <a:lvl3pPr marL="1183325" indent="0">
              <a:buNone/>
              <a:defRPr sz="2071">
                <a:solidFill>
                  <a:schemeClr val="tx1">
                    <a:tint val="75000"/>
                  </a:schemeClr>
                </a:solidFill>
              </a:defRPr>
            </a:lvl3pPr>
            <a:lvl4pPr marL="1774988" indent="0">
              <a:buNone/>
              <a:defRPr sz="1812">
                <a:solidFill>
                  <a:schemeClr val="tx1">
                    <a:tint val="75000"/>
                  </a:schemeClr>
                </a:solidFill>
              </a:defRPr>
            </a:lvl4pPr>
            <a:lvl5pPr marL="2366650" indent="0">
              <a:buNone/>
              <a:defRPr sz="1812">
                <a:solidFill>
                  <a:schemeClr val="tx1">
                    <a:tint val="75000"/>
                  </a:schemeClr>
                </a:solidFill>
              </a:defRPr>
            </a:lvl5pPr>
            <a:lvl6pPr marL="2958313" indent="0">
              <a:buNone/>
              <a:defRPr sz="1812">
                <a:solidFill>
                  <a:schemeClr val="tx1">
                    <a:tint val="75000"/>
                  </a:schemeClr>
                </a:solidFill>
              </a:defRPr>
            </a:lvl6pPr>
            <a:lvl7pPr marL="3549975" indent="0">
              <a:buNone/>
              <a:defRPr sz="1812">
                <a:solidFill>
                  <a:schemeClr val="tx1">
                    <a:tint val="75000"/>
                  </a:schemeClr>
                </a:solidFill>
              </a:defRPr>
            </a:lvl7pPr>
            <a:lvl8pPr marL="4141638" indent="0">
              <a:buNone/>
              <a:defRPr sz="1812">
                <a:solidFill>
                  <a:schemeClr val="tx1">
                    <a:tint val="75000"/>
                  </a:schemeClr>
                </a:solidFill>
              </a:defRPr>
            </a:lvl8pPr>
            <a:lvl9pPr marL="4733300" indent="0">
              <a:buNone/>
              <a:defRPr sz="1812">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520879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0DDF080-5E8C-48AD-84E5-6C08B304C14E}" type="datetimeFigureOut">
              <a:rPr lang="en-US" dirty="0"/>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7333891-D5E7-4C7B-BF1D-E855E53CB5A8}" type="slidenum">
              <a:rPr lang="en-US" dirty="0"/>
              <a:t>‹#›</a:t>
            </a:fld>
            <a:endParaRPr lang="en-US" dirty="0"/>
          </a:p>
        </p:txBody>
      </p:sp>
    </p:spTree>
    <p:extLst>
      <p:ext uri="{BB962C8B-B14F-4D97-AF65-F5344CB8AC3E}">
        <p14:creationId xmlns:p14="http://schemas.microsoft.com/office/powerpoint/2010/main" val="7460085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5043" y="690881"/>
            <a:ext cx="1076693" cy="5951644"/>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0559" y="690881"/>
            <a:ext cx="5714529" cy="595164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998209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Vertical Title and Text">
    <p:spTree>
      <p:nvGrpSpPr>
        <p:cNvPr id="1" name=""/>
        <p:cNvGrpSpPr/>
        <p:nvPr/>
      </p:nvGrpSpPr>
      <p:grpSpPr>
        <a:xfrm>
          <a:off x="0" y="0"/>
          <a:ext cx="0" cy="0"/>
          <a:chOff x="0" y="0"/>
          <a:chExt cx="0" cy="0"/>
        </a:xfrm>
      </p:grpSpPr>
      <p:pic>
        <p:nvPicPr>
          <p:cNvPr id="19" name="Picture 18" descr="A picture containing umbrella&#10;&#10;Description automatically generated">
            <a:extLst>
              <a:ext uri="{FF2B5EF4-FFF2-40B4-BE49-F238E27FC236}">
                <a16:creationId xmlns:a16="http://schemas.microsoft.com/office/drawing/2014/main" id="{D2C2D218-3D73-4BFD-ADB8-2180A015F9A1}"/>
              </a:ext>
            </a:extLst>
          </p:cNvPr>
          <p:cNvPicPr>
            <a:picLocks noChangeAspect="1"/>
          </p:cNvPicPr>
          <p:nvPr userDrawn="1"/>
        </p:nvPicPr>
        <p:blipFill rotWithShape="1">
          <a:blip r:embed="rId2"/>
          <a:srcRect l="22727"/>
          <a:stretch/>
        </p:blipFill>
        <p:spPr>
          <a:xfrm rot="5400000">
            <a:off x="-1071729" y="1057833"/>
            <a:ext cx="7772401" cy="5656719"/>
          </a:xfrm>
          <a:prstGeom prst="rect">
            <a:avLst/>
          </a:prstGeom>
        </p:spPr>
      </p:pic>
      <p:sp>
        <p:nvSpPr>
          <p:cNvPr id="5" name="Title 2">
            <a:extLst>
              <a:ext uri="{FF2B5EF4-FFF2-40B4-BE49-F238E27FC236}">
                <a16:creationId xmlns:a16="http://schemas.microsoft.com/office/drawing/2014/main" id="{A8F71EEF-5E5F-420F-9767-F670EA379B5D}"/>
              </a:ext>
            </a:extLst>
          </p:cNvPr>
          <p:cNvSpPr>
            <a:spLocks noGrp="1"/>
          </p:cNvSpPr>
          <p:nvPr>
            <p:ph type="title" hasCustomPrompt="1"/>
          </p:nvPr>
        </p:nvSpPr>
        <p:spPr>
          <a:xfrm>
            <a:off x="4389119" y="2432304"/>
            <a:ext cx="5408023" cy="835428"/>
          </a:xfrm>
          <a:prstGeom prst="rect">
            <a:avLst/>
          </a:prstGeom>
        </p:spPr>
        <p:txBody>
          <a:bodyPr>
            <a:noAutofit/>
          </a:bodyPr>
          <a:lstStyle>
            <a:lvl1pPr>
              <a:lnSpc>
                <a:spcPct val="70000"/>
              </a:lnSpc>
              <a:defRPr lang="en-US" sz="5400">
                <a:solidFill>
                  <a:schemeClr val="bg2"/>
                </a:solidFill>
                <a:ea typeface="Ebrima" panose="02000000000000000000" pitchFamily="2" charset="0"/>
                <a:cs typeface="Ebrima" panose="02000000000000000000" pitchFamily="2" charset="0"/>
              </a:defRPr>
            </a:lvl1pPr>
          </a:lstStyle>
          <a:p>
            <a:pPr marL="0" lvl="0" indent="0">
              <a:spcBef>
                <a:spcPts val="1133"/>
              </a:spcBef>
              <a:buFont typeface="Arial" panose="020B0604020202020204" pitchFamily="34" charset="0"/>
            </a:pPr>
            <a:r>
              <a:rPr lang="en-US" dirty="0"/>
              <a:t>Name</a:t>
            </a:r>
          </a:p>
        </p:txBody>
      </p:sp>
      <p:sp>
        <p:nvSpPr>
          <p:cNvPr id="6" name="Text Placeholder 16">
            <a:extLst>
              <a:ext uri="{FF2B5EF4-FFF2-40B4-BE49-F238E27FC236}">
                <a16:creationId xmlns:a16="http://schemas.microsoft.com/office/drawing/2014/main" id="{F89CA423-58AD-4CB7-AC23-B3E2FFDA20BF}"/>
              </a:ext>
            </a:extLst>
          </p:cNvPr>
          <p:cNvSpPr>
            <a:spLocks noGrp="1"/>
          </p:cNvSpPr>
          <p:nvPr>
            <p:ph type="body" sz="quarter" idx="11"/>
          </p:nvPr>
        </p:nvSpPr>
        <p:spPr>
          <a:xfrm>
            <a:off x="4389120" y="768096"/>
            <a:ext cx="5408023" cy="429768"/>
          </a:xfrm>
          <a:prstGeom prst="rect">
            <a:avLst/>
          </a:prstGeom>
        </p:spPr>
        <p:txBody>
          <a:bodyPr vert="horz" lIns="91440" tIns="45720" rIns="91440" bIns="45720" rtlCol="0" anchor="ctr">
            <a:normAutofit/>
          </a:bodyPr>
          <a:lstStyle>
            <a:lvl1pPr>
              <a:defRPr lang="en-US" sz="2400" dirty="0">
                <a:solidFill>
                  <a:schemeClr val="bg2"/>
                </a:solidFill>
                <a:latin typeface="+mj-lt"/>
                <a:ea typeface="Ebrima" panose="02000000000000000000" pitchFamily="2" charset="0"/>
                <a:cs typeface="Ebrima" panose="02000000000000000000" pitchFamily="2" charset="0"/>
              </a:defRPr>
            </a:lvl1pPr>
          </a:lstStyle>
          <a:p>
            <a:pPr lvl="0">
              <a:spcBef>
                <a:spcPct val="0"/>
              </a:spcBef>
            </a:pPr>
            <a:r>
              <a:rPr lang="en-US" dirty="0"/>
              <a:t>Click to edit Master text styles</a:t>
            </a:r>
          </a:p>
        </p:txBody>
      </p:sp>
      <p:sp>
        <p:nvSpPr>
          <p:cNvPr id="7" name="Text Placeholder 18">
            <a:extLst>
              <a:ext uri="{FF2B5EF4-FFF2-40B4-BE49-F238E27FC236}">
                <a16:creationId xmlns:a16="http://schemas.microsoft.com/office/drawing/2014/main" id="{1A8FAA07-7D56-4047-B401-0145FA4917CB}"/>
              </a:ext>
            </a:extLst>
          </p:cNvPr>
          <p:cNvSpPr>
            <a:spLocks noGrp="1"/>
          </p:cNvSpPr>
          <p:nvPr>
            <p:ph type="body" sz="quarter" idx="12"/>
          </p:nvPr>
        </p:nvSpPr>
        <p:spPr>
          <a:xfrm>
            <a:off x="4389120" y="2011680"/>
            <a:ext cx="5408023" cy="310896"/>
          </a:xfrm>
          <a:prstGeom prst="rect">
            <a:avLst/>
          </a:prstGeom>
          <a:noFill/>
        </p:spPr>
        <p:txBody>
          <a:bodyPr wrap="square">
            <a:noAutofit/>
          </a:bodyPr>
          <a:lstStyle>
            <a:lvl1pPr>
              <a:defRPr lang="en-US" sz="1600" b="0" dirty="0">
                <a:solidFill>
                  <a:schemeClr val="tx1">
                    <a:lumMod val="65000"/>
                    <a:lumOff val="35000"/>
                  </a:schemeClr>
                </a:solidFill>
                <a:ea typeface="Ebrima" panose="02000000000000000000" pitchFamily="2" charset="0"/>
                <a:cs typeface="Ebrima" panose="02000000000000000000" pitchFamily="2" charset="0"/>
              </a:defRPr>
            </a:lvl1pPr>
          </a:lstStyle>
          <a:p>
            <a:pPr lvl="0" defTabSz="914400"/>
            <a:r>
              <a:rPr lang="en-US" dirty="0"/>
              <a:t>Click to edit Master text styles</a:t>
            </a:r>
          </a:p>
        </p:txBody>
      </p:sp>
      <p:sp>
        <p:nvSpPr>
          <p:cNvPr id="8" name="Text Placeholder 18">
            <a:extLst>
              <a:ext uri="{FF2B5EF4-FFF2-40B4-BE49-F238E27FC236}">
                <a16:creationId xmlns:a16="http://schemas.microsoft.com/office/drawing/2014/main" id="{F965DFF4-8B29-44E0-9800-C32C9753BFB4}"/>
              </a:ext>
            </a:extLst>
          </p:cNvPr>
          <p:cNvSpPr>
            <a:spLocks noGrp="1"/>
          </p:cNvSpPr>
          <p:nvPr>
            <p:ph type="body" sz="quarter" idx="13"/>
          </p:nvPr>
        </p:nvSpPr>
        <p:spPr>
          <a:xfrm>
            <a:off x="4389120" y="3328416"/>
            <a:ext cx="5408022" cy="749808"/>
          </a:xfrm>
          <a:prstGeom prst="rect">
            <a:avLst/>
          </a:prstGeom>
        </p:spPr>
        <p:txBody>
          <a:bodyPr vert="horz" lIns="91440" tIns="45720" rIns="91440" bIns="45720" rtlCol="0" anchor="t">
            <a:noAutofit/>
          </a:bodyPr>
          <a:lstStyle>
            <a:lvl1pPr>
              <a:defRPr lang="en-US" sz="1600" b="0" dirty="0">
                <a:solidFill>
                  <a:schemeClr val="tx1">
                    <a:lumMod val="65000"/>
                    <a:lumOff val="35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cxnSp>
        <p:nvCxnSpPr>
          <p:cNvPr id="9" name="Straight Connector 8">
            <a:extLst>
              <a:ext uri="{FF2B5EF4-FFF2-40B4-BE49-F238E27FC236}">
                <a16:creationId xmlns:a16="http://schemas.microsoft.com/office/drawing/2014/main" id="{BF6F9F58-DF55-4876-874B-F93F1E6B3C5C}"/>
              </a:ext>
            </a:extLst>
          </p:cNvPr>
          <p:cNvCxnSpPr>
            <a:cxnSpLocks/>
          </p:cNvCxnSpPr>
          <p:nvPr userDrawn="1"/>
        </p:nvCxnSpPr>
        <p:spPr>
          <a:xfrm>
            <a:off x="4392485" y="6241573"/>
            <a:ext cx="2280896"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B98F3A33-F794-4111-9BEF-6D4AD2D91116}"/>
              </a:ext>
            </a:extLst>
          </p:cNvPr>
          <p:cNvCxnSpPr>
            <a:cxnSpLocks/>
          </p:cNvCxnSpPr>
          <p:nvPr userDrawn="1"/>
        </p:nvCxnSpPr>
        <p:spPr>
          <a:xfrm>
            <a:off x="7046785" y="6241573"/>
            <a:ext cx="2280896"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8">
            <a:extLst>
              <a:ext uri="{FF2B5EF4-FFF2-40B4-BE49-F238E27FC236}">
                <a16:creationId xmlns:a16="http://schemas.microsoft.com/office/drawing/2014/main" id="{A5C1A351-2D11-42B1-BC0C-48C8E4F98D90}"/>
              </a:ext>
            </a:extLst>
          </p:cNvPr>
          <p:cNvSpPr>
            <a:spLocks noGrp="1"/>
          </p:cNvSpPr>
          <p:nvPr>
            <p:ph type="pic" sz="quarter" idx="15"/>
          </p:nvPr>
        </p:nvSpPr>
        <p:spPr>
          <a:xfrm>
            <a:off x="4429067" y="5592550"/>
            <a:ext cx="2241865" cy="649022"/>
          </a:xfrm>
          <a:prstGeom prst="rect">
            <a:avLst/>
          </a:prstGeom>
        </p:spPr>
        <p:txBody>
          <a:bodyPr>
            <a:noAutofit/>
          </a:bodyPr>
          <a:lstStyle>
            <a:lvl1pPr>
              <a:defRPr sz="1100"/>
            </a:lvl1pPr>
          </a:lstStyle>
          <a:p>
            <a:endParaRPr lang="en-US" dirty="0"/>
          </a:p>
        </p:txBody>
      </p:sp>
      <p:sp>
        <p:nvSpPr>
          <p:cNvPr id="12" name="Picture Placeholder 8">
            <a:extLst>
              <a:ext uri="{FF2B5EF4-FFF2-40B4-BE49-F238E27FC236}">
                <a16:creationId xmlns:a16="http://schemas.microsoft.com/office/drawing/2014/main" id="{390DDF7C-BCEB-4CD8-A791-82EC7322016A}"/>
              </a:ext>
            </a:extLst>
          </p:cNvPr>
          <p:cNvSpPr>
            <a:spLocks noGrp="1"/>
          </p:cNvSpPr>
          <p:nvPr>
            <p:ph type="pic" sz="quarter" idx="16"/>
          </p:nvPr>
        </p:nvSpPr>
        <p:spPr>
          <a:xfrm>
            <a:off x="7085815" y="5592551"/>
            <a:ext cx="2241865" cy="649021"/>
          </a:xfrm>
          <a:prstGeom prst="rect">
            <a:avLst/>
          </a:prstGeom>
        </p:spPr>
        <p:txBody>
          <a:bodyPr>
            <a:noAutofit/>
          </a:bodyPr>
          <a:lstStyle>
            <a:lvl1pPr>
              <a:defRPr sz="1100"/>
            </a:lvl1pPr>
          </a:lstStyle>
          <a:p>
            <a:endParaRPr lang="en-US" dirty="0"/>
          </a:p>
        </p:txBody>
      </p:sp>
      <p:sp>
        <p:nvSpPr>
          <p:cNvPr id="13" name="Text Placeholder 18">
            <a:extLst>
              <a:ext uri="{FF2B5EF4-FFF2-40B4-BE49-F238E27FC236}">
                <a16:creationId xmlns:a16="http://schemas.microsoft.com/office/drawing/2014/main" id="{0EDFB2DA-7C60-4CC9-B01A-82FB388B2CAA}"/>
              </a:ext>
            </a:extLst>
          </p:cNvPr>
          <p:cNvSpPr>
            <a:spLocks noGrp="1"/>
          </p:cNvSpPr>
          <p:nvPr>
            <p:ph type="body" sz="quarter" idx="17"/>
          </p:nvPr>
        </p:nvSpPr>
        <p:spPr>
          <a:xfrm>
            <a:off x="4392485" y="6260190"/>
            <a:ext cx="2274888" cy="285690"/>
          </a:xfrm>
          <a:prstGeom prst="rect">
            <a:avLst/>
          </a:prstGeom>
        </p:spPr>
        <p:txBody>
          <a:bodyPr bIns="0" anchor="b">
            <a:noAutofit/>
          </a:bodyPr>
          <a:lstStyle>
            <a:lvl1pPr>
              <a:defRPr lang="en-US" sz="1600" b="0" dirty="0">
                <a:solidFill>
                  <a:schemeClr val="bg1">
                    <a:lumMod val="50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14" name="Text Placeholder 18">
            <a:extLst>
              <a:ext uri="{FF2B5EF4-FFF2-40B4-BE49-F238E27FC236}">
                <a16:creationId xmlns:a16="http://schemas.microsoft.com/office/drawing/2014/main" id="{87C33B2C-085A-4520-BFF9-BC5A93E0FFF5}"/>
              </a:ext>
            </a:extLst>
          </p:cNvPr>
          <p:cNvSpPr>
            <a:spLocks noGrp="1"/>
          </p:cNvSpPr>
          <p:nvPr>
            <p:ph type="body" sz="quarter" idx="14"/>
          </p:nvPr>
        </p:nvSpPr>
        <p:spPr>
          <a:xfrm>
            <a:off x="7040776" y="6260190"/>
            <a:ext cx="2281621" cy="285655"/>
          </a:xfrm>
          <a:prstGeom prst="rect">
            <a:avLst/>
          </a:prstGeom>
        </p:spPr>
        <p:txBody>
          <a:bodyPr bIns="0" anchor="b">
            <a:noAutofit/>
          </a:bodyPr>
          <a:lstStyle>
            <a:lvl1pPr>
              <a:defRPr lang="en-US" sz="1600" b="0" dirty="0">
                <a:solidFill>
                  <a:schemeClr val="bg1">
                    <a:lumMod val="50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15" name="Text Placeholder 18">
            <a:extLst>
              <a:ext uri="{FF2B5EF4-FFF2-40B4-BE49-F238E27FC236}">
                <a16:creationId xmlns:a16="http://schemas.microsoft.com/office/drawing/2014/main" id="{C178F007-27D0-44D3-89D6-72BEE9E1D1A1}"/>
              </a:ext>
            </a:extLst>
          </p:cNvPr>
          <p:cNvSpPr>
            <a:spLocks noGrp="1"/>
          </p:cNvSpPr>
          <p:nvPr>
            <p:ph type="body" sz="quarter" idx="18"/>
          </p:nvPr>
        </p:nvSpPr>
        <p:spPr>
          <a:xfrm>
            <a:off x="4389119" y="6545845"/>
            <a:ext cx="2274888" cy="215141"/>
          </a:xfrm>
          <a:prstGeom prst="rect">
            <a:avLst/>
          </a:prstGeom>
        </p:spPr>
        <p:txBody>
          <a:bodyPr tIns="45720">
            <a:noAutofit/>
          </a:bodyPr>
          <a:lstStyle>
            <a:lvl1pPr>
              <a:defRPr lang="en-US" sz="1100" b="0" dirty="0">
                <a:solidFill>
                  <a:schemeClr val="tx1">
                    <a:lumMod val="65000"/>
                    <a:lumOff val="35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16" name="Text Placeholder 18">
            <a:extLst>
              <a:ext uri="{FF2B5EF4-FFF2-40B4-BE49-F238E27FC236}">
                <a16:creationId xmlns:a16="http://schemas.microsoft.com/office/drawing/2014/main" id="{C0B47902-5F33-4AC3-8F92-A79AA914207F}"/>
              </a:ext>
            </a:extLst>
          </p:cNvPr>
          <p:cNvSpPr>
            <a:spLocks noGrp="1"/>
          </p:cNvSpPr>
          <p:nvPr>
            <p:ph type="body" sz="quarter" idx="19"/>
          </p:nvPr>
        </p:nvSpPr>
        <p:spPr>
          <a:xfrm>
            <a:off x="7037410" y="6545845"/>
            <a:ext cx="2281621" cy="215115"/>
          </a:xfrm>
          <a:prstGeom prst="rect">
            <a:avLst/>
          </a:prstGeom>
        </p:spPr>
        <p:txBody>
          <a:bodyPr tIns="45720">
            <a:noAutofit/>
          </a:bodyPr>
          <a:lstStyle>
            <a:lvl1pPr>
              <a:defRPr lang="en-US" sz="1100" b="0" dirty="0">
                <a:solidFill>
                  <a:schemeClr val="tx1">
                    <a:lumMod val="65000"/>
                    <a:lumOff val="35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17" name="Text Placeholder 16">
            <a:extLst>
              <a:ext uri="{FF2B5EF4-FFF2-40B4-BE49-F238E27FC236}">
                <a16:creationId xmlns:a16="http://schemas.microsoft.com/office/drawing/2014/main" id="{5230F89E-0A37-46D2-B5FD-DA6B0FC8420D}"/>
              </a:ext>
            </a:extLst>
          </p:cNvPr>
          <p:cNvSpPr>
            <a:spLocks noGrp="1"/>
          </p:cNvSpPr>
          <p:nvPr>
            <p:ph type="body" sz="quarter" idx="20"/>
          </p:nvPr>
        </p:nvSpPr>
        <p:spPr>
          <a:xfrm>
            <a:off x="4389119" y="4151376"/>
            <a:ext cx="5408023" cy="429768"/>
          </a:xfrm>
          <a:prstGeom prst="rect">
            <a:avLst/>
          </a:prstGeom>
        </p:spPr>
        <p:txBody>
          <a:bodyPr vert="horz" lIns="91440" tIns="45720" rIns="91440" bIns="45720" rtlCol="0" anchor="ctr">
            <a:normAutofit/>
          </a:bodyPr>
          <a:lstStyle>
            <a:lvl1pPr>
              <a:defRPr lang="en-US" sz="2400" dirty="0">
                <a:solidFill>
                  <a:schemeClr val="bg2"/>
                </a:solidFill>
                <a:latin typeface="+mj-lt"/>
                <a:ea typeface="Ebrima" panose="02000000000000000000" pitchFamily="2" charset="0"/>
                <a:cs typeface="Ebrima" panose="02000000000000000000" pitchFamily="2" charset="0"/>
              </a:defRPr>
            </a:lvl1pPr>
          </a:lstStyle>
          <a:p>
            <a:pPr lvl="0">
              <a:spcBef>
                <a:spcPct val="0"/>
              </a:spcBef>
            </a:pPr>
            <a:r>
              <a:rPr lang="en-US" dirty="0"/>
              <a:t>Click to edit Master text styles</a:t>
            </a:r>
          </a:p>
        </p:txBody>
      </p:sp>
    </p:spTree>
    <p:extLst>
      <p:ext uri="{BB962C8B-B14F-4D97-AF65-F5344CB8AC3E}">
        <p14:creationId xmlns:p14="http://schemas.microsoft.com/office/powerpoint/2010/main" val="10215660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pic>
        <p:nvPicPr>
          <p:cNvPr id="7" name="Picture 6" descr="A picture containing umbrella&#10;&#10;Description automatically generated">
            <a:extLst>
              <a:ext uri="{FF2B5EF4-FFF2-40B4-BE49-F238E27FC236}">
                <a16:creationId xmlns:a16="http://schemas.microsoft.com/office/drawing/2014/main" id="{87A82791-70E0-4477-86AB-1F6635B85253}"/>
              </a:ext>
            </a:extLst>
          </p:cNvPr>
          <p:cNvPicPr>
            <a:picLocks noChangeAspect="1"/>
          </p:cNvPicPr>
          <p:nvPr userDrawn="1"/>
        </p:nvPicPr>
        <p:blipFill rotWithShape="1">
          <a:blip r:embed="rId2"/>
          <a:srcRect l="22727" t="11573" b="34273"/>
          <a:stretch/>
        </p:blipFill>
        <p:spPr>
          <a:xfrm rot="16200000" flipH="1">
            <a:off x="4675774" y="2354581"/>
            <a:ext cx="7772401" cy="3063239"/>
          </a:xfrm>
          <a:prstGeom prst="rect">
            <a:avLst/>
          </a:prstGeom>
        </p:spPr>
      </p:pic>
      <p:pic>
        <p:nvPicPr>
          <p:cNvPr id="9" name="Picture 8" descr="A picture containing umbrella&#10;&#10;Description automatically generated">
            <a:extLst>
              <a:ext uri="{FF2B5EF4-FFF2-40B4-BE49-F238E27FC236}">
                <a16:creationId xmlns:a16="http://schemas.microsoft.com/office/drawing/2014/main" id="{5116A434-AC6A-48E5-A42F-CB349215D751}"/>
              </a:ext>
            </a:extLst>
          </p:cNvPr>
          <p:cNvPicPr>
            <a:picLocks noChangeAspect="1"/>
          </p:cNvPicPr>
          <p:nvPr userDrawn="1"/>
        </p:nvPicPr>
        <p:blipFill rotWithShape="1">
          <a:blip r:embed="rId2"/>
          <a:srcRect l="22727" t="11573" b="34273"/>
          <a:stretch/>
        </p:blipFill>
        <p:spPr>
          <a:xfrm rot="5400000">
            <a:off x="-2369282" y="2354574"/>
            <a:ext cx="7772401" cy="3063239"/>
          </a:xfrm>
          <a:prstGeom prst="rect">
            <a:avLst/>
          </a:prstGeom>
        </p:spPr>
      </p:pic>
      <p:sp>
        <p:nvSpPr>
          <p:cNvPr id="4" name="Title 2">
            <a:extLst>
              <a:ext uri="{FF2B5EF4-FFF2-40B4-BE49-F238E27FC236}">
                <a16:creationId xmlns:a16="http://schemas.microsoft.com/office/drawing/2014/main" id="{7BDFF829-1741-4C7E-A8A2-93F96DFBA51F}"/>
              </a:ext>
            </a:extLst>
          </p:cNvPr>
          <p:cNvSpPr>
            <a:spLocks noGrp="1"/>
          </p:cNvSpPr>
          <p:nvPr>
            <p:ph type="title" hasCustomPrompt="1"/>
          </p:nvPr>
        </p:nvSpPr>
        <p:spPr>
          <a:xfrm>
            <a:off x="2194560" y="2486733"/>
            <a:ext cx="5669280" cy="835428"/>
          </a:xfrm>
          <a:prstGeom prst="rect">
            <a:avLst/>
          </a:prstGeom>
        </p:spPr>
        <p:txBody>
          <a:bodyPr>
            <a:noAutofit/>
          </a:bodyPr>
          <a:lstStyle>
            <a:lvl1pPr algn="ctr">
              <a:lnSpc>
                <a:spcPct val="70000"/>
              </a:lnSpc>
              <a:defRPr lang="en-US" sz="5400">
                <a:solidFill>
                  <a:schemeClr val="bg2"/>
                </a:solidFill>
                <a:ea typeface="Ebrima" panose="02000000000000000000" pitchFamily="2" charset="0"/>
                <a:cs typeface="Ebrima" panose="02000000000000000000" pitchFamily="2" charset="0"/>
              </a:defRPr>
            </a:lvl1pPr>
          </a:lstStyle>
          <a:p>
            <a:pPr marL="0" lvl="0" indent="0">
              <a:spcBef>
                <a:spcPts val="1133"/>
              </a:spcBef>
              <a:buFont typeface="Arial" panose="020B0604020202020204" pitchFamily="34" charset="0"/>
            </a:pPr>
            <a:r>
              <a:rPr lang="en-US" dirty="0"/>
              <a:t>Name</a:t>
            </a:r>
          </a:p>
        </p:txBody>
      </p:sp>
      <p:sp>
        <p:nvSpPr>
          <p:cNvPr id="5" name="Text Placeholder 16">
            <a:extLst>
              <a:ext uri="{FF2B5EF4-FFF2-40B4-BE49-F238E27FC236}">
                <a16:creationId xmlns:a16="http://schemas.microsoft.com/office/drawing/2014/main" id="{B704C55E-AF5D-436A-82AE-06788A09AFE7}"/>
              </a:ext>
            </a:extLst>
          </p:cNvPr>
          <p:cNvSpPr>
            <a:spLocks noGrp="1"/>
          </p:cNvSpPr>
          <p:nvPr>
            <p:ph type="body" sz="quarter" idx="11"/>
          </p:nvPr>
        </p:nvSpPr>
        <p:spPr>
          <a:xfrm>
            <a:off x="2325188" y="822525"/>
            <a:ext cx="5408023" cy="707198"/>
          </a:xfrm>
          <a:prstGeom prst="rect">
            <a:avLst/>
          </a:prstGeom>
        </p:spPr>
        <p:txBody>
          <a:bodyPr vert="horz" lIns="91440" tIns="45720" rIns="91440" bIns="45720" rtlCol="0" anchor="ctr">
            <a:normAutofit/>
          </a:bodyPr>
          <a:lstStyle>
            <a:lvl1pPr algn="ctr">
              <a:defRPr lang="en-US" sz="2400" dirty="0">
                <a:solidFill>
                  <a:schemeClr val="bg2"/>
                </a:solidFill>
                <a:latin typeface="+mj-lt"/>
                <a:ea typeface="Ebrima" panose="02000000000000000000" pitchFamily="2" charset="0"/>
                <a:cs typeface="Ebrima" panose="02000000000000000000" pitchFamily="2" charset="0"/>
              </a:defRPr>
            </a:lvl1pPr>
          </a:lstStyle>
          <a:p>
            <a:pPr lvl="0">
              <a:spcBef>
                <a:spcPct val="0"/>
              </a:spcBef>
            </a:pPr>
            <a:r>
              <a:rPr lang="en-US" dirty="0"/>
              <a:t>Click to edit Master text styles</a:t>
            </a:r>
          </a:p>
        </p:txBody>
      </p:sp>
      <p:sp>
        <p:nvSpPr>
          <p:cNvPr id="6" name="Text Placeholder 18">
            <a:extLst>
              <a:ext uri="{FF2B5EF4-FFF2-40B4-BE49-F238E27FC236}">
                <a16:creationId xmlns:a16="http://schemas.microsoft.com/office/drawing/2014/main" id="{5E6BF6BA-898A-4E9F-AD50-F81DCC39AD53}"/>
              </a:ext>
            </a:extLst>
          </p:cNvPr>
          <p:cNvSpPr>
            <a:spLocks noGrp="1"/>
          </p:cNvSpPr>
          <p:nvPr>
            <p:ph type="body" sz="quarter" idx="12"/>
          </p:nvPr>
        </p:nvSpPr>
        <p:spPr>
          <a:xfrm>
            <a:off x="2325188" y="2066109"/>
            <a:ext cx="5408023" cy="310896"/>
          </a:xfrm>
          <a:prstGeom prst="rect">
            <a:avLst/>
          </a:prstGeom>
          <a:noFill/>
        </p:spPr>
        <p:txBody>
          <a:bodyPr wrap="square">
            <a:noAutofit/>
          </a:bodyPr>
          <a:lstStyle>
            <a:lvl1pPr algn="ctr">
              <a:defRPr lang="en-US" sz="1600" b="0" dirty="0">
                <a:solidFill>
                  <a:schemeClr val="tx1">
                    <a:lumMod val="65000"/>
                    <a:lumOff val="35000"/>
                  </a:schemeClr>
                </a:solidFill>
                <a:ea typeface="Ebrima" panose="02000000000000000000" pitchFamily="2" charset="0"/>
                <a:cs typeface="Ebrima" panose="02000000000000000000" pitchFamily="2" charset="0"/>
              </a:defRPr>
            </a:lvl1pPr>
          </a:lstStyle>
          <a:p>
            <a:pPr lvl="0" defTabSz="914400"/>
            <a:r>
              <a:rPr lang="en-US" dirty="0"/>
              <a:t>Click to edit Master text styles</a:t>
            </a:r>
          </a:p>
        </p:txBody>
      </p:sp>
      <p:sp>
        <p:nvSpPr>
          <p:cNvPr id="8" name="Text Placeholder 18">
            <a:extLst>
              <a:ext uri="{FF2B5EF4-FFF2-40B4-BE49-F238E27FC236}">
                <a16:creationId xmlns:a16="http://schemas.microsoft.com/office/drawing/2014/main" id="{8598F9D8-8852-4E72-80EB-1EB37283D6D5}"/>
              </a:ext>
            </a:extLst>
          </p:cNvPr>
          <p:cNvSpPr>
            <a:spLocks noGrp="1"/>
          </p:cNvSpPr>
          <p:nvPr>
            <p:ph type="body" sz="quarter" idx="13"/>
          </p:nvPr>
        </p:nvSpPr>
        <p:spPr>
          <a:xfrm>
            <a:off x="2325188" y="3382845"/>
            <a:ext cx="5408022" cy="749808"/>
          </a:xfrm>
          <a:prstGeom prst="rect">
            <a:avLst/>
          </a:prstGeom>
        </p:spPr>
        <p:txBody>
          <a:bodyPr vert="horz" lIns="91440" tIns="45720" rIns="91440" bIns="45720" rtlCol="0" anchor="t">
            <a:noAutofit/>
          </a:bodyPr>
          <a:lstStyle>
            <a:lvl1pPr algn="ctr">
              <a:defRPr lang="en-US" sz="1600" b="0" dirty="0">
                <a:solidFill>
                  <a:schemeClr val="tx1">
                    <a:lumMod val="65000"/>
                    <a:lumOff val="35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cxnSp>
        <p:nvCxnSpPr>
          <p:cNvPr id="10" name="Straight Connector 9">
            <a:extLst>
              <a:ext uri="{FF2B5EF4-FFF2-40B4-BE49-F238E27FC236}">
                <a16:creationId xmlns:a16="http://schemas.microsoft.com/office/drawing/2014/main" id="{BCF39654-2946-4D0C-9912-C1A08735CC4D}"/>
              </a:ext>
            </a:extLst>
          </p:cNvPr>
          <p:cNvCxnSpPr>
            <a:cxnSpLocks/>
          </p:cNvCxnSpPr>
          <p:nvPr userDrawn="1"/>
        </p:nvCxnSpPr>
        <p:spPr>
          <a:xfrm>
            <a:off x="1167672" y="6296002"/>
            <a:ext cx="2280896"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594E67D-22AB-4BA3-A346-9BF227D4B1A9}"/>
              </a:ext>
            </a:extLst>
          </p:cNvPr>
          <p:cNvCxnSpPr>
            <a:cxnSpLocks/>
          </p:cNvCxnSpPr>
          <p:nvPr userDrawn="1"/>
        </p:nvCxnSpPr>
        <p:spPr>
          <a:xfrm>
            <a:off x="6533302" y="6296001"/>
            <a:ext cx="2280896"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2" name="Picture Placeholder 8">
            <a:extLst>
              <a:ext uri="{FF2B5EF4-FFF2-40B4-BE49-F238E27FC236}">
                <a16:creationId xmlns:a16="http://schemas.microsoft.com/office/drawing/2014/main" id="{65D6E556-B9E3-455F-BFEF-7E71B9E646C2}"/>
              </a:ext>
            </a:extLst>
          </p:cNvPr>
          <p:cNvSpPr>
            <a:spLocks noGrp="1"/>
          </p:cNvSpPr>
          <p:nvPr>
            <p:ph type="pic" sz="quarter" idx="15"/>
          </p:nvPr>
        </p:nvSpPr>
        <p:spPr>
          <a:xfrm>
            <a:off x="1204254" y="5646979"/>
            <a:ext cx="2241865" cy="649022"/>
          </a:xfrm>
          <a:prstGeom prst="rect">
            <a:avLst/>
          </a:prstGeom>
        </p:spPr>
        <p:txBody>
          <a:bodyPr>
            <a:noAutofit/>
          </a:bodyPr>
          <a:lstStyle>
            <a:lvl1pPr algn="ctr">
              <a:defRPr sz="1100"/>
            </a:lvl1pPr>
          </a:lstStyle>
          <a:p>
            <a:endParaRPr lang="en-US" dirty="0"/>
          </a:p>
        </p:txBody>
      </p:sp>
      <p:sp>
        <p:nvSpPr>
          <p:cNvPr id="13" name="Picture Placeholder 8">
            <a:extLst>
              <a:ext uri="{FF2B5EF4-FFF2-40B4-BE49-F238E27FC236}">
                <a16:creationId xmlns:a16="http://schemas.microsoft.com/office/drawing/2014/main" id="{57C9C502-F82A-4B00-9F03-FE6B9A32A780}"/>
              </a:ext>
            </a:extLst>
          </p:cNvPr>
          <p:cNvSpPr>
            <a:spLocks noGrp="1"/>
          </p:cNvSpPr>
          <p:nvPr>
            <p:ph type="pic" sz="quarter" idx="16"/>
          </p:nvPr>
        </p:nvSpPr>
        <p:spPr>
          <a:xfrm>
            <a:off x="6572332" y="5646979"/>
            <a:ext cx="2241865" cy="649021"/>
          </a:xfrm>
          <a:prstGeom prst="rect">
            <a:avLst/>
          </a:prstGeom>
        </p:spPr>
        <p:txBody>
          <a:bodyPr>
            <a:noAutofit/>
          </a:bodyPr>
          <a:lstStyle>
            <a:lvl1pPr algn="ctr">
              <a:defRPr sz="1100"/>
            </a:lvl1pPr>
          </a:lstStyle>
          <a:p>
            <a:endParaRPr lang="en-US" dirty="0"/>
          </a:p>
        </p:txBody>
      </p:sp>
      <p:sp>
        <p:nvSpPr>
          <p:cNvPr id="14" name="Text Placeholder 18">
            <a:extLst>
              <a:ext uri="{FF2B5EF4-FFF2-40B4-BE49-F238E27FC236}">
                <a16:creationId xmlns:a16="http://schemas.microsoft.com/office/drawing/2014/main" id="{D8353AAC-6ABC-4E20-A019-B66A74E74DE4}"/>
              </a:ext>
            </a:extLst>
          </p:cNvPr>
          <p:cNvSpPr>
            <a:spLocks noGrp="1"/>
          </p:cNvSpPr>
          <p:nvPr>
            <p:ph type="body" sz="quarter" idx="17"/>
          </p:nvPr>
        </p:nvSpPr>
        <p:spPr>
          <a:xfrm>
            <a:off x="1167672" y="6314619"/>
            <a:ext cx="2274888" cy="285690"/>
          </a:xfrm>
          <a:prstGeom prst="rect">
            <a:avLst/>
          </a:prstGeom>
        </p:spPr>
        <p:txBody>
          <a:bodyPr bIns="0" anchor="b">
            <a:noAutofit/>
          </a:bodyPr>
          <a:lstStyle>
            <a:lvl1pPr algn="ctr">
              <a:defRPr lang="en-US" sz="1600" b="0" dirty="0">
                <a:solidFill>
                  <a:schemeClr val="bg1">
                    <a:lumMod val="50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15" name="Text Placeholder 18">
            <a:extLst>
              <a:ext uri="{FF2B5EF4-FFF2-40B4-BE49-F238E27FC236}">
                <a16:creationId xmlns:a16="http://schemas.microsoft.com/office/drawing/2014/main" id="{89EEDCAC-3D7D-483A-ACF7-CBB14B501AF4}"/>
              </a:ext>
            </a:extLst>
          </p:cNvPr>
          <p:cNvSpPr>
            <a:spLocks noGrp="1"/>
          </p:cNvSpPr>
          <p:nvPr>
            <p:ph type="body" sz="quarter" idx="14"/>
          </p:nvPr>
        </p:nvSpPr>
        <p:spPr>
          <a:xfrm>
            <a:off x="6527293" y="6314618"/>
            <a:ext cx="2281621" cy="285655"/>
          </a:xfrm>
          <a:prstGeom prst="rect">
            <a:avLst/>
          </a:prstGeom>
        </p:spPr>
        <p:txBody>
          <a:bodyPr bIns="0" anchor="b">
            <a:noAutofit/>
          </a:bodyPr>
          <a:lstStyle>
            <a:lvl1pPr algn="ctr">
              <a:defRPr lang="en-US" sz="1600" b="0" dirty="0">
                <a:solidFill>
                  <a:schemeClr val="bg1">
                    <a:lumMod val="50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16" name="Text Placeholder 18">
            <a:extLst>
              <a:ext uri="{FF2B5EF4-FFF2-40B4-BE49-F238E27FC236}">
                <a16:creationId xmlns:a16="http://schemas.microsoft.com/office/drawing/2014/main" id="{9BF4655B-56EA-409C-A008-6A206E90C757}"/>
              </a:ext>
            </a:extLst>
          </p:cNvPr>
          <p:cNvSpPr>
            <a:spLocks noGrp="1"/>
          </p:cNvSpPr>
          <p:nvPr>
            <p:ph type="body" sz="quarter" idx="18"/>
          </p:nvPr>
        </p:nvSpPr>
        <p:spPr>
          <a:xfrm>
            <a:off x="1164306" y="6600274"/>
            <a:ext cx="2274888" cy="215141"/>
          </a:xfrm>
          <a:prstGeom prst="rect">
            <a:avLst/>
          </a:prstGeom>
        </p:spPr>
        <p:txBody>
          <a:bodyPr tIns="45720">
            <a:noAutofit/>
          </a:bodyPr>
          <a:lstStyle>
            <a:lvl1pPr algn="ctr">
              <a:defRPr lang="en-US" sz="1100" b="0" dirty="0">
                <a:solidFill>
                  <a:schemeClr val="tx1">
                    <a:lumMod val="65000"/>
                    <a:lumOff val="35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17" name="Text Placeholder 18">
            <a:extLst>
              <a:ext uri="{FF2B5EF4-FFF2-40B4-BE49-F238E27FC236}">
                <a16:creationId xmlns:a16="http://schemas.microsoft.com/office/drawing/2014/main" id="{4D534369-45D5-4D61-ACFF-C3FD9A821283}"/>
              </a:ext>
            </a:extLst>
          </p:cNvPr>
          <p:cNvSpPr>
            <a:spLocks noGrp="1"/>
          </p:cNvSpPr>
          <p:nvPr>
            <p:ph type="body" sz="quarter" idx="19"/>
          </p:nvPr>
        </p:nvSpPr>
        <p:spPr>
          <a:xfrm>
            <a:off x="6523927" y="6600273"/>
            <a:ext cx="2281621" cy="215115"/>
          </a:xfrm>
          <a:prstGeom prst="rect">
            <a:avLst/>
          </a:prstGeom>
        </p:spPr>
        <p:txBody>
          <a:bodyPr tIns="45720">
            <a:noAutofit/>
          </a:bodyPr>
          <a:lstStyle>
            <a:lvl1pPr algn="ctr">
              <a:defRPr lang="en-US" sz="1100" b="0" dirty="0">
                <a:solidFill>
                  <a:schemeClr val="tx1">
                    <a:lumMod val="65000"/>
                    <a:lumOff val="35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18" name="Text Placeholder 16">
            <a:extLst>
              <a:ext uri="{FF2B5EF4-FFF2-40B4-BE49-F238E27FC236}">
                <a16:creationId xmlns:a16="http://schemas.microsoft.com/office/drawing/2014/main" id="{36584629-A6DF-4B5F-8CF4-54C24E50041A}"/>
              </a:ext>
            </a:extLst>
          </p:cNvPr>
          <p:cNvSpPr>
            <a:spLocks noGrp="1"/>
          </p:cNvSpPr>
          <p:nvPr>
            <p:ph type="body" sz="quarter" idx="20"/>
          </p:nvPr>
        </p:nvSpPr>
        <p:spPr>
          <a:xfrm>
            <a:off x="2325187" y="4205805"/>
            <a:ext cx="5408023" cy="429768"/>
          </a:xfrm>
          <a:prstGeom prst="rect">
            <a:avLst/>
          </a:prstGeom>
        </p:spPr>
        <p:txBody>
          <a:bodyPr vert="horz" lIns="91440" tIns="45720" rIns="91440" bIns="45720" rtlCol="0" anchor="ctr">
            <a:normAutofit/>
          </a:bodyPr>
          <a:lstStyle>
            <a:lvl1pPr algn="ctr">
              <a:defRPr lang="en-US" sz="2400" dirty="0">
                <a:solidFill>
                  <a:schemeClr val="bg2"/>
                </a:solidFill>
                <a:latin typeface="+mj-lt"/>
                <a:ea typeface="Ebrima" panose="02000000000000000000" pitchFamily="2" charset="0"/>
                <a:cs typeface="Ebrima" panose="02000000000000000000" pitchFamily="2" charset="0"/>
              </a:defRPr>
            </a:lvl1pPr>
          </a:lstStyle>
          <a:p>
            <a:pPr lvl="0">
              <a:spcBef>
                <a:spcPct val="0"/>
              </a:spcBef>
            </a:pPr>
            <a:r>
              <a:rPr lang="en-US" dirty="0"/>
              <a:t>Click to edit Master text styles</a:t>
            </a:r>
          </a:p>
        </p:txBody>
      </p:sp>
      <p:sp>
        <p:nvSpPr>
          <p:cNvPr id="19" name="Picture Placeholder 17">
            <a:extLst>
              <a:ext uri="{FF2B5EF4-FFF2-40B4-BE49-F238E27FC236}">
                <a16:creationId xmlns:a16="http://schemas.microsoft.com/office/drawing/2014/main" id="{29D546D3-E0EC-481A-B13D-58654C8C21EA}"/>
              </a:ext>
            </a:extLst>
          </p:cNvPr>
          <p:cNvSpPr>
            <a:spLocks noGrp="1"/>
          </p:cNvSpPr>
          <p:nvPr>
            <p:ph type="pic" sz="quarter" idx="21"/>
          </p:nvPr>
        </p:nvSpPr>
        <p:spPr>
          <a:xfrm>
            <a:off x="4120357" y="5497513"/>
            <a:ext cx="1817687" cy="1452562"/>
          </a:xfrm>
        </p:spPr>
        <p:txBody>
          <a:bodyPr anchor="ctr">
            <a:normAutofit/>
          </a:bodyPr>
          <a:lstStyle>
            <a:lvl1pPr algn="ctr">
              <a:defRPr sz="1100"/>
            </a:lvl1pPr>
          </a:lstStyle>
          <a:p>
            <a:endParaRPr lang="en-US" dirty="0"/>
          </a:p>
        </p:txBody>
      </p:sp>
    </p:spTree>
    <p:extLst>
      <p:ext uri="{BB962C8B-B14F-4D97-AF65-F5344CB8AC3E}">
        <p14:creationId xmlns:p14="http://schemas.microsoft.com/office/powerpoint/2010/main" val="31218484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Title Slide">
    <p:bg>
      <p:bgPr>
        <a:solidFill>
          <a:schemeClr val="bg1"/>
        </a:solid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5D3F7455-F141-4FF3-AC0A-3F9C06870C52}"/>
              </a:ext>
            </a:extLst>
          </p:cNvPr>
          <p:cNvPicPr>
            <a:picLocks noChangeAspect="1"/>
          </p:cNvPicPr>
          <p:nvPr userDrawn="1"/>
        </p:nvPicPr>
        <p:blipFill rotWithShape="1">
          <a:blip r:embed="rId2"/>
          <a:srcRect l="22726" t="2785" b="409"/>
          <a:stretch/>
        </p:blipFill>
        <p:spPr>
          <a:xfrm rot="5400000">
            <a:off x="-1148193" y="1148194"/>
            <a:ext cx="7772394" cy="5476008"/>
          </a:xfrm>
          <a:prstGeom prst="rect">
            <a:avLst/>
          </a:prstGeom>
        </p:spPr>
      </p:pic>
      <p:sp>
        <p:nvSpPr>
          <p:cNvPr id="3" name="Title 2">
            <a:extLst>
              <a:ext uri="{FF2B5EF4-FFF2-40B4-BE49-F238E27FC236}">
                <a16:creationId xmlns:a16="http://schemas.microsoft.com/office/drawing/2014/main" id="{B1128AE8-3DB7-4F35-A5FF-F5927269ABD6}"/>
              </a:ext>
            </a:extLst>
          </p:cNvPr>
          <p:cNvSpPr>
            <a:spLocks noGrp="1"/>
          </p:cNvSpPr>
          <p:nvPr>
            <p:ph type="title" hasCustomPrompt="1"/>
          </p:nvPr>
        </p:nvSpPr>
        <p:spPr>
          <a:xfrm>
            <a:off x="4389119" y="2432304"/>
            <a:ext cx="5408023" cy="835428"/>
          </a:xfrm>
          <a:prstGeom prst="rect">
            <a:avLst/>
          </a:prstGeom>
        </p:spPr>
        <p:txBody>
          <a:bodyPr>
            <a:noAutofit/>
          </a:bodyPr>
          <a:lstStyle>
            <a:lvl1pPr>
              <a:lnSpc>
                <a:spcPct val="70000"/>
              </a:lnSpc>
              <a:defRPr lang="en-US" sz="5400">
                <a:solidFill>
                  <a:schemeClr val="tx2"/>
                </a:solidFill>
                <a:ea typeface="Ebrima" panose="02000000000000000000" pitchFamily="2" charset="0"/>
                <a:cs typeface="Ebrima" panose="02000000000000000000" pitchFamily="2" charset="0"/>
              </a:defRPr>
            </a:lvl1pPr>
          </a:lstStyle>
          <a:p>
            <a:pPr marL="0" lvl="0" indent="0">
              <a:spcBef>
                <a:spcPts val="1133"/>
              </a:spcBef>
              <a:buFont typeface="Arial" panose="020B0604020202020204" pitchFamily="34" charset="0"/>
            </a:pPr>
            <a:r>
              <a:rPr lang="en-US" dirty="0"/>
              <a:t>Name</a:t>
            </a:r>
          </a:p>
        </p:txBody>
      </p:sp>
      <p:sp>
        <p:nvSpPr>
          <p:cNvPr id="5" name="Text Placeholder 16">
            <a:extLst>
              <a:ext uri="{FF2B5EF4-FFF2-40B4-BE49-F238E27FC236}">
                <a16:creationId xmlns:a16="http://schemas.microsoft.com/office/drawing/2014/main" id="{4A19E1B7-A5DF-4B09-937C-C337D153255A}"/>
              </a:ext>
            </a:extLst>
          </p:cNvPr>
          <p:cNvSpPr>
            <a:spLocks noGrp="1"/>
          </p:cNvSpPr>
          <p:nvPr>
            <p:ph type="body" sz="quarter" idx="11"/>
          </p:nvPr>
        </p:nvSpPr>
        <p:spPr>
          <a:xfrm>
            <a:off x="4389120" y="768096"/>
            <a:ext cx="5408023" cy="429768"/>
          </a:xfrm>
          <a:prstGeom prst="rect">
            <a:avLst/>
          </a:prstGeom>
        </p:spPr>
        <p:txBody>
          <a:bodyPr vert="horz" lIns="91440" tIns="45720" rIns="91440" bIns="45720" rtlCol="0" anchor="ctr">
            <a:normAutofit/>
          </a:bodyPr>
          <a:lstStyle>
            <a:lvl1pPr>
              <a:defRPr lang="en-US" sz="2400" dirty="0">
                <a:solidFill>
                  <a:schemeClr val="tx2"/>
                </a:solidFill>
                <a:latin typeface="+mj-lt"/>
                <a:ea typeface="Ebrima" panose="02000000000000000000" pitchFamily="2" charset="0"/>
                <a:cs typeface="Ebrima" panose="02000000000000000000" pitchFamily="2" charset="0"/>
              </a:defRPr>
            </a:lvl1pPr>
          </a:lstStyle>
          <a:p>
            <a:pPr lvl="0">
              <a:spcBef>
                <a:spcPct val="0"/>
              </a:spcBef>
            </a:pPr>
            <a:r>
              <a:rPr lang="en-US" dirty="0"/>
              <a:t>Click to edit Master text styles</a:t>
            </a:r>
          </a:p>
        </p:txBody>
      </p:sp>
      <p:sp>
        <p:nvSpPr>
          <p:cNvPr id="6" name="Text Placeholder 18">
            <a:extLst>
              <a:ext uri="{FF2B5EF4-FFF2-40B4-BE49-F238E27FC236}">
                <a16:creationId xmlns:a16="http://schemas.microsoft.com/office/drawing/2014/main" id="{F7539133-8997-4967-BAFF-5E7FCF6A787C}"/>
              </a:ext>
            </a:extLst>
          </p:cNvPr>
          <p:cNvSpPr>
            <a:spLocks noGrp="1"/>
          </p:cNvSpPr>
          <p:nvPr>
            <p:ph type="body" sz="quarter" idx="12"/>
          </p:nvPr>
        </p:nvSpPr>
        <p:spPr>
          <a:xfrm>
            <a:off x="4389120" y="2011680"/>
            <a:ext cx="5408023" cy="310896"/>
          </a:xfrm>
          <a:prstGeom prst="rect">
            <a:avLst/>
          </a:prstGeom>
          <a:noFill/>
        </p:spPr>
        <p:txBody>
          <a:bodyPr wrap="square">
            <a:noAutofit/>
          </a:bodyPr>
          <a:lstStyle>
            <a:lvl1pPr>
              <a:defRPr lang="en-US" sz="1600" b="0" dirty="0">
                <a:solidFill>
                  <a:schemeClr val="tx1">
                    <a:lumMod val="65000"/>
                    <a:lumOff val="35000"/>
                  </a:schemeClr>
                </a:solidFill>
                <a:ea typeface="Ebrima" panose="02000000000000000000" pitchFamily="2" charset="0"/>
                <a:cs typeface="Ebrima" panose="02000000000000000000" pitchFamily="2" charset="0"/>
              </a:defRPr>
            </a:lvl1pPr>
          </a:lstStyle>
          <a:p>
            <a:pPr lvl="0" defTabSz="914400"/>
            <a:r>
              <a:rPr lang="en-US" dirty="0"/>
              <a:t>Click to edit Master text styles</a:t>
            </a:r>
          </a:p>
        </p:txBody>
      </p:sp>
      <p:sp>
        <p:nvSpPr>
          <p:cNvPr id="7" name="Text Placeholder 18">
            <a:extLst>
              <a:ext uri="{FF2B5EF4-FFF2-40B4-BE49-F238E27FC236}">
                <a16:creationId xmlns:a16="http://schemas.microsoft.com/office/drawing/2014/main" id="{86D65CAA-A964-48A4-91EB-5D5D3B9ACA1B}"/>
              </a:ext>
            </a:extLst>
          </p:cNvPr>
          <p:cNvSpPr>
            <a:spLocks noGrp="1"/>
          </p:cNvSpPr>
          <p:nvPr>
            <p:ph type="body" sz="quarter" idx="13"/>
          </p:nvPr>
        </p:nvSpPr>
        <p:spPr>
          <a:xfrm>
            <a:off x="4389120" y="3328416"/>
            <a:ext cx="5408022" cy="749808"/>
          </a:xfrm>
          <a:prstGeom prst="rect">
            <a:avLst/>
          </a:prstGeom>
        </p:spPr>
        <p:txBody>
          <a:bodyPr vert="horz" lIns="91440" tIns="45720" rIns="91440" bIns="45720" rtlCol="0" anchor="t">
            <a:noAutofit/>
          </a:bodyPr>
          <a:lstStyle>
            <a:lvl1pPr>
              <a:defRPr lang="en-US" sz="1600" b="0" dirty="0">
                <a:solidFill>
                  <a:schemeClr val="tx1">
                    <a:lumMod val="65000"/>
                    <a:lumOff val="35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cxnSp>
        <p:nvCxnSpPr>
          <p:cNvPr id="8" name="Straight Connector 7">
            <a:extLst>
              <a:ext uri="{FF2B5EF4-FFF2-40B4-BE49-F238E27FC236}">
                <a16:creationId xmlns:a16="http://schemas.microsoft.com/office/drawing/2014/main" id="{129B9C2A-D914-4F42-B675-19DF469CB361}"/>
              </a:ext>
            </a:extLst>
          </p:cNvPr>
          <p:cNvCxnSpPr>
            <a:cxnSpLocks/>
          </p:cNvCxnSpPr>
          <p:nvPr userDrawn="1"/>
        </p:nvCxnSpPr>
        <p:spPr>
          <a:xfrm>
            <a:off x="4392485" y="6241573"/>
            <a:ext cx="2280896"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CE6BF6B-A901-411D-AD10-7989DFF77CF8}"/>
              </a:ext>
            </a:extLst>
          </p:cNvPr>
          <p:cNvCxnSpPr>
            <a:cxnSpLocks/>
          </p:cNvCxnSpPr>
          <p:nvPr userDrawn="1"/>
        </p:nvCxnSpPr>
        <p:spPr>
          <a:xfrm>
            <a:off x="7046785" y="6241573"/>
            <a:ext cx="2280896"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0" name="Picture Placeholder 8">
            <a:extLst>
              <a:ext uri="{FF2B5EF4-FFF2-40B4-BE49-F238E27FC236}">
                <a16:creationId xmlns:a16="http://schemas.microsoft.com/office/drawing/2014/main" id="{34C8D84C-8930-4E4B-922F-AB31370E81AB}"/>
              </a:ext>
            </a:extLst>
          </p:cNvPr>
          <p:cNvSpPr>
            <a:spLocks noGrp="1"/>
          </p:cNvSpPr>
          <p:nvPr>
            <p:ph type="pic" sz="quarter" idx="15"/>
          </p:nvPr>
        </p:nvSpPr>
        <p:spPr>
          <a:xfrm>
            <a:off x="4429067" y="5592550"/>
            <a:ext cx="2241865" cy="649022"/>
          </a:xfrm>
          <a:prstGeom prst="rect">
            <a:avLst/>
          </a:prstGeom>
        </p:spPr>
        <p:txBody>
          <a:bodyPr>
            <a:noAutofit/>
          </a:bodyPr>
          <a:lstStyle>
            <a:lvl1pPr>
              <a:defRPr sz="1100"/>
            </a:lvl1pPr>
          </a:lstStyle>
          <a:p>
            <a:endParaRPr lang="en-US" dirty="0"/>
          </a:p>
        </p:txBody>
      </p:sp>
      <p:sp>
        <p:nvSpPr>
          <p:cNvPr id="11" name="Picture Placeholder 8">
            <a:extLst>
              <a:ext uri="{FF2B5EF4-FFF2-40B4-BE49-F238E27FC236}">
                <a16:creationId xmlns:a16="http://schemas.microsoft.com/office/drawing/2014/main" id="{FC10B1BE-3385-453A-8936-7DD7D8C46475}"/>
              </a:ext>
            </a:extLst>
          </p:cNvPr>
          <p:cNvSpPr>
            <a:spLocks noGrp="1"/>
          </p:cNvSpPr>
          <p:nvPr>
            <p:ph type="pic" sz="quarter" idx="16"/>
          </p:nvPr>
        </p:nvSpPr>
        <p:spPr>
          <a:xfrm>
            <a:off x="7085815" y="5592551"/>
            <a:ext cx="2241865" cy="649021"/>
          </a:xfrm>
          <a:prstGeom prst="rect">
            <a:avLst/>
          </a:prstGeom>
        </p:spPr>
        <p:txBody>
          <a:bodyPr>
            <a:noAutofit/>
          </a:bodyPr>
          <a:lstStyle>
            <a:lvl1pPr>
              <a:defRPr sz="1100"/>
            </a:lvl1pPr>
          </a:lstStyle>
          <a:p>
            <a:endParaRPr lang="en-US" dirty="0"/>
          </a:p>
        </p:txBody>
      </p:sp>
      <p:sp>
        <p:nvSpPr>
          <p:cNvPr id="12" name="Text Placeholder 18">
            <a:extLst>
              <a:ext uri="{FF2B5EF4-FFF2-40B4-BE49-F238E27FC236}">
                <a16:creationId xmlns:a16="http://schemas.microsoft.com/office/drawing/2014/main" id="{2867D39F-78FE-4C89-B464-543551C42C40}"/>
              </a:ext>
            </a:extLst>
          </p:cNvPr>
          <p:cNvSpPr>
            <a:spLocks noGrp="1"/>
          </p:cNvSpPr>
          <p:nvPr>
            <p:ph type="body" sz="quarter" idx="17"/>
          </p:nvPr>
        </p:nvSpPr>
        <p:spPr>
          <a:xfrm>
            <a:off x="4392485" y="6260190"/>
            <a:ext cx="2274888" cy="285690"/>
          </a:xfrm>
          <a:prstGeom prst="rect">
            <a:avLst/>
          </a:prstGeom>
        </p:spPr>
        <p:txBody>
          <a:bodyPr bIns="0" anchor="b">
            <a:noAutofit/>
          </a:bodyPr>
          <a:lstStyle>
            <a:lvl1pPr>
              <a:defRPr lang="en-US" sz="1600" b="0" dirty="0">
                <a:solidFill>
                  <a:schemeClr val="bg1">
                    <a:lumMod val="50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13" name="Text Placeholder 18">
            <a:extLst>
              <a:ext uri="{FF2B5EF4-FFF2-40B4-BE49-F238E27FC236}">
                <a16:creationId xmlns:a16="http://schemas.microsoft.com/office/drawing/2014/main" id="{DA851645-E535-46C9-BD52-4ABB55BA945C}"/>
              </a:ext>
            </a:extLst>
          </p:cNvPr>
          <p:cNvSpPr>
            <a:spLocks noGrp="1"/>
          </p:cNvSpPr>
          <p:nvPr>
            <p:ph type="body" sz="quarter" idx="14"/>
          </p:nvPr>
        </p:nvSpPr>
        <p:spPr>
          <a:xfrm>
            <a:off x="7040776" y="6260190"/>
            <a:ext cx="2281621" cy="285655"/>
          </a:xfrm>
          <a:prstGeom prst="rect">
            <a:avLst/>
          </a:prstGeom>
        </p:spPr>
        <p:txBody>
          <a:bodyPr bIns="0" anchor="b">
            <a:noAutofit/>
          </a:bodyPr>
          <a:lstStyle>
            <a:lvl1pPr>
              <a:defRPr lang="en-US" sz="1600" b="0" dirty="0">
                <a:solidFill>
                  <a:schemeClr val="bg1">
                    <a:lumMod val="50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14" name="Text Placeholder 18">
            <a:extLst>
              <a:ext uri="{FF2B5EF4-FFF2-40B4-BE49-F238E27FC236}">
                <a16:creationId xmlns:a16="http://schemas.microsoft.com/office/drawing/2014/main" id="{5FB3627C-F0D5-4191-A6BA-C8F885CB787B}"/>
              </a:ext>
            </a:extLst>
          </p:cNvPr>
          <p:cNvSpPr>
            <a:spLocks noGrp="1"/>
          </p:cNvSpPr>
          <p:nvPr>
            <p:ph type="body" sz="quarter" idx="18"/>
          </p:nvPr>
        </p:nvSpPr>
        <p:spPr>
          <a:xfrm>
            <a:off x="4389119" y="6545845"/>
            <a:ext cx="2274888" cy="215141"/>
          </a:xfrm>
          <a:prstGeom prst="rect">
            <a:avLst/>
          </a:prstGeom>
        </p:spPr>
        <p:txBody>
          <a:bodyPr tIns="45720">
            <a:noAutofit/>
          </a:bodyPr>
          <a:lstStyle>
            <a:lvl1pPr>
              <a:defRPr lang="en-US" sz="1100" b="0" dirty="0">
                <a:solidFill>
                  <a:schemeClr val="tx1">
                    <a:lumMod val="65000"/>
                    <a:lumOff val="35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15" name="Text Placeholder 18">
            <a:extLst>
              <a:ext uri="{FF2B5EF4-FFF2-40B4-BE49-F238E27FC236}">
                <a16:creationId xmlns:a16="http://schemas.microsoft.com/office/drawing/2014/main" id="{2470FB5A-D73D-485F-AAE0-404CD46DCAB0}"/>
              </a:ext>
            </a:extLst>
          </p:cNvPr>
          <p:cNvSpPr>
            <a:spLocks noGrp="1"/>
          </p:cNvSpPr>
          <p:nvPr>
            <p:ph type="body" sz="quarter" idx="19"/>
          </p:nvPr>
        </p:nvSpPr>
        <p:spPr>
          <a:xfrm>
            <a:off x="7037410" y="6545845"/>
            <a:ext cx="2281621" cy="215115"/>
          </a:xfrm>
          <a:prstGeom prst="rect">
            <a:avLst/>
          </a:prstGeom>
        </p:spPr>
        <p:txBody>
          <a:bodyPr tIns="45720">
            <a:noAutofit/>
          </a:bodyPr>
          <a:lstStyle>
            <a:lvl1pPr>
              <a:defRPr lang="en-US" sz="1100" b="0" dirty="0">
                <a:solidFill>
                  <a:schemeClr val="tx1">
                    <a:lumMod val="65000"/>
                    <a:lumOff val="35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16" name="Text Placeholder 16">
            <a:extLst>
              <a:ext uri="{FF2B5EF4-FFF2-40B4-BE49-F238E27FC236}">
                <a16:creationId xmlns:a16="http://schemas.microsoft.com/office/drawing/2014/main" id="{5D1BFE2D-593C-4C47-B3EC-AFD31B019BE6}"/>
              </a:ext>
            </a:extLst>
          </p:cNvPr>
          <p:cNvSpPr>
            <a:spLocks noGrp="1"/>
          </p:cNvSpPr>
          <p:nvPr>
            <p:ph type="body" sz="quarter" idx="20"/>
          </p:nvPr>
        </p:nvSpPr>
        <p:spPr>
          <a:xfrm>
            <a:off x="4389119" y="4151376"/>
            <a:ext cx="5408023" cy="429768"/>
          </a:xfrm>
          <a:prstGeom prst="rect">
            <a:avLst/>
          </a:prstGeom>
        </p:spPr>
        <p:txBody>
          <a:bodyPr vert="horz" lIns="91440" tIns="45720" rIns="91440" bIns="45720" rtlCol="0" anchor="ctr">
            <a:normAutofit/>
          </a:bodyPr>
          <a:lstStyle>
            <a:lvl1pPr>
              <a:defRPr lang="en-US" sz="2400" dirty="0">
                <a:solidFill>
                  <a:schemeClr val="tx2"/>
                </a:solidFill>
                <a:latin typeface="+mj-lt"/>
                <a:ea typeface="Ebrima" panose="02000000000000000000" pitchFamily="2" charset="0"/>
                <a:cs typeface="Ebrima" panose="02000000000000000000" pitchFamily="2" charset="0"/>
              </a:defRPr>
            </a:lvl1pPr>
          </a:lstStyle>
          <a:p>
            <a:pPr lvl="0">
              <a:spcBef>
                <a:spcPct val="0"/>
              </a:spcBef>
            </a:pPr>
            <a:r>
              <a:rPr lang="en-US" dirty="0"/>
              <a:t>Click to edit Master text styles</a:t>
            </a:r>
          </a:p>
        </p:txBody>
      </p:sp>
    </p:spTree>
    <p:extLst>
      <p:ext uri="{BB962C8B-B14F-4D97-AF65-F5344CB8AC3E}">
        <p14:creationId xmlns:p14="http://schemas.microsoft.com/office/powerpoint/2010/main" val="24359866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Title Slide">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A854A34-4FE1-4F67-AF9D-214ABBDDDAB9}"/>
              </a:ext>
            </a:extLst>
          </p:cNvPr>
          <p:cNvPicPr>
            <a:picLocks noChangeAspect="1"/>
          </p:cNvPicPr>
          <p:nvPr userDrawn="1"/>
        </p:nvPicPr>
        <p:blipFill rotWithShape="1">
          <a:blip r:embed="rId2"/>
          <a:srcRect l="20600" t="503" r="527" b="33687"/>
          <a:stretch/>
        </p:blipFill>
        <p:spPr>
          <a:xfrm rot="16200000" flipH="1">
            <a:off x="4344846" y="2062619"/>
            <a:ext cx="7772397" cy="3647162"/>
          </a:xfrm>
          <a:prstGeom prst="rect">
            <a:avLst/>
          </a:prstGeom>
        </p:spPr>
      </p:pic>
      <p:pic>
        <p:nvPicPr>
          <p:cNvPr id="3" name="Picture 2">
            <a:extLst>
              <a:ext uri="{FF2B5EF4-FFF2-40B4-BE49-F238E27FC236}">
                <a16:creationId xmlns:a16="http://schemas.microsoft.com/office/drawing/2014/main" id="{678C6A08-45FF-4528-B4AB-E0900CACA69E}"/>
              </a:ext>
            </a:extLst>
          </p:cNvPr>
          <p:cNvPicPr>
            <a:picLocks noChangeAspect="1"/>
          </p:cNvPicPr>
          <p:nvPr userDrawn="1"/>
        </p:nvPicPr>
        <p:blipFill rotWithShape="1">
          <a:blip r:embed="rId2"/>
          <a:srcRect l="20600" t="503" r="527" b="33687"/>
          <a:stretch/>
        </p:blipFill>
        <p:spPr>
          <a:xfrm rot="5400000">
            <a:off x="-2062619" y="2062618"/>
            <a:ext cx="7772397" cy="3647162"/>
          </a:xfrm>
          <a:prstGeom prst="rect">
            <a:avLst/>
          </a:prstGeom>
        </p:spPr>
      </p:pic>
      <p:sp>
        <p:nvSpPr>
          <p:cNvPr id="4" name="Title 2">
            <a:extLst>
              <a:ext uri="{FF2B5EF4-FFF2-40B4-BE49-F238E27FC236}">
                <a16:creationId xmlns:a16="http://schemas.microsoft.com/office/drawing/2014/main" id="{9968121C-E1AC-466F-A7BD-69924691BD0B}"/>
              </a:ext>
            </a:extLst>
          </p:cNvPr>
          <p:cNvSpPr>
            <a:spLocks noGrp="1"/>
          </p:cNvSpPr>
          <p:nvPr>
            <p:ph type="title" hasCustomPrompt="1"/>
          </p:nvPr>
        </p:nvSpPr>
        <p:spPr>
          <a:xfrm>
            <a:off x="2194560" y="2486733"/>
            <a:ext cx="5669280" cy="835428"/>
          </a:xfrm>
          <a:prstGeom prst="rect">
            <a:avLst/>
          </a:prstGeom>
        </p:spPr>
        <p:txBody>
          <a:bodyPr>
            <a:noAutofit/>
          </a:bodyPr>
          <a:lstStyle>
            <a:lvl1pPr algn="ctr">
              <a:lnSpc>
                <a:spcPct val="70000"/>
              </a:lnSpc>
              <a:defRPr lang="en-US" sz="5400">
                <a:solidFill>
                  <a:schemeClr val="tx2"/>
                </a:solidFill>
                <a:ea typeface="Ebrima" panose="02000000000000000000" pitchFamily="2" charset="0"/>
                <a:cs typeface="Ebrima" panose="02000000000000000000" pitchFamily="2" charset="0"/>
              </a:defRPr>
            </a:lvl1pPr>
          </a:lstStyle>
          <a:p>
            <a:pPr marL="0" lvl="0" indent="0">
              <a:spcBef>
                <a:spcPts val="1133"/>
              </a:spcBef>
              <a:buFont typeface="Arial" panose="020B0604020202020204" pitchFamily="34" charset="0"/>
            </a:pPr>
            <a:r>
              <a:rPr lang="en-US" dirty="0"/>
              <a:t>Name</a:t>
            </a:r>
          </a:p>
        </p:txBody>
      </p:sp>
      <p:sp>
        <p:nvSpPr>
          <p:cNvPr id="5" name="Text Placeholder 16">
            <a:extLst>
              <a:ext uri="{FF2B5EF4-FFF2-40B4-BE49-F238E27FC236}">
                <a16:creationId xmlns:a16="http://schemas.microsoft.com/office/drawing/2014/main" id="{031E7974-C51F-48B7-9AE6-9DCC3B3359E6}"/>
              </a:ext>
            </a:extLst>
          </p:cNvPr>
          <p:cNvSpPr>
            <a:spLocks noGrp="1"/>
          </p:cNvSpPr>
          <p:nvPr>
            <p:ph type="body" sz="quarter" idx="11"/>
          </p:nvPr>
        </p:nvSpPr>
        <p:spPr>
          <a:xfrm>
            <a:off x="2325188" y="822525"/>
            <a:ext cx="5408023" cy="707198"/>
          </a:xfrm>
          <a:prstGeom prst="rect">
            <a:avLst/>
          </a:prstGeom>
        </p:spPr>
        <p:txBody>
          <a:bodyPr vert="horz" lIns="91440" tIns="45720" rIns="91440" bIns="45720" rtlCol="0" anchor="ctr">
            <a:normAutofit/>
          </a:bodyPr>
          <a:lstStyle>
            <a:lvl1pPr algn="ctr">
              <a:defRPr lang="en-US" sz="2400" dirty="0">
                <a:solidFill>
                  <a:schemeClr val="tx2"/>
                </a:solidFill>
                <a:latin typeface="+mj-lt"/>
                <a:ea typeface="Ebrima" panose="02000000000000000000" pitchFamily="2" charset="0"/>
                <a:cs typeface="Ebrima" panose="02000000000000000000" pitchFamily="2" charset="0"/>
              </a:defRPr>
            </a:lvl1pPr>
          </a:lstStyle>
          <a:p>
            <a:pPr lvl="0">
              <a:spcBef>
                <a:spcPct val="0"/>
              </a:spcBef>
            </a:pPr>
            <a:r>
              <a:rPr lang="en-US" dirty="0"/>
              <a:t>Click to edit Master text styles</a:t>
            </a:r>
          </a:p>
        </p:txBody>
      </p:sp>
      <p:sp>
        <p:nvSpPr>
          <p:cNvPr id="6" name="Text Placeholder 18">
            <a:extLst>
              <a:ext uri="{FF2B5EF4-FFF2-40B4-BE49-F238E27FC236}">
                <a16:creationId xmlns:a16="http://schemas.microsoft.com/office/drawing/2014/main" id="{329D0F1B-5A3A-4209-A11A-E12751513A2E}"/>
              </a:ext>
            </a:extLst>
          </p:cNvPr>
          <p:cNvSpPr>
            <a:spLocks noGrp="1"/>
          </p:cNvSpPr>
          <p:nvPr>
            <p:ph type="body" sz="quarter" idx="12"/>
          </p:nvPr>
        </p:nvSpPr>
        <p:spPr>
          <a:xfrm>
            <a:off x="2325188" y="2066109"/>
            <a:ext cx="5408023" cy="310896"/>
          </a:xfrm>
          <a:prstGeom prst="rect">
            <a:avLst/>
          </a:prstGeom>
          <a:noFill/>
        </p:spPr>
        <p:txBody>
          <a:bodyPr wrap="square">
            <a:noAutofit/>
          </a:bodyPr>
          <a:lstStyle>
            <a:lvl1pPr algn="ctr">
              <a:defRPr lang="en-US" sz="1600" b="0" dirty="0">
                <a:solidFill>
                  <a:schemeClr val="tx1">
                    <a:lumMod val="65000"/>
                    <a:lumOff val="35000"/>
                  </a:schemeClr>
                </a:solidFill>
                <a:ea typeface="Ebrima" panose="02000000000000000000" pitchFamily="2" charset="0"/>
                <a:cs typeface="Ebrima" panose="02000000000000000000" pitchFamily="2" charset="0"/>
              </a:defRPr>
            </a:lvl1pPr>
          </a:lstStyle>
          <a:p>
            <a:pPr lvl="0" defTabSz="914400"/>
            <a:r>
              <a:rPr lang="en-US" dirty="0"/>
              <a:t>Click to edit Master text styles</a:t>
            </a:r>
          </a:p>
        </p:txBody>
      </p:sp>
      <p:sp>
        <p:nvSpPr>
          <p:cNvPr id="7" name="Text Placeholder 18">
            <a:extLst>
              <a:ext uri="{FF2B5EF4-FFF2-40B4-BE49-F238E27FC236}">
                <a16:creationId xmlns:a16="http://schemas.microsoft.com/office/drawing/2014/main" id="{582C60A2-8A04-472A-8E99-3F6C21D923B4}"/>
              </a:ext>
            </a:extLst>
          </p:cNvPr>
          <p:cNvSpPr>
            <a:spLocks noGrp="1"/>
          </p:cNvSpPr>
          <p:nvPr>
            <p:ph type="body" sz="quarter" idx="13"/>
          </p:nvPr>
        </p:nvSpPr>
        <p:spPr>
          <a:xfrm>
            <a:off x="2325188" y="3382845"/>
            <a:ext cx="5408022" cy="749808"/>
          </a:xfrm>
          <a:prstGeom prst="rect">
            <a:avLst/>
          </a:prstGeom>
        </p:spPr>
        <p:txBody>
          <a:bodyPr vert="horz" lIns="91440" tIns="45720" rIns="91440" bIns="45720" rtlCol="0" anchor="t">
            <a:noAutofit/>
          </a:bodyPr>
          <a:lstStyle>
            <a:lvl1pPr algn="ctr">
              <a:defRPr lang="en-US" sz="1600" b="0" dirty="0">
                <a:solidFill>
                  <a:schemeClr val="tx1">
                    <a:lumMod val="65000"/>
                    <a:lumOff val="35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16" name="Text Placeholder 16">
            <a:extLst>
              <a:ext uri="{FF2B5EF4-FFF2-40B4-BE49-F238E27FC236}">
                <a16:creationId xmlns:a16="http://schemas.microsoft.com/office/drawing/2014/main" id="{4D1CE082-4044-4433-B81D-6583A5B6342B}"/>
              </a:ext>
            </a:extLst>
          </p:cNvPr>
          <p:cNvSpPr>
            <a:spLocks noGrp="1"/>
          </p:cNvSpPr>
          <p:nvPr>
            <p:ph type="body" sz="quarter" idx="20"/>
          </p:nvPr>
        </p:nvSpPr>
        <p:spPr>
          <a:xfrm>
            <a:off x="2325187" y="4205805"/>
            <a:ext cx="5408023" cy="429768"/>
          </a:xfrm>
          <a:prstGeom prst="rect">
            <a:avLst/>
          </a:prstGeom>
        </p:spPr>
        <p:txBody>
          <a:bodyPr vert="horz" lIns="91440" tIns="45720" rIns="91440" bIns="45720" rtlCol="0" anchor="ctr">
            <a:normAutofit/>
          </a:bodyPr>
          <a:lstStyle>
            <a:lvl1pPr algn="ctr">
              <a:defRPr lang="en-US" sz="2400" dirty="0">
                <a:solidFill>
                  <a:schemeClr val="tx2"/>
                </a:solidFill>
                <a:latin typeface="+mj-lt"/>
                <a:ea typeface="Ebrima" panose="02000000000000000000" pitchFamily="2" charset="0"/>
                <a:cs typeface="Ebrima" panose="02000000000000000000" pitchFamily="2" charset="0"/>
              </a:defRPr>
            </a:lvl1pPr>
          </a:lstStyle>
          <a:p>
            <a:pPr lvl="0">
              <a:spcBef>
                <a:spcPct val="0"/>
              </a:spcBef>
            </a:pPr>
            <a:r>
              <a:rPr lang="en-US" dirty="0"/>
              <a:t>Click to edit Master text styles</a:t>
            </a:r>
          </a:p>
        </p:txBody>
      </p:sp>
      <p:cxnSp>
        <p:nvCxnSpPr>
          <p:cNvPr id="19" name="Straight Connector 18">
            <a:extLst>
              <a:ext uri="{FF2B5EF4-FFF2-40B4-BE49-F238E27FC236}">
                <a16:creationId xmlns:a16="http://schemas.microsoft.com/office/drawing/2014/main" id="{067444B6-0018-4A45-9197-4EACAFBDB8A0}"/>
              </a:ext>
            </a:extLst>
          </p:cNvPr>
          <p:cNvCxnSpPr>
            <a:cxnSpLocks/>
          </p:cNvCxnSpPr>
          <p:nvPr userDrawn="1"/>
        </p:nvCxnSpPr>
        <p:spPr>
          <a:xfrm>
            <a:off x="1167672" y="6296002"/>
            <a:ext cx="2280896"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2AC1DAC-59CD-4297-B41E-D9B37F16C277}"/>
              </a:ext>
            </a:extLst>
          </p:cNvPr>
          <p:cNvCxnSpPr>
            <a:cxnSpLocks/>
          </p:cNvCxnSpPr>
          <p:nvPr userDrawn="1"/>
        </p:nvCxnSpPr>
        <p:spPr>
          <a:xfrm>
            <a:off x="6533302" y="6296001"/>
            <a:ext cx="2280896"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21" name="Picture Placeholder 8">
            <a:extLst>
              <a:ext uri="{FF2B5EF4-FFF2-40B4-BE49-F238E27FC236}">
                <a16:creationId xmlns:a16="http://schemas.microsoft.com/office/drawing/2014/main" id="{C723D4B6-215A-4CC0-B5DD-2A10060AD9B3}"/>
              </a:ext>
            </a:extLst>
          </p:cNvPr>
          <p:cNvSpPr>
            <a:spLocks noGrp="1"/>
          </p:cNvSpPr>
          <p:nvPr>
            <p:ph type="pic" sz="quarter" idx="15"/>
          </p:nvPr>
        </p:nvSpPr>
        <p:spPr>
          <a:xfrm>
            <a:off x="1204254" y="5646979"/>
            <a:ext cx="2241865" cy="649022"/>
          </a:xfrm>
          <a:prstGeom prst="rect">
            <a:avLst/>
          </a:prstGeom>
        </p:spPr>
        <p:txBody>
          <a:bodyPr>
            <a:noAutofit/>
          </a:bodyPr>
          <a:lstStyle>
            <a:lvl1pPr algn="ctr">
              <a:defRPr sz="1100"/>
            </a:lvl1pPr>
          </a:lstStyle>
          <a:p>
            <a:endParaRPr lang="en-US" dirty="0"/>
          </a:p>
        </p:txBody>
      </p:sp>
      <p:sp>
        <p:nvSpPr>
          <p:cNvPr id="22" name="Picture Placeholder 8">
            <a:extLst>
              <a:ext uri="{FF2B5EF4-FFF2-40B4-BE49-F238E27FC236}">
                <a16:creationId xmlns:a16="http://schemas.microsoft.com/office/drawing/2014/main" id="{585CBBD3-B5C3-4438-95E6-83CAF13ADC72}"/>
              </a:ext>
            </a:extLst>
          </p:cNvPr>
          <p:cNvSpPr>
            <a:spLocks noGrp="1"/>
          </p:cNvSpPr>
          <p:nvPr>
            <p:ph type="pic" sz="quarter" idx="16"/>
          </p:nvPr>
        </p:nvSpPr>
        <p:spPr>
          <a:xfrm>
            <a:off x="6572332" y="5646979"/>
            <a:ext cx="2241865" cy="649021"/>
          </a:xfrm>
          <a:prstGeom prst="rect">
            <a:avLst/>
          </a:prstGeom>
        </p:spPr>
        <p:txBody>
          <a:bodyPr>
            <a:noAutofit/>
          </a:bodyPr>
          <a:lstStyle>
            <a:lvl1pPr algn="ctr">
              <a:defRPr sz="1100"/>
            </a:lvl1pPr>
          </a:lstStyle>
          <a:p>
            <a:endParaRPr lang="en-US" dirty="0"/>
          </a:p>
        </p:txBody>
      </p:sp>
      <p:sp>
        <p:nvSpPr>
          <p:cNvPr id="23" name="Text Placeholder 18">
            <a:extLst>
              <a:ext uri="{FF2B5EF4-FFF2-40B4-BE49-F238E27FC236}">
                <a16:creationId xmlns:a16="http://schemas.microsoft.com/office/drawing/2014/main" id="{78BA7B8C-1573-464C-854D-0D726BEC785C}"/>
              </a:ext>
            </a:extLst>
          </p:cNvPr>
          <p:cNvSpPr>
            <a:spLocks noGrp="1"/>
          </p:cNvSpPr>
          <p:nvPr>
            <p:ph type="body" sz="quarter" idx="17"/>
          </p:nvPr>
        </p:nvSpPr>
        <p:spPr>
          <a:xfrm>
            <a:off x="1167672" y="6314619"/>
            <a:ext cx="2274888" cy="285690"/>
          </a:xfrm>
          <a:prstGeom prst="rect">
            <a:avLst/>
          </a:prstGeom>
        </p:spPr>
        <p:txBody>
          <a:bodyPr bIns="0" anchor="b">
            <a:noAutofit/>
          </a:bodyPr>
          <a:lstStyle>
            <a:lvl1pPr algn="ctr">
              <a:defRPr lang="en-US" sz="1600" b="0" dirty="0">
                <a:solidFill>
                  <a:schemeClr val="bg1">
                    <a:lumMod val="50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24" name="Text Placeholder 18">
            <a:extLst>
              <a:ext uri="{FF2B5EF4-FFF2-40B4-BE49-F238E27FC236}">
                <a16:creationId xmlns:a16="http://schemas.microsoft.com/office/drawing/2014/main" id="{7007D79B-D371-43B3-8CEE-11BAA59693AC}"/>
              </a:ext>
            </a:extLst>
          </p:cNvPr>
          <p:cNvSpPr>
            <a:spLocks noGrp="1"/>
          </p:cNvSpPr>
          <p:nvPr>
            <p:ph type="body" sz="quarter" idx="14"/>
          </p:nvPr>
        </p:nvSpPr>
        <p:spPr>
          <a:xfrm>
            <a:off x="6527293" y="6314618"/>
            <a:ext cx="2281621" cy="285655"/>
          </a:xfrm>
          <a:prstGeom prst="rect">
            <a:avLst/>
          </a:prstGeom>
        </p:spPr>
        <p:txBody>
          <a:bodyPr bIns="0" anchor="b">
            <a:noAutofit/>
          </a:bodyPr>
          <a:lstStyle>
            <a:lvl1pPr algn="ctr">
              <a:defRPr lang="en-US" sz="1600" b="0" dirty="0">
                <a:solidFill>
                  <a:schemeClr val="bg1">
                    <a:lumMod val="50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25" name="Text Placeholder 18">
            <a:extLst>
              <a:ext uri="{FF2B5EF4-FFF2-40B4-BE49-F238E27FC236}">
                <a16:creationId xmlns:a16="http://schemas.microsoft.com/office/drawing/2014/main" id="{09C61395-5045-46A3-A94E-97445564261B}"/>
              </a:ext>
            </a:extLst>
          </p:cNvPr>
          <p:cNvSpPr>
            <a:spLocks noGrp="1"/>
          </p:cNvSpPr>
          <p:nvPr>
            <p:ph type="body" sz="quarter" idx="18"/>
          </p:nvPr>
        </p:nvSpPr>
        <p:spPr>
          <a:xfrm>
            <a:off x="1164306" y="6600274"/>
            <a:ext cx="2274888" cy="215141"/>
          </a:xfrm>
          <a:prstGeom prst="rect">
            <a:avLst/>
          </a:prstGeom>
        </p:spPr>
        <p:txBody>
          <a:bodyPr tIns="45720">
            <a:noAutofit/>
          </a:bodyPr>
          <a:lstStyle>
            <a:lvl1pPr algn="ctr">
              <a:defRPr lang="en-US" sz="1100" b="0" dirty="0">
                <a:solidFill>
                  <a:schemeClr val="tx1">
                    <a:lumMod val="65000"/>
                    <a:lumOff val="35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26" name="Text Placeholder 18">
            <a:extLst>
              <a:ext uri="{FF2B5EF4-FFF2-40B4-BE49-F238E27FC236}">
                <a16:creationId xmlns:a16="http://schemas.microsoft.com/office/drawing/2014/main" id="{931C4B6F-9223-4C54-B51F-55AF334E000B}"/>
              </a:ext>
            </a:extLst>
          </p:cNvPr>
          <p:cNvSpPr>
            <a:spLocks noGrp="1"/>
          </p:cNvSpPr>
          <p:nvPr>
            <p:ph type="body" sz="quarter" idx="19"/>
          </p:nvPr>
        </p:nvSpPr>
        <p:spPr>
          <a:xfrm>
            <a:off x="6523927" y="6600273"/>
            <a:ext cx="2281621" cy="215115"/>
          </a:xfrm>
          <a:prstGeom prst="rect">
            <a:avLst/>
          </a:prstGeom>
        </p:spPr>
        <p:txBody>
          <a:bodyPr tIns="45720">
            <a:noAutofit/>
          </a:bodyPr>
          <a:lstStyle>
            <a:lvl1pPr algn="ctr">
              <a:defRPr lang="en-US" sz="1100" b="0" dirty="0">
                <a:solidFill>
                  <a:schemeClr val="tx1">
                    <a:lumMod val="65000"/>
                    <a:lumOff val="35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27" name="Picture Placeholder 17">
            <a:extLst>
              <a:ext uri="{FF2B5EF4-FFF2-40B4-BE49-F238E27FC236}">
                <a16:creationId xmlns:a16="http://schemas.microsoft.com/office/drawing/2014/main" id="{54CBCB27-E2DE-4E92-AF1D-A3A3709C36F7}"/>
              </a:ext>
            </a:extLst>
          </p:cNvPr>
          <p:cNvSpPr>
            <a:spLocks noGrp="1"/>
          </p:cNvSpPr>
          <p:nvPr>
            <p:ph type="pic" sz="quarter" idx="21"/>
          </p:nvPr>
        </p:nvSpPr>
        <p:spPr>
          <a:xfrm>
            <a:off x="4120357" y="5497513"/>
            <a:ext cx="1817687" cy="1452562"/>
          </a:xfrm>
        </p:spPr>
        <p:txBody>
          <a:bodyPr anchor="ctr">
            <a:normAutofit/>
          </a:bodyPr>
          <a:lstStyle>
            <a:lvl1pPr algn="ctr">
              <a:defRPr sz="1100"/>
            </a:lvl1pPr>
          </a:lstStyle>
          <a:p>
            <a:endParaRPr lang="en-US" dirty="0"/>
          </a:p>
        </p:txBody>
      </p:sp>
    </p:spTree>
    <p:extLst>
      <p:ext uri="{BB962C8B-B14F-4D97-AF65-F5344CB8AC3E}">
        <p14:creationId xmlns:p14="http://schemas.microsoft.com/office/powerpoint/2010/main" val="5395759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9313" y="-9597"/>
            <a:ext cx="10086786" cy="7791593"/>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0560" y="690880"/>
            <a:ext cx="6982484" cy="1496907"/>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0559" y="2448669"/>
            <a:ext cx="6982485" cy="439820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945784" y="6846879"/>
            <a:ext cx="752545" cy="413808"/>
          </a:xfrm>
          <a:prstGeom prst="rect">
            <a:avLst/>
          </a:prstGeom>
        </p:spPr>
        <p:txBody>
          <a:bodyPr vert="horz" lIns="91440" tIns="45720" rIns="91440" bIns="45720" rtlCol="0" anchor="ctr"/>
          <a:lstStyle>
            <a:lvl1pPr algn="r">
              <a:defRPr sz="1165">
                <a:solidFill>
                  <a:schemeClr val="tx1">
                    <a:tint val="75000"/>
                  </a:schemeClr>
                </a:solidFill>
              </a:defRPr>
            </a:lvl1pPr>
          </a:lstStyle>
          <a:p>
            <a:fld id="{B61BEF0D-F0BB-DE4B-95CE-6DB70DBA9567}" type="datetimeFigureOut">
              <a:rPr lang="en-US" dirty="0"/>
              <a:pPr/>
              <a:t>6/21/2026</a:t>
            </a:fld>
            <a:endParaRPr lang="en-US" dirty="0"/>
          </a:p>
        </p:txBody>
      </p:sp>
      <p:sp>
        <p:nvSpPr>
          <p:cNvPr id="5" name="Footer Placeholder 4"/>
          <p:cNvSpPr>
            <a:spLocks noGrp="1"/>
          </p:cNvSpPr>
          <p:nvPr>
            <p:ph type="ftr" sz="quarter" idx="3"/>
          </p:nvPr>
        </p:nvSpPr>
        <p:spPr>
          <a:xfrm>
            <a:off x="670560" y="6846879"/>
            <a:ext cx="5085270" cy="413808"/>
          </a:xfrm>
          <a:prstGeom prst="rect">
            <a:avLst/>
          </a:prstGeom>
        </p:spPr>
        <p:txBody>
          <a:bodyPr vert="horz" lIns="91440" tIns="45720" rIns="91440" bIns="45720" rtlCol="0" anchor="ctr"/>
          <a:lstStyle>
            <a:lvl1pPr algn="l">
              <a:defRPr sz="116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7089144" y="6846879"/>
            <a:ext cx="563902" cy="413808"/>
          </a:xfrm>
          <a:prstGeom prst="rect">
            <a:avLst/>
          </a:prstGeom>
        </p:spPr>
        <p:txBody>
          <a:bodyPr vert="horz" lIns="91440" tIns="45720" rIns="91440" bIns="45720" rtlCol="0" anchor="ctr"/>
          <a:lstStyle>
            <a:lvl1pPr algn="r">
              <a:defRPr sz="1165">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52313056"/>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4" r:id="rId12"/>
    <p:sldLayoutId id="2147483805" r:id="rId13"/>
    <p:sldLayoutId id="2147483806" r:id="rId14"/>
    <p:sldLayoutId id="2147483807" r:id="rId15"/>
    <p:sldLayoutId id="2147483808" r:id="rId16"/>
    <p:sldLayoutId id="2147483809" r:id="rId17"/>
    <p:sldLayoutId id="2147483810" r:id="rId18"/>
    <p:sldLayoutId id="2147483811" r:id="rId19"/>
    <p:sldLayoutId id="2147483812" r:id="rId20"/>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 name="Picture 30" descr="Black text on a white background&#10;&#10;AI-generated content may be incorrect.">
            <a:extLst>
              <a:ext uri="{FF2B5EF4-FFF2-40B4-BE49-F238E27FC236}">
                <a16:creationId xmlns:a16="http://schemas.microsoft.com/office/drawing/2014/main" id="{32C1E7CF-673E-1C9E-B32E-9962E3E4AC14}"/>
              </a:ext>
            </a:extLst>
          </p:cNvPr>
          <p:cNvPicPr>
            <a:picLocks noChangeAspect="1"/>
          </p:cNvPicPr>
          <p:nvPr/>
        </p:nvPicPr>
        <p:blipFill>
          <a:blip r:embed="rId2"/>
          <a:stretch>
            <a:fillRect/>
          </a:stretch>
        </p:blipFill>
        <p:spPr>
          <a:xfrm>
            <a:off x="3840573" y="125326"/>
            <a:ext cx="5539559" cy="2162696"/>
          </a:xfrm>
          <a:prstGeom prst="rect">
            <a:avLst/>
          </a:prstGeom>
          <a:ln>
            <a:noFill/>
          </a:ln>
          <a:effectLst>
            <a:outerShdw blurRad="292100" dist="139700" dir="2700000" algn="tl" rotWithShape="0">
              <a:srgbClr val="333333">
                <a:alpha val="65000"/>
              </a:srgbClr>
            </a:outerShdw>
          </a:effectLst>
        </p:spPr>
      </p:pic>
      <p:sp>
        <p:nvSpPr>
          <p:cNvPr id="32" name="TextBox 31">
            <a:extLst>
              <a:ext uri="{FF2B5EF4-FFF2-40B4-BE49-F238E27FC236}">
                <a16:creationId xmlns:a16="http://schemas.microsoft.com/office/drawing/2014/main" id="{21A11CD8-0EBC-05A6-3213-27D6B27353AB}"/>
              </a:ext>
            </a:extLst>
          </p:cNvPr>
          <p:cNvSpPr txBox="1"/>
          <p:nvPr/>
        </p:nvSpPr>
        <p:spPr>
          <a:xfrm>
            <a:off x="3849693" y="3025774"/>
            <a:ext cx="4886696" cy="32388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3" name="TextBox 32">
            <a:extLst>
              <a:ext uri="{FF2B5EF4-FFF2-40B4-BE49-F238E27FC236}">
                <a16:creationId xmlns:a16="http://schemas.microsoft.com/office/drawing/2014/main" id="{1469071C-FA99-746E-0233-4310AF1A34EC}"/>
              </a:ext>
            </a:extLst>
          </p:cNvPr>
          <p:cNvSpPr txBox="1"/>
          <p:nvPr/>
        </p:nvSpPr>
        <p:spPr>
          <a:xfrm>
            <a:off x="3835352" y="2898017"/>
            <a:ext cx="4758846"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Module Title: Managing Enterpr</a:t>
            </a:r>
            <a:r>
              <a:rPr lang="en-GB" sz="2400" b="1"/>
              <a:t>ise </a:t>
            </a:r>
            <a:endParaRPr lang="en-GB" sz="2400" b="1" dirty="0"/>
          </a:p>
          <a:p>
            <a:r>
              <a:rPr lang="en-GB" sz="2400" b="1"/>
              <a:t>Module Code: BMSW4011</a:t>
            </a:r>
            <a:endParaRPr lang="en-GB" sz="2400" b="1" dirty="0"/>
          </a:p>
          <a:p>
            <a:r>
              <a:rPr lang="en-GB" sz="2400" b="1"/>
              <a:t>Assignment Title: Caffee Restaurant </a:t>
            </a:r>
            <a:endParaRPr lang="en-GB" sz="2400" b="1" dirty="0"/>
          </a:p>
          <a:p>
            <a:r>
              <a:rPr lang="en-GB" sz="2400" b="1" dirty="0"/>
              <a:t>Student Name: Svetlana Horvatova </a:t>
            </a:r>
          </a:p>
          <a:p>
            <a:r>
              <a:rPr lang="en-GB" sz="2400" b="1"/>
              <a:t>Student Number: 2506473</a:t>
            </a:r>
            <a:endParaRPr lang="en-GB" sz="2400" b="1" dirty="0"/>
          </a:p>
          <a:p>
            <a:r>
              <a:rPr lang="en-GB" sz="2400" b="1"/>
              <a:t>Lecturer: Melanie Squire</a:t>
            </a:r>
            <a:endParaRPr lang="en-GB" sz="2400" b="1" dirty="0"/>
          </a:p>
          <a:p>
            <a:r>
              <a:rPr lang="en-GB" sz="2400" b="1"/>
              <a:t>Assignment Deadline: Tuesday 22nd June 2026</a:t>
            </a:r>
            <a:endParaRPr lang="en-GB" sz="2400" b="1" dirty="0"/>
          </a:p>
        </p:txBody>
      </p:sp>
    </p:spTree>
    <p:extLst>
      <p:ext uri="{BB962C8B-B14F-4D97-AF65-F5344CB8AC3E}">
        <p14:creationId xmlns:p14="http://schemas.microsoft.com/office/powerpoint/2010/main" val="23894230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579049F-30AB-DBCD-9EF7-59340A1EF071}"/>
              </a:ext>
            </a:extLst>
          </p:cNvPr>
          <p:cNvSpPr txBox="1"/>
          <p:nvPr/>
        </p:nvSpPr>
        <p:spPr>
          <a:xfrm>
            <a:off x="3230629" y="250007"/>
            <a:ext cx="447822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i="1">
                <a:solidFill>
                  <a:srgbClr val="E6226D"/>
                </a:solidFill>
              </a:rPr>
              <a:t>Description</a:t>
            </a:r>
            <a:r>
              <a:rPr lang="en-GB" b="1" i="1" dirty="0">
                <a:solidFill>
                  <a:srgbClr val="E6226D"/>
                </a:solidFill>
              </a:rPr>
              <a:t> </a:t>
            </a:r>
          </a:p>
        </p:txBody>
      </p:sp>
      <p:sp>
        <p:nvSpPr>
          <p:cNvPr id="3" name="TextBox 2">
            <a:extLst>
              <a:ext uri="{FF2B5EF4-FFF2-40B4-BE49-F238E27FC236}">
                <a16:creationId xmlns:a16="http://schemas.microsoft.com/office/drawing/2014/main" id="{77BE3316-8A7A-E71B-9D45-2A0303133DB1}"/>
              </a:ext>
            </a:extLst>
          </p:cNvPr>
          <p:cNvSpPr txBox="1"/>
          <p:nvPr/>
        </p:nvSpPr>
        <p:spPr>
          <a:xfrm>
            <a:off x="1477130" y="1405109"/>
            <a:ext cx="7774700"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0" i="0" dirty="0">
                <a:solidFill>
                  <a:srgbClr val="000000"/>
                </a:solidFill>
                <a:latin typeface="Aptos"/>
              </a:rPr>
              <a:t>The business that I want to do is to open my own Coffee Restaurant located in Cardiff in Tremorfa as in my area there is only one coffee shop the </a:t>
            </a:r>
            <a:r>
              <a:rPr lang="en-GB" sz="2000" b="0" i="0" dirty="0" err="1">
                <a:solidFill>
                  <a:srgbClr val="000000"/>
                </a:solidFill>
                <a:latin typeface="Aptos"/>
              </a:rPr>
              <a:t>Brewberry</a:t>
            </a:r>
            <a:r>
              <a:rPr lang="en-GB" sz="2000" b="0" i="0" dirty="0">
                <a:solidFill>
                  <a:srgbClr val="000000"/>
                </a:solidFill>
                <a:latin typeface="Aptos"/>
              </a:rPr>
              <a:t> Cafe and </a:t>
            </a:r>
            <a:r>
              <a:rPr lang="en-GB" sz="2000" b="0" i="0" dirty="0" err="1">
                <a:solidFill>
                  <a:srgbClr val="000000"/>
                </a:solidFill>
                <a:latin typeface="Aptos"/>
              </a:rPr>
              <a:t>Restro</a:t>
            </a:r>
            <a:r>
              <a:rPr lang="en-GB" sz="2000" b="0" i="0" dirty="0">
                <a:solidFill>
                  <a:srgbClr val="000000"/>
                </a:solidFill>
                <a:latin typeface="Aptos"/>
              </a:rPr>
              <a:t> on Tweedsmuir Road. </a:t>
            </a:r>
            <a:r>
              <a:rPr lang="en-GB" sz="2000" b="0" i="0" dirty="0" err="1">
                <a:solidFill>
                  <a:srgbClr val="000000"/>
                </a:solidFill>
                <a:latin typeface="Aptos"/>
              </a:rPr>
              <a:t>Tremorfa</a:t>
            </a:r>
            <a:r>
              <a:rPr lang="en-GB" sz="2000" b="0" i="0" dirty="0">
                <a:solidFill>
                  <a:srgbClr val="000000"/>
                </a:solidFill>
                <a:latin typeface="Aptos"/>
              </a:rPr>
              <a:t> is a perfect location to open a coffee Restaurant due to its lower overhead costs compare to central Cardiff, and it is an excellent opportunity because it allows you to become part of the neighbourhood and provide valuable social space. I always wanted to open my own coffee restaurant; I want it to be a cozy place where everyone would feel like home in their living room. I want everyone to feel happy relaxed, calm and just enjoy the moment and the atmosphere.</a:t>
            </a:r>
            <a:r>
              <a:rPr sz="2000" b="0" i="0" dirty="0">
                <a:solidFill>
                  <a:srgbClr val="000000"/>
                </a:solidFill>
                <a:latin typeface="Aptos"/>
                <a:ea typeface="Aptos"/>
                <a:cs typeface="Aptos"/>
              </a:rPr>
              <a:t> </a:t>
            </a:r>
            <a:endParaRPr lang="en-GB" sz="2000" dirty="0"/>
          </a:p>
          <a:p>
            <a:pPr algn="ctr"/>
            <a:endParaRPr lang="en-GB"/>
          </a:p>
        </p:txBody>
      </p:sp>
    </p:spTree>
    <p:extLst>
      <p:ext uri="{BB962C8B-B14F-4D97-AF65-F5344CB8AC3E}">
        <p14:creationId xmlns:p14="http://schemas.microsoft.com/office/powerpoint/2010/main" val="29846058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logo for a coffee shop&#10;&#10;AI-generated content may be incorrect.">
            <a:extLst>
              <a:ext uri="{FF2B5EF4-FFF2-40B4-BE49-F238E27FC236}">
                <a16:creationId xmlns:a16="http://schemas.microsoft.com/office/drawing/2014/main" id="{7ABAE83F-8B4B-6C44-5425-DD9BC24B25CE}"/>
              </a:ext>
            </a:extLst>
          </p:cNvPr>
          <p:cNvPicPr>
            <a:picLocks noChangeAspect="1"/>
          </p:cNvPicPr>
          <p:nvPr/>
        </p:nvPicPr>
        <p:blipFill>
          <a:blip r:embed="rId2"/>
          <a:srcRect l="6705" t="1780" r="-7289" b="-1781"/>
          <a:stretch>
            <a:fillRect/>
          </a:stretch>
        </p:blipFill>
        <p:spPr>
          <a:xfrm>
            <a:off x="-5907" y="1819918"/>
            <a:ext cx="3978126" cy="3900083"/>
          </a:xfrm>
          <a:prstGeom prst="rect">
            <a:avLst/>
          </a:prstGeom>
          <a:ln>
            <a:noFill/>
          </a:ln>
          <a:effectLst>
            <a:outerShdw blurRad="292100" dist="139700" dir="2700000" algn="tl" rotWithShape="0">
              <a:srgbClr val="333333">
                <a:alpha val="65000"/>
              </a:srgbClr>
            </a:outerShdw>
          </a:effectLst>
        </p:spPr>
      </p:pic>
      <p:sp>
        <p:nvSpPr>
          <p:cNvPr id="14" name="TextBox 13">
            <a:extLst>
              <a:ext uri="{FF2B5EF4-FFF2-40B4-BE49-F238E27FC236}">
                <a16:creationId xmlns:a16="http://schemas.microsoft.com/office/drawing/2014/main" id="{DE96AD16-11F4-A881-5C21-AF29EA8D24C5}"/>
              </a:ext>
            </a:extLst>
          </p:cNvPr>
          <p:cNvSpPr txBox="1"/>
          <p:nvPr/>
        </p:nvSpPr>
        <p:spPr>
          <a:xfrm>
            <a:off x="3255185" y="214525"/>
            <a:ext cx="494359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i="1">
                <a:solidFill>
                  <a:srgbClr val="E6226D"/>
                </a:solidFill>
              </a:rPr>
              <a:t>Business name</a:t>
            </a:r>
            <a:r>
              <a:rPr lang="en-GB" sz="4800" b="1" dirty="0">
                <a:solidFill>
                  <a:schemeClr val="accent2"/>
                </a:solidFill>
              </a:rPr>
              <a:t> </a:t>
            </a:r>
          </a:p>
        </p:txBody>
      </p:sp>
      <p:sp>
        <p:nvSpPr>
          <p:cNvPr id="4" name="TextBox 3">
            <a:extLst>
              <a:ext uri="{FF2B5EF4-FFF2-40B4-BE49-F238E27FC236}">
                <a16:creationId xmlns:a16="http://schemas.microsoft.com/office/drawing/2014/main" id="{9FC227A9-E1F2-E3FD-7624-CF9CDF01ECDE}"/>
              </a:ext>
            </a:extLst>
          </p:cNvPr>
          <p:cNvSpPr txBox="1"/>
          <p:nvPr/>
        </p:nvSpPr>
        <p:spPr>
          <a:xfrm>
            <a:off x="3961841" y="2269182"/>
            <a:ext cx="4234792"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My name is Svetlana, but everyone calls me Lanah so I thought that it will be nice to have it as my logo name and Rose represents the idea of the whole coffee restaurant as the interior will be in a romantic design. Lanah Rose Caffee represents my personality, character my though and vision in this. I wanted something nice, cute, simple but unique and something memorable. The logo will be </a:t>
            </a:r>
            <a:r>
              <a:rPr lang="en-GB" sz="2000"/>
              <a:t>trademarked</a:t>
            </a:r>
            <a:endParaRPr lang="en-GB" sz="2000" dirty="0"/>
          </a:p>
        </p:txBody>
      </p:sp>
    </p:spTree>
    <p:extLst>
      <p:ext uri="{BB962C8B-B14F-4D97-AF65-F5344CB8AC3E}">
        <p14:creationId xmlns:p14="http://schemas.microsoft.com/office/powerpoint/2010/main" val="3431497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extBox 40">
            <a:extLst>
              <a:ext uri="{FF2B5EF4-FFF2-40B4-BE49-F238E27FC236}">
                <a16:creationId xmlns:a16="http://schemas.microsoft.com/office/drawing/2014/main" id="{E8440AD3-4206-600A-B0E9-AE1A6446C2A7}"/>
              </a:ext>
            </a:extLst>
          </p:cNvPr>
          <p:cNvSpPr txBox="1"/>
          <p:nvPr/>
        </p:nvSpPr>
        <p:spPr>
          <a:xfrm>
            <a:off x="1496926" y="1271740"/>
            <a:ext cx="7064542" cy="4985980"/>
          </a:xfrm>
          <a:prstGeom prst="rect">
            <a:avLst/>
          </a:prstGeom>
          <a:ln>
            <a:solidFill>
              <a:srgbClr val="BF004D"/>
            </a:solid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i="1" dirty="0">
                <a:solidFill>
                  <a:srgbClr val="000000"/>
                </a:solidFill>
                <a:latin typeface="Aptos"/>
                <a:ea typeface="Aptos"/>
                <a:cs typeface="Aptos"/>
              </a:rPr>
              <a:t>The though that I will open my own Coffee restaurant makes me feel happy and joyful. I want my coffee Restaurant to be different than the others out there. I want everyone to be overwhelmed, satisfied, and wanting to come back. I want everything new and modern with bright colors. The walls will be painted white then I want pink rose chandeliers. The tables will be in black and gold color and the chairs light pink. On every table I will have red roses in vase and pink candles sticks. The floor will be all in tiles in Black and Gold </a:t>
            </a:r>
            <a:r>
              <a:rPr lang="en-US" sz="2000" i="1">
                <a:solidFill>
                  <a:srgbClr val="000000"/>
                </a:solidFill>
                <a:latin typeface="Aptos"/>
                <a:ea typeface="Aptos"/>
                <a:cs typeface="Aptos"/>
              </a:rPr>
              <a:t>color. I also will be </a:t>
            </a:r>
            <a:r>
              <a:rPr lang="en-US" sz="2000" i="1" dirty="0">
                <a:solidFill>
                  <a:srgbClr val="000000"/>
                </a:solidFill>
                <a:latin typeface="Aptos"/>
                <a:ea typeface="Aptos"/>
                <a:cs typeface="Aptos"/>
              </a:rPr>
              <a:t>having green trees palms. By a few tables I will be having swing seating. Yep reviewer. (2022) Mowgli Street food Leeds review: Soft and succulent meats and impractical swing seats. Ref 1. Good cleaning standards and hygiene. In the kitchen I want everything new and modern from the Fridge to the Machines.</a:t>
            </a:r>
            <a:endParaRPr lang="en-US" sz="2000" i="1" dirty="0"/>
          </a:p>
          <a:p>
            <a:pPr algn="ctr"/>
            <a:endParaRPr lang="en-GB"/>
          </a:p>
        </p:txBody>
      </p:sp>
      <p:sp>
        <p:nvSpPr>
          <p:cNvPr id="44" name="TextBox 43">
            <a:extLst>
              <a:ext uri="{FF2B5EF4-FFF2-40B4-BE49-F238E27FC236}">
                <a16:creationId xmlns:a16="http://schemas.microsoft.com/office/drawing/2014/main" id="{8219F5EA-E509-6952-3C31-E0291BB6955C}"/>
              </a:ext>
            </a:extLst>
          </p:cNvPr>
          <p:cNvSpPr txBox="1"/>
          <p:nvPr/>
        </p:nvSpPr>
        <p:spPr>
          <a:xfrm>
            <a:off x="3520440" y="65066"/>
            <a:ext cx="5029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i="0" u="none" strike="noStrike" baseline="0">
                <a:solidFill>
                  <a:srgbClr val="E6226D"/>
                </a:solidFill>
                <a:latin typeface="Avenir Next LT Pro"/>
              </a:rPr>
              <a:t>My story</a:t>
            </a:r>
            <a:r>
              <a:rPr sz="5400" b="0" i="0">
                <a:solidFill>
                  <a:srgbClr val="000000"/>
                </a:solidFill>
                <a:latin typeface="Avenir Next LT Pro"/>
                <a:ea typeface="Avenir Next LT Pro"/>
                <a:cs typeface="Avenir Next LT Pro"/>
              </a:rPr>
              <a:t>​</a:t>
            </a:r>
            <a:endParaRPr lang="en-GB"/>
          </a:p>
          <a:p>
            <a:pPr algn="ctr"/>
            <a:endParaRPr lang="en-GB"/>
          </a:p>
        </p:txBody>
      </p:sp>
    </p:spTree>
    <p:extLst>
      <p:ext uri="{BB962C8B-B14F-4D97-AF65-F5344CB8AC3E}">
        <p14:creationId xmlns:p14="http://schemas.microsoft.com/office/powerpoint/2010/main" val="20412808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41">
            <a:extLst>
              <a:ext uri="{FF2B5EF4-FFF2-40B4-BE49-F238E27FC236}">
                <a16:creationId xmlns:a16="http://schemas.microsoft.com/office/drawing/2014/main" id="{F0666533-3684-10C5-2991-B68CEB7A08A7}"/>
              </a:ext>
            </a:extLst>
          </p:cNvPr>
          <p:cNvSpPr txBox="1"/>
          <p:nvPr/>
        </p:nvSpPr>
        <p:spPr>
          <a:xfrm>
            <a:off x="436440" y="313097"/>
            <a:ext cx="5150489" cy="6755336"/>
          </a:xfrm>
          <a:prstGeom prst="rect">
            <a:avLst/>
          </a:prstGeom>
          <a:noFill/>
          <a:ln>
            <a:solidFill>
              <a:srgbClr val="E6226D"/>
            </a:solidFill>
          </a:ln>
        </p:spPr>
        <p:style>
          <a:lnRef idx="2">
            <a:schemeClr val="accent3"/>
          </a:lnRef>
          <a:fillRef idx="1">
            <a:schemeClr val="lt1"/>
          </a:fillRef>
          <a:effectRef idx="0">
            <a:schemeClr val="accent3"/>
          </a:effectRef>
          <a:fontRef idx="minor">
            <a:schemeClr val="dk1"/>
          </a:fontRef>
        </p:style>
        <p:txBody>
          <a:bodyPr rot="0" spcFirstLastPara="0" vert="horz" lIns="91440" tIns="45720" rIns="91440" bIns="45720"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spcBef>
                <a:spcPts val="1000"/>
              </a:spcBef>
            </a:pPr>
            <a:r>
              <a:rPr lang="en-US" sz="2000" i="0">
                <a:solidFill>
                  <a:schemeClr val="tx1"/>
                </a:solidFill>
              </a:rPr>
              <a:t>The coffee Machnes I want to have is Espresso machines. I will be serving Latte, Black coffee, Americano, Cappuccino, Macchiato and Mocha. I will also be serving Ice coffees. Ice latte, Ice Americano, Ice caramel Macchiato, Frappuccino. I also want to have a box Machine full of cold Frizzy Drinks and snacks. Fresh juices will be also served such as Orange Juice, Apple Juice, Pineapple Juice, Grape Juice, and Multi vitamin Juice which will be combined with all the fresh fruits and vegetables. For people who has allergies will be serving specifically what they can drink and that includes coffees Aswell, Weiser C (2024) How innovative Brands are making Allergy – Inclusive coffee menus possible. Ref 2. I will hire three people who will bake fresh cakes and cupcakes. On the menu I will be having vegetarian and allergen- free cakes.</a:t>
            </a:r>
            <a:endParaRPr lang="en-US" sz="2000">
              <a:solidFill>
                <a:schemeClr val="tx1"/>
              </a:solidFill>
            </a:endParaRPr>
          </a:p>
          <a:p>
            <a:pPr marL="228600" indent="-228600">
              <a:spcBef>
                <a:spcPts val="1000"/>
              </a:spcBef>
              <a:buFont typeface="Arial" panose="020B0604020202020204" pitchFamily="34" charset="0"/>
              <a:buChar char="•"/>
            </a:pPr>
            <a:endParaRPr lang="en-US" sz="1300">
              <a:solidFill>
                <a:schemeClr val="tx1"/>
              </a:solidFill>
            </a:endParaRPr>
          </a:p>
        </p:txBody>
      </p:sp>
      <p:pic>
        <p:nvPicPr>
          <p:cNvPr id="15" name="Picture 14" descr="Fresh Fruit Cream Cake">
            <a:extLst>
              <a:ext uri="{FF2B5EF4-FFF2-40B4-BE49-F238E27FC236}">
                <a16:creationId xmlns:a16="http://schemas.microsoft.com/office/drawing/2014/main" id="{05ACA878-9976-D26C-428A-A2A36B6B716C}"/>
              </a:ext>
            </a:extLst>
          </p:cNvPr>
          <p:cNvPicPr>
            <a:picLocks noChangeAspect="1"/>
          </p:cNvPicPr>
          <p:nvPr/>
        </p:nvPicPr>
        <p:blipFill>
          <a:blip r:embed="rId2"/>
          <a:srcRect r="2702" b="2"/>
          <a:stretch>
            <a:fillRect/>
          </a:stretch>
        </p:blipFill>
        <p:spPr>
          <a:xfrm>
            <a:off x="6276738" y="300438"/>
            <a:ext cx="3505648" cy="3583397"/>
          </a:xfrm>
          <a:prstGeom prst="rect">
            <a:avLst/>
          </a:prstGeom>
          <a:ln>
            <a:noFill/>
          </a:ln>
          <a:effectLst>
            <a:outerShdw blurRad="292100" dist="139700" dir="2700000" algn="tl" rotWithShape="0">
              <a:srgbClr val="333333">
                <a:alpha val="65000"/>
              </a:srgbClr>
            </a:outerShdw>
          </a:effectLst>
        </p:spPr>
      </p:pic>
      <p:sp>
        <p:nvSpPr>
          <p:cNvPr id="34" name="Date Placeholder 4">
            <a:extLst>
              <a:ext uri="{FF2B5EF4-FFF2-40B4-BE49-F238E27FC236}">
                <a16:creationId xmlns:a16="http://schemas.microsoft.com/office/drawing/2014/main" id="{813EDFD2-DBBB-637D-E351-80F256D48387}"/>
              </a:ext>
            </a:extLst>
          </p:cNvPr>
          <p:cNvSpPr>
            <a:spLocks noGrp="1"/>
          </p:cNvSpPr>
          <p:nvPr>
            <p:ph type="dt" sz="half" idx="10"/>
          </p:nvPr>
        </p:nvSpPr>
        <p:spPr/>
        <p:txBody>
          <a:bodyPr vert="horz" lIns="91440" tIns="45720" rIns="91440" bIns="45720" rtlCol="0" anchor="ctr">
            <a:normAutofit/>
          </a:bodyPr>
          <a:lstStyle/>
          <a:p>
            <a:pPr>
              <a:spcAft>
                <a:spcPts val="600"/>
              </a:spcAft>
            </a:pPr>
            <a:fld id="{39337038-5D73-4864-9B86-46C0B66E15D0}" type="datetime1">
              <a:rPr lang="en-US" smtClean="0"/>
              <a:pPr>
                <a:spcAft>
                  <a:spcPts val="600"/>
                </a:spcAft>
              </a:pPr>
              <a:t>6/21/2026</a:t>
            </a:fld>
            <a:endParaRPr lang="en-US"/>
          </a:p>
        </p:txBody>
      </p:sp>
      <p:sp>
        <p:nvSpPr>
          <p:cNvPr id="36" name="Slide Number Placeholder 6">
            <a:extLst>
              <a:ext uri="{FF2B5EF4-FFF2-40B4-BE49-F238E27FC236}">
                <a16:creationId xmlns:a16="http://schemas.microsoft.com/office/drawing/2014/main" id="{5A116CC4-4732-CDD7-95B5-68259FB8E054}"/>
              </a:ext>
            </a:extLst>
          </p:cNvPr>
          <p:cNvSpPr>
            <a:spLocks noGrp="1"/>
          </p:cNvSpPr>
          <p:nvPr>
            <p:ph type="sldNum" sz="quarter" idx="12"/>
          </p:nvPr>
        </p:nvSpPr>
        <p:spPr/>
        <p:txBody>
          <a:bodyPr vert="horz" lIns="91440" tIns="45720" rIns="91440" bIns="45720" rtlCol="0" anchor="ctr">
            <a:normAutofit/>
          </a:bodyPr>
          <a:lstStyle/>
          <a:p>
            <a:pPr>
              <a:spcAft>
                <a:spcPts val="600"/>
              </a:spcAft>
            </a:pPr>
            <a:fld id="{A65A5C87-DF58-40C8-B092-1DE63DB4547E}" type="slidenum">
              <a:rPr lang="en-US" smtClean="0"/>
              <a:pPr>
                <a:spcAft>
                  <a:spcPts val="600"/>
                </a:spcAft>
              </a:pPr>
              <a:t>5</a:t>
            </a:fld>
            <a:endParaRPr lang="en-US"/>
          </a:p>
        </p:txBody>
      </p:sp>
      <p:pic>
        <p:nvPicPr>
          <p:cNvPr id="16" name="Picture 15" descr="Flat White vs Cappuccino vs Latte vs Americano vs Macchiato - Balance Coffee">
            <a:extLst>
              <a:ext uri="{FF2B5EF4-FFF2-40B4-BE49-F238E27FC236}">
                <a16:creationId xmlns:a16="http://schemas.microsoft.com/office/drawing/2014/main" id="{7DC751D1-2738-FF41-F2EB-9EE5AB580975}"/>
              </a:ext>
            </a:extLst>
          </p:cNvPr>
          <p:cNvPicPr>
            <a:picLocks noChangeAspect="1"/>
          </p:cNvPicPr>
          <p:nvPr/>
        </p:nvPicPr>
        <p:blipFill>
          <a:blip r:embed="rId3"/>
          <a:stretch>
            <a:fillRect/>
          </a:stretch>
        </p:blipFill>
        <p:spPr>
          <a:xfrm>
            <a:off x="6045955" y="4276009"/>
            <a:ext cx="3729394" cy="312502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822225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1" name="Group 100">
            <a:extLst>
              <a:ext uri="{FF2B5EF4-FFF2-40B4-BE49-F238E27FC236}">
                <a16:creationId xmlns:a16="http://schemas.microsoft.com/office/drawing/2014/main" id="{EB0D40EF-BA14-42F1-9492-D38C59DCAB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9595"/>
            <a:ext cx="10058398" cy="7781995"/>
            <a:chOff x="0" y="-8467"/>
            <a:chExt cx="12192000" cy="6866467"/>
          </a:xfrm>
        </p:grpSpPr>
        <p:cxnSp>
          <p:nvCxnSpPr>
            <p:cNvPr id="102" name="Straight Connector 101">
              <a:extLst>
                <a:ext uri="{FF2B5EF4-FFF2-40B4-BE49-F238E27FC236}">
                  <a16:creationId xmlns:a16="http://schemas.microsoft.com/office/drawing/2014/main" id="{B2C3A70F-581F-48B1-AD94-04AF9A38D2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3" name="Straight Connector 102">
              <a:extLst>
                <a:ext uri="{FF2B5EF4-FFF2-40B4-BE49-F238E27FC236}">
                  <a16:creationId xmlns:a16="http://schemas.microsoft.com/office/drawing/2014/main" id="{13EABD0F-494E-4C0C-8A0C-139AFC4283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4" name="Rectangle 23">
              <a:extLst>
                <a:ext uri="{FF2B5EF4-FFF2-40B4-BE49-F238E27FC236}">
                  <a16:creationId xmlns:a16="http://schemas.microsoft.com/office/drawing/2014/main" id="{739811F7-2462-4463-BE69-32CEBED03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5" name="Rectangle 25">
              <a:extLst>
                <a:ext uri="{FF2B5EF4-FFF2-40B4-BE49-F238E27FC236}">
                  <a16:creationId xmlns:a16="http://schemas.microsoft.com/office/drawing/2014/main" id="{D91A6F9F-54F1-461A-A043-E97203A85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Isosceles Triangle 105">
              <a:extLst>
                <a:ext uri="{FF2B5EF4-FFF2-40B4-BE49-F238E27FC236}">
                  <a16:creationId xmlns:a16="http://schemas.microsoft.com/office/drawing/2014/main" id="{28681C3A-B98D-44BE-8120-45C3F3BA0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 name="Rectangle 27">
              <a:extLst>
                <a:ext uri="{FF2B5EF4-FFF2-40B4-BE49-F238E27FC236}">
                  <a16:creationId xmlns:a16="http://schemas.microsoft.com/office/drawing/2014/main" id="{37478156-05FD-4D8F-AE53-B3D40AF29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Rectangle 28">
              <a:extLst>
                <a:ext uri="{FF2B5EF4-FFF2-40B4-BE49-F238E27FC236}">
                  <a16:creationId xmlns:a16="http://schemas.microsoft.com/office/drawing/2014/main" id="{A81F9C83-B446-4703-8B99-C01F0E403E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9" name="Rectangle 29">
              <a:extLst>
                <a:ext uri="{FF2B5EF4-FFF2-40B4-BE49-F238E27FC236}">
                  <a16:creationId xmlns:a16="http://schemas.microsoft.com/office/drawing/2014/main" id="{C2F5F0B6-D807-4AAE-852B-7BECE0CF4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Isosceles Triangle 109">
              <a:extLst>
                <a:ext uri="{FF2B5EF4-FFF2-40B4-BE49-F238E27FC236}">
                  <a16:creationId xmlns:a16="http://schemas.microsoft.com/office/drawing/2014/main" id="{0945AE7B-1E9E-491F-976F-1552730887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1" name="Isosceles Triangle 110">
              <a:extLst>
                <a:ext uri="{FF2B5EF4-FFF2-40B4-BE49-F238E27FC236}">
                  <a16:creationId xmlns:a16="http://schemas.microsoft.com/office/drawing/2014/main" id="{A38028DA-F87E-4372-9295-BC98DB4007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113" name="Rectangle 112">
            <a:extLst>
              <a:ext uri="{FF2B5EF4-FFF2-40B4-BE49-F238E27FC236}">
                <a16:creationId xmlns:a16="http://schemas.microsoft.com/office/drawing/2014/main" id="{8267EEE4-6354-4F1C-9484-951F0EB92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20" y="0"/>
            <a:ext cx="10053160" cy="7772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 name="Title 1">
            <a:extLst>
              <a:ext uri="{FF2B5EF4-FFF2-40B4-BE49-F238E27FC236}">
                <a16:creationId xmlns:a16="http://schemas.microsoft.com/office/drawing/2014/main" id="{26050C83-B10A-F68F-DEF9-7431FB2D14B4}"/>
              </a:ext>
            </a:extLst>
          </p:cNvPr>
          <p:cNvSpPr>
            <a:spLocks noGrp="1"/>
          </p:cNvSpPr>
          <p:nvPr>
            <p:ph type="title"/>
          </p:nvPr>
        </p:nvSpPr>
        <p:spPr>
          <a:xfrm>
            <a:off x="690036" y="589610"/>
            <a:ext cx="4536148" cy="1496906"/>
          </a:xfrm>
        </p:spPr>
        <p:txBody>
          <a:bodyPr vert="horz" lIns="91440" tIns="45720" rIns="91440" bIns="45720" rtlCol="0" anchor="ctr">
            <a:normAutofit/>
          </a:bodyPr>
          <a:lstStyle/>
          <a:p>
            <a:pPr algn="l"/>
            <a:r>
              <a:rPr lang="en-US" b="1">
                <a:solidFill>
                  <a:schemeClr val="accent1"/>
                </a:solidFill>
                <a:ea typeface="+mj-ea"/>
                <a:cs typeface="+mj-cs"/>
              </a:rPr>
              <a:t>Mission Statement</a:t>
            </a:r>
          </a:p>
        </p:txBody>
      </p:sp>
      <p:sp>
        <p:nvSpPr>
          <p:cNvPr id="115" name="Isosceles Triangle 114">
            <a:extLst>
              <a:ext uri="{FF2B5EF4-FFF2-40B4-BE49-F238E27FC236}">
                <a16:creationId xmlns:a16="http://schemas.microsoft.com/office/drawing/2014/main" id="{0E5A83F9-E6B8-40BD-9C0D-9A6F15650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95141" cy="6421641"/>
          </a:xfrm>
          <a:prstGeom prst="triangle">
            <a:avLst>
              <a:gd name="adj" fmla="val 100000"/>
            </a:avLst>
          </a:prstGeom>
          <a:solidFill>
            <a:srgbClr val="81823D">
              <a:alpha val="85000"/>
            </a:srgbClr>
          </a:soli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F965047C-AEB7-D7FF-09AF-B534CD12C4BD}"/>
              </a:ext>
            </a:extLst>
          </p:cNvPr>
          <p:cNvSpPr txBox="1"/>
          <p:nvPr/>
        </p:nvSpPr>
        <p:spPr>
          <a:xfrm>
            <a:off x="474954" y="2777793"/>
            <a:ext cx="6704077" cy="392984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457200">
              <a:lnSpc>
                <a:spcPct val="90000"/>
              </a:lnSpc>
              <a:spcBef>
                <a:spcPts val="1000"/>
              </a:spcBef>
              <a:buClr>
                <a:schemeClr val="accent1"/>
              </a:buClr>
              <a:buSzPct val="80000"/>
            </a:pPr>
            <a:r>
              <a:rPr lang="en-US" sz="2000" b="0" i="0" dirty="0">
                <a:solidFill>
                  <a:schemeClr val="tx1">
                    <a:lumMod val="75000"/>
                    <a:lumOff val="25000"/>
                  </a:schemeClr>
                </a:solidFill>
              </a:rPr>
              <a:t>I am going to achieve all my aims and always bring something new to the restaurant like different cakes recipes as I am a baker and I do always produce different cakes ideas and </a:t>
            </a:r>
            <a:r>
              <a:rPr lang="en-US" sz="2000" b="0" i="0" dirty="0" err="1">
                <a:solidFill>
                  <a:schemeClr val="tx1">
                    <a:lumMod val="75000"/>
                    <a:lumOff val="25000"/>
                  </a:schemeClr>
                </a:solidFill>
              </a:rPr>
              <a:t>flavours</a:t>
            </a:r>
            <a:r>
              <a:rPr lang="en-US" sz="2000" b="0" i="0" dirty="0">
                <a:solidFill>
                  <a:schemeClr val="tx1">
                    <a:lumMod val="75000"/>
                    <a:lumOff val="25000"/>
                  </a:schemeClr>
                </a:solidFill>
              </a:rPr>
              <a:t>; I will also follow the trends. Having a smart goal in business is the key to success. I will offer free birthday cakes with a coffee of a choice. Have an App that people can download on their Smart phones through </a:t>
            </a:r>
            <a:r>
              <a:rPr lang="en-US" sz="2000" dirty="0">
                <a:solidFill>
                  <a:schemeClr val="tx1">
                    <a:lumMod val="75000"/>
                    <a:lumOff val="25000"/>
                  </a:schemeClr>
                </a:solidFill>
              </a:rPr>
              <a:t>Play store</a:t>
            </a:r>
            <a:r>
              <a:rPr lang="en-US" sz="2000" b="0" i="0" dirty="0">
                <a:solidFill>
                  <a:schemeClr val="tx1">
                    <a:lumMod val="75000"/>
                    <a:lumOff val="25000"/>
                  </a:schemeClr>
                </a:solidFill>
              </a:rPr>
              <a:t> collect points and receive free gifts such as cakes, frizzy drinks, new limited drinks and much more.  </a:t>
            </a:r>
            <a:endParaRPr lang="en-US" sz="2000" dirty="0">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r>
              <a:rPr lang="en-US" sz="2000" b="0" i="0">
                <a:solidFill>
                  <a:schemeClr val="tx1">
                    <a:lumMod val="75000"/>
                    <a:lumOff val="25000"/>
                  </a:schemeClr>
                </a:solidFill>
              </a:rPr>
              <a:t>My aim also is to create my own business cards and posters so that everyone hears about us and want to come visiting us, on the first day of opening the Caffee Restaurant, I will decorate the front entrance with balloons and have a welcoming opening day and a discount on everything. </a:t>
            </a:r>
          </a:p>
          <a:p>
            <a:pPr defTabSz="457200">
              <a:lnSpc>
                <a:spcPct val="90000"/>
              </a:lnSpc>
              <a:spcBef>
                <a:spcPts val="1000"/>
              </a:spcBef>
              <a:buClr>
                <a:schemeClr val="accent1"/>
              </a:buClr>
              <a:buSzPct val="80000"/>
              <a:buFont typeface="Wingdings 3" charset="2"/>
              <a:buChar char=""/>
            </a:pPr>
            <a:endParaRPr lang="en-US" sz="1500" b="0" i="0">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endParaRPr lang="en-US" sz="1500" b="0" i="0">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endParaRPr lang="en-US" sz="1500">
              <a:solidFill>
                <a:schemeClr val="tx1">
                  <a:lumMod val="75000"/>
                  <a:lumOff val="25000"/>
                </a:schemeClr>
              </a:solidFill>
            </a:endParaRPr>
          </a:p>
        </p:txBody>
      </p:sp>
      <p:pic>
        <p:nvPicPr>
          <p:cNvPr id="21" name="Picture 20" descr="A book cover of a table full of food&#10;&#10;AI-generated content may be incorrect.">
            <a:extLst>
              <a:ext uri="{FF2B5EF4-FFF2-40B4-BE49-F238E27FC236}">
                <a16:creationId xmlns:a16="http://schemas.microsoft.com/office/drawing/2014/main" id="{6E23BEF3-4E79-BB6E-FB93-3000D2EF792D}"/>
              </a:ext>
            </a:extLst>
          </p:cNvPr>
          <p:cNvPicPr>
            <a:picLocks noChangeAspect="1"/>
          </p:cNvPicPr>
          <p:nvPr/>
        </p:nvPicPr>
        <p:blipFill>
          <a:blip r:embed="rId2"/>
          <a:stretch>
            <a:fillRect/>
          </a:stretch>
        </p:blipFill>
        <p:spPr>
          <a:xfrm>
            <a:off x="7168704" y="-6235"/>
            <a:ext cx="2889510" cy="3734109"/>
          </a:xfrm>
          <a:prstGeom prst="rect">
            <a:avLst/>
          </a:prstGeom>
          <a:ln>
            <a:noFill/>
          </a:ln>
          <a:effectLst>
            <a:outerShdw blurRad="292100" dist="139700" dir="2700000" algn="tl" rotWithShape="0">
              <a:srgbClr val="333333">
                <a:alpha val="65000"/>
              </a:srgbClr>
            </a:outerShdw>
          </a:effectLst>
        </p:spPr>
      </p:pic>
      <p:pic>
        <p:nvPicPr>
          <p:cNvPr id="23" name="Picture 22" descr="A business card with a cake and flowers&#10;&#10;AI-generated content may be incorrect.">
            <a:extLst>
              <a:ext uri="{FF2B5EF4-FFF2-40B4-BE49-F238E27FC236}">
                <a16:creationId xmlns:a16="http://schemas.microsoft.com/office/drawing/2014/main" id="{C4F1B523-8D6B-7708-4FDB-D9551C6262A2}"/>
              </a:ext>
            </a:extLst>
          </p:cNvPr>
          <p:cNvPicPr>
            <a:picLocks noChangeAspect="1"/>
          </p:cNvPicPr>
          <p:nvPr/>
        </p:nvPicPr>
        <p:blipFill>
          <a:blip r:embed="rId3"/>
          <a:stretch>
            <a:fillRect/>
          </a:stretch>
        </p:blipFill>
        <p:spPr>
          <a:xfrm>
            <a:off x="7046446" y="4074607"/>
            <a:ext cx="3007503" cy="311697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6087467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9595"/>
            <a:ext cx="10058398" cy="7781995"/>
            <a:chOff x="0" y="-8467"/>
            <a:chExt cx="12192000" cy="6866467"/>
          </a:xfrm>
        </p:grpSpPr>
        <p:cxnSp>
          <p:nvCxnSpPr>
            <p:cNvPr id="10" name="Straight Connector 9">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1" name="Rectangle 2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058400" cy="7772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058400" cy="7772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5" name="Straight Connector 2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16833" y="0"/>
            <a:ext cx="1005840" cy="77724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715057" y="4172268"/>
            <a:ext cx="3929936" cy="3600132"/>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98118" y="-9595"/>
            <a:ext cx="2481063" cy="7781995"/>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6240" y="-9595"/>
            <a:ext cx="2135560" cy="7781995"/>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2575" y="3454400"/>
            <a:ext cx="2689225" cy="4318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4363" y="-9595"/>
            <a:ext cx="2354819" cy="7781995"/>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80025" y="4068515"/>
            <a:ext cx="1499156" cy="3703885"/>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Shape 3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3045" y="-9595"/>
            <a:ext cx="4945355" cy="7781995"/>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93727D8-E4E1-6847-D1BE-77D1FBA10C17}"/>
              </a:ext>
            </a:extLst>
          </p:cNvPr>
          <p:cNvSpPr>
            <a:spLocks noGrp="1"/>
          </p:cNvSpPr>
          <p:nvPr>
            <p:ph type="title"/>
          </p:nvPr>
        </p:nvSpPr>
        <p:spPr>
          <a:xfrm>
            <a:off x="6051442" y="463025"/>
            <a:ext cx="4735381" cy="2524760"/>
          </a:xfrm>
        </p:spPr>
        <p:txBody>
          <a:bodyPr vert="horz" lIns="91440" tIns="45720" rIns="91440" bIns="45720" rtlCol="0" anchor="ctr">
            <a:normAutofit/>
          </a:bodyPr>
          <a:lstStyle/>
          <a:p>
            <a:pPr algn="l"/>
            <a:r>
              <a:rPr lang="en-US" b="1">
                <a:solidFill>
                  <a:srgbClr val="FFFFFF"/>
                </a:solidFill>
                <a:ea typeface="+mj-ea"/>
                <a:cs typeface="+mj-cs"/>
              </a:rPr>
              <a:t>Legal Structure</a:t>
            </a:r>
          </a:p>
        </p:txBody>
      </p:sp>
      <p:pic>
        <p:nvPicPr>
          <p:cNvPr id="4" name="Picture 3" descr="How to Choose the Best Legal Structure for Your Business? - Upmetrics">
            <a:extLst>
              <a:ext uri="{FF2B5EF4-FFF2-40B4-BE49-F238E27FC236}">
                <a16:creationId xmlns:a16="http://schemas.microsoft.com/office/drawing/2014/main" id="{6483CC75-1102-63D4-C640-21339B816678}"/>
              </a:ext>
            </a:extLst>
          </p:cNvPr>
          <p:cNvPicPr>
            <a:picLocks noChangeAspect="1"/>
          </p:cNvPicPr>
          <p:nvPr/>
        </p:nvPicPr>
        <p:blipFill>
          <a:blip r:embed="rId2"/>
          <a:stretch>
            <a:fillRect/>
          </a:stretch>
        </p:blipFill>
        <p:spPr>
          <a:xfrm>
            <a:off x="181909" y="2247825"/>
            <a:ext cx="5244125" cy="3111671"/>
          </a:xfrm>
          <a:prstGeom prst="rect">
            <a:avLst/>
          </a:prstGeom>
          <a:ln>
            <a:noFill/>
          </a:ln>
          <a:effectLst>
            <a:outerShdw blurRad="292100" dist="139700" dir="2700000" algn="tl" rotWithShape="0">
              <a:srgbClr val="333333">
                <a:alpha val="65000"/>
              </a:srgbClr>
            </a:outerShdw>
          </a:effectLst>
        </p:spPr>
      </p:pic>
      <p:sp>
        <p:nvSpPr>
          <p:cNvPr id="3" name="TextBox 2">
            <a:extLst>
              <a:ext uri="{FF2B5EF4-FFF2-40B4-BE49-F238E27FC236}">
                <a16:creationId xmlns:a16="http://schemas.microsoft.com/office/drawing/2014/main" id="{14C829C2-CB03-54A9-D81D-90F407FA30C8}"/>
              </a:ext>
            </a:extLst>
          </p:cNvPr>
          <p:cNvSpPr txBox="1"/>
          <p:nvPr/>
        </p:nvSpPr>
        <p:spPr>
          <a:xfrm>
            <a:off x="6051444" y="2987784"/>
            <a:ext cx="3723215" cy="376033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accent1"/>
              </a:buClr>
              <a:buSzPct val="80000"/>
            </a:pPr>
            <a:r>
              <a:rPr lang="en-US" sz="2000">
                <a:solidFill>
                  <a:srgbClr val="FFFFFF"/>
                </a:solidFill>
              </a:rPr>
              <a:t>From what I have learned I need to follow the right Legal Structure as there is so much of paperwork and how it can affect Tax pay. I will start my Business as a Sole Trader. From what I have learned the best option for me is a Limited Company when opening Caffee Restaurant because it protects your personal money and helps your business grow safely </a:t>
            </a:r>
            <a:endParaRPr lang="en-US" sz="2000"/>
          </a:p>
        </p:txBody>
      </p:sp>
    </p:spTree>
    <p:extLst>
      <p:ext uri="{BB962C8B-B14F-4D97-AF65-F5344CB8AC3E}">
        <p14:creationId xmlns:p14="http://schemas.microsoft.com/office/powerpoint/2010/main" val="22551665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6" name="Group 45">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9595"/>
            <a:ext cx="10058398" cy="7781995"/>
            <a:chOff x="0" y="-8467"/>
            <a:chExt cx="12192000" cy="6866467"/>
          </a:xfrm>
        </p:grpSpPr>
        <p:cxnSp>
          <p:nvCxnSpPr>
            <p:cNvPr id="9" name="Straight Connector 8">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5ABEA9C2-E050-E649-5E3D-1222EF9F2774}"/>
              </a:ext>
            </a:extLst>
          </p:cNvPr>
          <p:cNvSpPr>
            <a:spLocks noGrp="1"/>
          </p:cNvSpPr>
          <p:nvPr>
            <p:ph type="title"/>
          </p:nvPr>
        </p:nvSpPr>
        <p:spPr>
          <a:xfrm>
            <a:off x="1320164" y="5181598"/>
            <a:ext cx="6330886" cy="1232677"/>
          </a:xfrm>
        </p:spPr>
        <p:txBody>
          <a:bodyPr vert="horz" lIns="91440" tIns="45720" rIns="91440" bIns="45720" rtlCol="0" anchor="b">
            <a:normAutofit/>
          </a:bodyPr>
          <a:lstStyle/>
          <a:p>
            <a:pPr algn="l"/>
            <a:r>
              <a:rPr lang="en-US" b="1" kern="1200">
                <a:solidFill>
                  <a:schemeClr val="accent1"/>
                </a:solidFill>
                <a:latin typeface="+mj-lt"/>
                <a:ea typeface="+mj-ea"/>
                <a:cs typeface="+mj-cs"/>
              </a:rPr>
              <a:t>Location</a:t>
            </a:r>
            <a:endParaRPr lang="en-US" kern="1200">
              <a:solidFill>
                <a:schemeClr val="accent1"/>
              </a:solidFill>
              <a:latin typeface="+mj-lt"/>
              <a:ea typeface="+mj-ea"/>
              <a:cs typeface="+mj-cs"/>
            </a:endParaRPr>
          </a:p>
        </p:txBody>
      </p:sp>
      <p:pic>
        <p:nvPicPr>
          <p:cNvPr id="3" name="Picture 2" descr="A map of a city&#10;&#10;AI-generated content may be incorrect.">
            <a:extLst>
              <a:ext uri="{FF2B5EF4-FFF2-40B4-BE49-F238E27FC236}">
                <a16:creationId xmlns:a16="http://schemas.microsoft.com/office/drawing/2014/main" id="{A5309241-FDC9-3161-D7AB-9953E9F1D8DA}"/>
              </a:ext>
            </a:extLst>
          </p:cNvPr>
          <p:cNvPicPr>
            <a:picLocks noChangeAspect="1"/>
          </p:cNvPicPr>
          <p:nvPr/>
        </p:nvPicPr>
        <p:blipFill>
          <a:blip r:embed="rId2"/>
          <a:stretch>
            <a:fillRect/>
          </a:stretch>
        </p:blipFill>
        <p:spPr>
          <a:xfrm>
            <a:off x="1320165" y="1075884"/>
            <a:ext cx="6290759" cy="3743000"/>
          </a:xfrm>
          <a:prstGeom prst="rect">
            <a:avLst/>
          </a:prstGeom>
        </p:spPr>
      </p:pic>
    </p:spTree>
    <p:extLst>
      <p:ext uri="{BB962C8B-B14F-4D97-AF65-F5344CB8AC3E}">
        <p14:creationId xmlns:p14="http://schemas.microsoft.com/office/powerpoint/2010/main" val="984758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F0439-6685-A432-AC46-F3A5C9F4C7DF}"/>
              </a:ext>
            </a:extLst>
          </p:cNvPr>
          <p:cNvSpPr>
            <a:spLocks noGrp="1"/>
          </p:cNvSpPr>
          <p:nvPr>
            <p:ph type="title"/>
          </p:nvPr>
        </p:nvSpPr>
        <p:spPr>
          <a:xfrm>
            <a:off x="1852954" y="423376"/>
            <a:ext cx="6339840" cy="835428"/>
          </a:xfrm>
        </p:spPr>
        <p:txBody>
          <a:bodyPr/>
          <a:lstStyle/>
          <a:p>
            <a:r>
              <a:rPr lang="en-GB" b="1" dirty="0">
                <a:solidFill>
                  <a:srgbClr val="E6226D"/>
                </a:solidFill>
                <a:ea typeface="Ebrima"/>
                <a:cs typeface="Ebrima"/>
              </a:rPr>
              <a:t>HRM strategy and </a:t>
            </a:r>
            <a:r>
              <a:rPr lang="en-GB" b="1">
                <a:solidFill>
                  <a:srgbClr val="E6226D"/>
                </a:solidFill>
                <a:ea typeface="Ebrima"/>
                <a:cs typeface="Ebrima"/>
              </a:rPr>
              <a:t>Organisation chart</a:t>
            </a:r>
            <a:endParaRPr lang="en-GB" b="1">
              <a:solidFill>
                <a:srgbClr val="FF0000"/>
              </a:solidFill>
            </a:endParaRPr>
          </a:p>
        </p:txBody>
      </p:sp>
      <p:sp>
        <p:nvSpPr>
          <p:cNvPr id="17" name="TextBox 16">
            <a:extLst>
              <a:ext uri="{FF2B5EF4-FFF2-40B4-BE49-F238E27FC236}">
                <a16:creationId xmlns:a16="http://schemas.microsoft.com/office/drawing/2014/main" id="{BA06CD5A-BA2D-A152-2D03-106E3D14E8CA}"/>
              </a:ext>
            </a:extLst>
          </p:cNvPr>
          <p:cNvSpPr txBox="1"/>
          <p:nvPr/>
        </p:nvSpPr>
        <p:spPr>
          <a:xfrm>
            <a:off x="1952213" y="2841863"/>
            <a:ext cx="6249051"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My HRM strategy is to keep the team small and organized. I want my staff to be friendly and </a:t>
            </a:r>
            <a:r>
              <a:rPr lang="en-GB" sz="2000"/>
              <a:t>reliable. I</a:t>
            </a:r>
            <a:r>
              <a:rPr lang="en-GB" sz="2000" dirty="0"/>
              <a:t> will hire people who are well trained and experienced. I want my staff to be ready to work under pressure and being able to handle busy times.</a:t>
            </a:r>
          </a:p>
        </p:txBody>
      </p:sp>
    </p:spTree>
    <p:extLst>
      <p:ext uri="{BB962C8B-B14F-4D97-AF65-F5344CB8AC3E}">
        <p14:creationId xmlns:p14="http://schemas.microsoft.com/office/powerpoint/2010/main" val="3514112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D49F7-1847-CF9E-5A2B-ADF41257FC3F}"/>
              </a:ext>
            </a:extLst>
          </p:cNvPr>
          <p:cNvSpPr>
            <a:spLocks noGrp="1"/>
          </p:cNvSpPr>
          <p:nvPr>
            <p:ph type="title"/>
          </p:nvPr>
        </p:nvSpPr>
        <p:spPr>
          <a:xfrm>
            <a:off x="1966823" y="613255"/>
            <a:ext cx="6124754" cy="835428"/>
          </a:xfrm>
        </p:spPr>
        <p:txBody>
          <a:bodyPr/>
          <a:lstStyle/>
          <a:p>
            <a:r>
              <a:rPr lang="en-GB" b="1">
                <a:solidFill>
                  <a:srgbClr val="E6226D"/>
                </a:solidFill>
                <a:ea typeface="Ebrima"/>
                <a:cs typeface="Ebrima"/>
              </a:rPr>
              <a:t>Finance overview</a:t>
            </a:r>
            <a:endParaRPr lang="en-US" b="1">
              <a:solidFill>
                <a:srgbClr val="E6226D"/>
              </a:solidFill>
            </a:endParaRPr>
          </a:p>
        </p:txBody>
      </p:sp>
      <p:sp>
        <p:nvSpPr>
          <p:cNvPr id="14" name="TextBox 13">
            <a:extLst>
              <a:ext uri="{FF2B5EF4-FFF2-40B4-BE49-F238E27FC236}">
                <a16:creationId xmlns:a16="http://schemas.microsoft.com/office/drawing/2014/main" id="{0D84A64B-059F-81BF-D94D-853A6A221BBC}"/>
              </a:ext>
            </a:extLst>
          </p:cNvPr>
          <p:cNvSpPr txBox="1"/>
          <p:nvPr/>
        </p:nvSpPr>
        <p:spPr>
          <a:xfrm>
            <a:off x="1553042" y="1569670"/>
            <a:ext cx="6977619" cy="2031325"/>
          </a:xfrm>
          <a:prstGeom prst="rect">
            <a:avLst/>
          </a:prstGeom>
          <a:ln>
            <a:no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a:solidFill>
                  <a:srgbClr val="000000"/>
                </a:solidFill>
                <a:latin typeface="Aptos"/>
                <a:ea typeface="Aptos"/>
                <a:cs typeface="Aptos"/>
              </a:rPr>
              <a:t>I will start my business with an investment of £10,00, which will cover essential equipment and interior, decoration, </a:t>
            </a:r>
            <a:r>
              <a:rPr lang="en-US">
                <a:solidFill>
                  <a:srgbClr val="000000"/>
                </a:solidFill>
                <a:latin typeface="Aptos"/>
                <a:ea typeface="Aptos"/>
                <a:cs typeface="Aptos"/>
              </a:rPr>
              <a:t>licenses</a:t>
            </a:r>
            <a:r>
              <a:rPr lang="en-US" b="0" i="0">
                <a:solidFill>
                  <a:srgbClr val="000000"/>
                </a:solidFill>
                <a:latin typeface="Aptos"/>
                <a:ea typeface="Aptos"/>
                <a:cs typeface="Aptos"/>
              </a:rPr>
              <a:t>, and marketing. I will begin with a small team during the first three months as the business grows and costumers demand increases, I will then invest profits to upgrade equipment, expand the menu, improve the interior, and hire more staff.</a:t>
            </a:r>
            <a:endParaRPr lang="en-US"/>
          </a:p>
          <a:p>
            <a:pPr algn="ctr"/>
            <a:endParaRPr lang="en-GB"/>
          </a:p>
        </p:txBody>
      </p:sp>
      <p:graphicFrame>
        <p:nvGraphicFramePr>
          <p:cNvPr id="20" name="Table 19">
            <a:extLst>
              <a:ext uri="{FF2B5EF4-FFF2-40B4-BE49-F238E27FC236}">
                <a16:creationId xmlns:a16="http://schemas.microsoft.com/office/drawing/2014/main" id="{53A426A3-524B-5C52-64F3-8C9E101D50D8}"/>
              </a:ext>
            </a:extLst>
          </p:cNvPr>
          <p:cNvGraphicFramePr>
            <a:graphicFrameLocks noGrp="1"/>
          </p:cNvGraphicFramePr>
          <p:nvPr>
            <p:extLst>
              <p:ext uri="{D42A27DB-BD31-4B8C-83A1-F6EECF244321}">
                <p14:modId xmlns:p14="http://schemas.microsoft.com/office/powerpoint/2010/main" val="4063243644"/>
              </p:ext>
            </p:extLst>
          </p:nvPr>
        </p:nvGraphicFramePr>
        <p:xfrm>
          <a:off x="1075426" y="3886200"/>
          <a:ext cx="7921184" cy="3702277"/>
        </p:xfrm>
        <a:graphic>
          <a:graphicData uri="http://schemas.openxmlformats.org/drawingml/2006/table">
            <a:tbl>
              <a:tblPr bandRow="1">
                <a:tableStyleId>{5C22544A-7EE6-4342-B048-85BDC9FD1C3A}</a:tableStyleId>
              </a:tblPr>
              <a:tblGrid>
                <a:gridCol w="1360800">
                  <a:extLst>
                    <a:ext uri="{9D8B030D-6E8A-4147-A177-3AD203B41FA5}">
                      <a16:colId xmlns:a16="http://schemas.microsoft.com/office/drawing/2014/main" val="3545173876"/>
                    </a:ext>
                  </a:extLst>
                </a:gridCol>
                <a:gridCol w="1598152">
                  <a:extLst>
                    <a:ext uri="{9D8B030D-6E8A-4147-A177-3AD203B41FA5}">
                      <a16:colId xmlns:a16="http://schemas.microsoft.com/office/drawing/2014/main" val="1850763581"/>
                    </a:ext>
                  </a:extLst>
                </a:gridCol>
                <a:gridCol w="2120320">
                  <a:extLst>
                    <a:ext uri="{9D8B030D-6E8A-4147-A177-3AD203B41FA5}">
                      <a16:colId xmlns:a16="http://schemas.microsoft.com/office/drawing/2014/main" val="3357532101"/>
                    </a:ext>
                  </a:extLst>
                </a:gridCol>
                <a:gridCol w="1598152">
                  <a:extLst>
                    <a:ext uri="{9D8B030D-6E8A-4147-A177-3AD203B41FA5}">
                      <a16:colId xmlns:a16="http://schemas.microsoft.com/office/drawing/2014/main" val="2171977479"/>
                    </a:ext>
                  </a:extLst>
                </a:gridCol>
                <a:gridCol w="1243760">
                  <a:extLst>
                    <a:ext uri="{9D8B030D-6E8A-4147-A177-3AD203B41FA5}">
                      <a16:colId xmlns:a16="http://schemas.microsoft.com/office/drawing/2014/main" val="3848134366"/>
                    </a:ext>
                  </a:extLst>
                </a:gridCol>
              </a:tblGrid>
              <a:tr h="617046">
                <a:tc>
                  <a:txBody>
                    <a:bodyPr/>
                    <a:lstStyle/>
                    <a:p>
                      <a:pPr marL="0" marR="0" indent="0" algn="l" rtl="0" fontAlgn="base">
                        <a:lnSpc>
                          <a:spcPts val="1350"/>
                        </a:lnSpc>
                        <a:buNone/>
                      </a:pPr>
                      <a:r>
                        <a:rPr lang="en-GB" sz="1200" b="0" i="0">
                          <a:effectLst/>
                          <a:latin typeface="Aptos" panose="020B0004020202020204" pitchFamily="34" charset="0"/>
                        </a:rPr>
                        <a:t>Month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marL="0" marR="0" indent="0" algn="l" rtl="0" fontAlgn="base">
                        <a:lnSpc>
                          <a:spcPts val="1350"/>
                        </a:lnSpc>
                        <a:buNone/>
                      </a:pPr>
                      <a:r>
                        <a:rPr lang="en-GB" sz="1200" b="0" i="0">
                          <a:effectLst/>
                          <a:latin typeface="Aptos" panose="020B0004020202020204" pitchFamily="34" charset="0"/>
                        </a:rPr>
                        <a:t>Sales money in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marL="0" marR="0" indent="0" algn="l" rtl="0" fontAlgn="base">
                        <a:lnSpc>
                          <a:spcPts val="1350"/>
                        </a:lnSpc>
                        <a:buNone/>
                      </a:pPr>
                      <a:r>
                        <a:rPr lang="en-GB" sz="1200" b="0" i="0">
                          <a:effectLst/>
                          <a:latin typeface="Aptos" panose="020B0004020202020204" pitchFamily="34" charset="0"/>
                        </a:rPr>
                        <a:t>Expenses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marL="0" marR="0" indent="0" algn="l" rtl="0" fontAlgn="base">
                        <a:lnSpc>
                          <a:spcPts val="1350"/>
                        </a:lnSpc>
                        <a:buNone/>
                      </a:pPr>
                      <a:r>
                        <a:rPr lang="en-GB" sz="1200" b="0" i="0">
                          <a:effectLst/>
                          <a:latin typeface="Aptos" panose="020B0004020202020204" pitchFamily="34" charset="0"/>
                        </a:rPr>
                        <a:t>Net cash flow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marL="0" marR="0" indent="0" algn="l" rtl="0" fontAlgn="base">
                        <a:lnSpc>
                          <a:spcPts val="1350"/>
                        </a:lnSpc>
                        <a:buNone/>
                      </a:pPr>
                      <a:r>
                        <a:rPr lang="en-GB" sz="1200" b="0" i="0">
                          <a:effectLst/>
                          <a:latin typeface="Aptos" panose="020B0004020202020204" pitchFamily="34" charset="0"/>
                        </a:rPr>
                        <a:t>Closing balance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562880740"/>
                  </a:ext>
                </a:extLst>
              </a:tr>
              <a:tr h="876855">
                <a:tc>
                  <a:txBody>
                    <a:bodyPr/>
                    <a:lstStyle/>
                    <a:p>
                      <a:pPr marL="0" marR="0" indent="0" algn="l" rtl="0" fontAlgn="base">
                        <a:lnSpc>
                          <a:spcPts val="1350"/>
                        </a:lnSpc>
                        <a:buNone/>
                      </a:pPr>
                      <a:r>
                        <a:rPr lang="en-GB" sz="1200" b="0" i="0">
                          <a:effectLst/>
                          <a:latin typeface="Aptos" panose="020B0004020202020204" pitchFamily="34" charset="0"/>
                        </a:rPr>
                        <a:t>Month 1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marL="0" marR="0" indent="0" algn="l" rtl="0" fontAlgn="base">
                        <a:lnSpc>
                          <a:spcPts val="1350"/>
                        </a:lnSpc>
                        <a:buNone/>
                      </a:pPr>
                      <a:r>
                        <a:rPr lang="en-GB" sz="1200" b="0" i="0">
                          <a:effectLst/>
                          <a:latin typeface="Aptos" panose="020B0004020202020204" pitchFamily="34" charset="0"/>
                        </a:rPr>
                        <a:t>£4,000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marL="0" marR="0" indent="0" algn="l" rtl="0" fontAlgn="base">
                        <a:lnSpc>
                          <a:spcPts val="1350"/>
                        </a:lnSpc>
                        <a:buNone/>
                      </a:pPr>
                      <a:r>
                        <a:rPr lang="en-GB" sz="1200" b="0" i="0">
                          <a:effectLst/>
                          <a:latin typeface="Aptos" panose="020B0004020202020204" pitchFamily="34" charset="0"/>
                        </a:rPr>
                        <a:t>Staff £3,000 +Rent £1,500 +Stock £1,200 other 300- £6,000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marL="0" marR="0" indent="0" algn="l" rtl="0" fontAlgn="base">
                        <a:lnSpc>
                          <a:spcPts val="1350"/>
                        </a:lnSpc>
                        <a:buNone/>
                      </a:pPr>
                      <a:r>
                        <a:rPr lang="en-GB" sz="1200" b="0" i="0">
                          <a:effectLst/>
                          <a:latin typeface="Aptos" panose="020B0004020202020204" pitchFamily="34" charset="0"/>
                        </a:rPr>
                        <a:t>-£2,000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marL="0" marR="0" indent="0" algn="l" rtl="0" fontAlgn="base">
                        <a:lnSpc>
                          <a:spcPts val="1350"/>
                        </a:lnSpc>
                        <a:buNone/>
                      </a:pPr>
                      <a:r>
                        <a:rPr lang="en-GB" sz="1200" b="0" i="0">
                          <a:effectLst/>
                          <a:latin typeface="Aptos" panose="020B0004020202020204" pitchFamily="34" charset="0"/>
                        </a:rPr>
                        <a:t>£8,000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663432311"/>
                  </a:ext>
                </a:extLst>
              </a:tr>
              <a:tr h="1104188">
                <a:tc>
                  <a:txBody>
                    <a:bodyPr/>
                    <a:lstStyle/>
                    <a:p>
                      <a:pPr marL="0" marR="0" indent="0" algn="l" rtl="0" fontAlgn="base">
                        <a:lnSpc>
                          <a:spcPts val="1350"/>
                        </a:lnSpc>
                        <a:buNone/>
                      </a:pPr>
                      <a:r>
                        <a:rPr lang="en-GB" sz="1200" b="0" i="0">
                          <a:effectLst/>
                          <a:latin typeface="Aptos" panose="020B0004020202020204" pitchFamily="34" charset="0"/>
                        </a:rPr>
                        <a:t>Month 2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marL="0" marR="0" indent="0" algn="l" rtl="0" fontAlgn="base">
                        <a:lnSpc>
                          <a:spcPts val="1350"/>
                        </a:lnSpc>
                        <a:buNone/>
                      </a:pPr>
                      <a:r>
                        <a:rPr lang="en-GB" sz="1200" b="0" i="0">
                          <a:effectLst/>
                          <a:latin typeface="Aptos" panose="020B0004020202020204" pitchFamily="34" charset="0"/>
                        </a:rPr>
                        <a:t>£5,000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marL="0" marR="0" indent="0" algn="l" rtl="0" fontAlgn="base">
                        <a:lnSpc>
                          <a:spcPts val="1350"/>
                        </a:lnSpc>
                        <a:buNone/>
                      </a:pPr>
                      <a:r>
                        <a:rPr lang="en-GB" sz="1200" b="0" i="0">
                          <a:effectLst/>
                          <a:latin typeface="Aptos" panose="020B0004020202020204" pitchFamily="34" charset="0"/>
                        </a:rPr>
                        <a:t>Staff £3,000+Rent £1,500 + stock £1,300 + other £300 - £6,100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marL="0" marR="0" indent="0" algn="l" rtl="0" fontAlgn="base">
                        <a:lnSpc>
                          <a:spcPts val="1350"/>
                        </a:lnSpc>
                        <a:buNone/>
                      </a:pPr>
                      <a:r>
                        <a:rPr lang="en-GB" sz="1200" b="0" i="0">
                          <a:effectLst/>
                          <a:latin typeface="Aptos" panose="020B0004020202020204" pitchFamily="34" charset="0"/>
                        </a:rPr>
                        <a:t>_1,100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marL="0" marR="0" indent="0" algn="l" rtl="0" fontAlgn="base">
                        <a:lnSpc>
                          <a:spcPts val="1350"/>
                        </a:lnSpc>
                        <a:buNone/>
                      </a:pPr>
                      <a:r>
                        <a:rPr lang="en-GB" sz="1200" b="0" i="0">
                          <a:effectLst/>
                          <a:latin typeface="Aptos" panose="020B0004020202020204" pitchFamily="34" charset="0"/>
                        </a:rPr>
                        <a:t>£6,900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4270218181"/>
                  </a:ext>
                </a:extLst>
              </a:tr>
              <a:tr h="1104188">
                <a:tc>
                  <a:txBody>
                    <a:bodyPr/>
                    <a:lstStyle/>
                    <a:p>
                      <a:pPr marL="0" marR="0" indent="0" algn="l" rtl="0" fontAlgn="base">
                        <a:lnSpc>
                          <a:spcPts val="1350"/>
                        </a:lnSpc>
                        <a:buNone/>
                      </a:pPr>
                      <a:r>
                        <a:rPr lang="en-GB" sz="1200" b="0" i="0">
                          <a:effectLst/>
                          <a:latin typeface="Aptos" panose="020B0004020202020204" pitchFamily="34" charset="0"/>
                        </a:rPr>
                        <a:t>Month 3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marL="0" marR="0" indent="0" algn="l" rtl="0" fontAlgn="base">
                        <a:lnSpc>
                          <a:spcPts val="1350"/>
                        </a:lnSpc>
                        <a:buNone/>
                      </a:pPr>
                      <a:r>
                        <a:rPr lang="en-GB" sz="1200" b="0" i="0">
                          <a:effectLst/>
                          <a:latin typeface="Aptos" panose="020B0004020202020204" pitchFamily="34" charset="0"/>
                        </a:rPr>
                        <a:t>£6,000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marL="0" marR="0" indent="0" algn="l" rtl="0" fontAlgn="base">
                        <a:lnSpc>
                          <a:spcPts val="1350"/>
                        </a:lnSpc>
                        <a:buNone/>
                      </a:pPr>
                      <a:r>
                        <a:rPr lang="en-GB" sz="1200" b="0" i="0">
                          <a:effectLst/>
                          <a:latin typeface="Aptos" panose="020B0004020202020204" pitchFamily="34" charset="0"/>
                        </a:rPr>
                        <a:t>Staff £3,200 + Rent £1,500 + Stock £1,400 + other £300 - £6,400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marL="0" marR="0" indent="0" algn="l" rtl="0" fontAlgn="base">
                        <a:lnSpc>
                          <a:spcPts val="1350"/>
                        </a:lnSpc>
                        <a:buNone/>
                      </a:pPr>
                      <a:r>
                        <a:rPr lang="en-GB" sz="1200" b="0" i="0">
                          <a:effectLst/>
                          <a:latin typeface="Aptos" panose="020B0004020202020204" pitchFamily="34" charset="0"/>
                        </a:rPr>
                        <a:t>-£400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marL="0" marR="0" indent="0" algn="l" rtl="0" fontAlgn="base">
                        <a:lnSpc>
                          <a:spcPts val="1350"/>
                        </a:lnSpc>
                        <a:buNone/>
                      </a:pPr>
                      <a:r>
                        <a:rPr lang="en-GB" sz="1200" b="0" i="0">
                          <a:effectLst/>
                          <a:latin typeface="Aptos" panose="020B0004020202020204" pitchFamily="34" charset="0"/>
                        </a:rPr>
                        <a:t>£6,500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594431060"/>
                  </a:ext>
                </a:extLst>
              </a:tr>
            </a:tbl>
          </a:graphicData>
        </a:graphic>
      </p:graphicFrame>
    </p:spTree>
    <p:extLst>
      <p:ext uri="{BB962C8B-B14F-4D97-AF65-F5344CB8AC3E}">
        <p14:creationId xmlns:p14="http://schemas.microsoft.com/office/powerpoint/2010/main" val="31985385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9595"/>
            <a:ext cx="10058398" cy="7781995"/>
            <a:chOff x="0" y="-8467"/>
            <a:chExt cx="12192000" cy="6866467"/>
          </a:xfrm>
        </p:grpSpPr>
        <p:cxnSp>
          <p:nvCxnSpPr>
            <p:cNvPr id="27" name="Straight Connector 26">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9"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2357C322-B2C0-0C59-60DE-B694A4CD50EB}"/>
              </a:ext>
            </a:extLst>
          </p:cNvPr>
          <p:cNvSpPr>
            <a:spLocks noGrp="1"/>
          </p:cNvSpPr>
          <p:nvPr>
            <p:ph type="title"/>
          </p:nvPr>
        </p:nvSpPr>
        <p:spPr>
          <a:xfrm>
            <a:off x="195990" y="5974218"/>
            <a:ext cx="6330886" cy="1232677"/>
          </a:xfrm>
        </p:spPr>
        <p:txBody>
          <a:bodyPr vert="horz" lIns="91440" tIns="45720" rIns="91440" bIns="45720" rtlCol="0" anchor="b">
            <a:normAutofit/>
          </a:bodyPr>
          <a:lstStyle/>
          <a:p>
            <a:pPr algn="l"/>
            <a:r>
              <a:rPr lang="en-US" b="1" kern="1200">
                <a:solidFill>
                  <a:schemeClr val="accent1"/>
                </a:solidFill>
                <a:latin typeface="+mj-lt"/>
                <a:ea typeface="+mj-ea"/>
                <a:cs typeface="+mj-cs"/>
              </a:rPr>
              <a:t>SWOT Analysis</a:t>
            </a:r>
          </a:p>
        </p:txBody>
      </p:sp>
      <p:pic>
        <p:nvPicPr>
          <p:cNvPr id="21" name="Picture 20" descr="SWOT: Strengths, Weaknesses, Opportunities, Threats">
            <a:extLst>
              <a:ext uri="{FF2B5EF4-FFF2-40B4-BE49-F238E27FC236}">
                <a16:creationId xmlns:a16="http://schemas.microsoft.com/office/drawing/2014/main" id="{E671D5F4-8F55-3AA3-AF43-304C758AA8D8}"/>
              </a:ext>
            </a:extLst>
          </p:cNvPr>
          <p:cNvPicPr>
            <a:picLocks noChangeAspect="1"/>
          </p:cNvPicPr>
          <p:nvPr/>
        </p:nvPicPr>
        <p:blipFill>
          <a:blip r:embed="rId2"/>
          <a:stretch>
            <a:fillRect/>
          </a:stretch>
        </p:blipFill>
        <p:spPr>
          <a:xfrm>
            <a:off x="787661" y="1625461"/>
            <a:ext cx="3927862" cy="3619309"/>
          </a:xfrm>
          <a:prstGeom prst="rect">
            <a:avLst/>
          </a:prstGeom>
        </p:spPr>
      </p:pic>
      <p:sp>
        <p:nvSpPr>
          <p:cNvPr id="22" name="TextBox 21">
            <a:extLst>
              <a:ext uri="{FF2B5EF4-FFF2-40B4-BE49-F238E27FC236}">
                <a16:creationId xmlns:a16="http://schemas.microsoft.com/office/drawing/2014/main" id="{39624E1E-A36D-85BB-00D8-0CDB96D2B5FD}"/>
              </a:ext>
            </a:extLst>
          </p:cNvPr>
          <p:cNvSpPr txBox="1"/>
          <p:nvPr/>
        </p:nvSpPr>
        <p:spPr>
          <a:xfrm>
            <a:off x="5142403" y="171070"/>
            <a:ext cx="2516851" cy="2246769"/>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My Strength is that I am flexible with good communication skills, Organized with good time </a:t>
            </a:r>
            <a:r>
              <a:rPr lang="en-GB" sz="2000"/>
              <a:t>managing.</a:t>
            </a:r>
            <a:endParaRPr lang="en-GB" sz="2000" dirty="0"/>
          </a:p>
        </p:txBody>
      </p:sp>
      <p:sp>
        <p:nvSpPr>
          <p:cNvPr id="23" name="TextBox 22">
            <a:extLst>
              <a:ext uri="{FF2B5EF4-FFF2-40B4-BE49-F238E27FC236}">
                <a16:creationId xmlns:a16="http://schemas.microsoft.com/office/drawing/2014/main" id="{D000BC55-2CCD-3B2D-74FD-39D2913F6B5C}"/>
              </a:ext>
            </a:extLst>
          </p:cNvPr>
          <p:cNvSpPr txBox="1"/>
          <p:nvPr/>
        </p:nvSpPr>
        <p:spPr>
          <a:xfrm>
            <a:off x="5142702" y="2573462"/>
            <a:ext cx="2521728" cy="1200329"/>
          </a:xfrm>
          <a:prstGeom prst="rect">
            <a:avLst/>
          </a:prstGeom>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My weakness is that I get stressed when working under </a:t>
            </a:r>
            <a:r>
              <a:rPr lang="en-GB"/>
              <a:t>pressure. </a:t>
            </a:r>
            <a:endParaRPr lang="en-GB" dirty="0"/>
          </a:p>
        </p:txBody>
      </p:sp>
      <p:sp>
        <p:nvSpPr>
          <p:cNvPr id="24" name="TextBox 23">
            <a:extLst>
              <a:ext uri="{FF2B5EF4-FFF2-40B4-BE49-F238E27FC236}">
                <a16:creationId xmlns:a16="http://schemas.microsoft.com/office/drawing/2014/main" id="{E4C05036-5B56-60A8-EC0F-2D32F2C396CC}"/>
              </a:ext>
            </a:extLst>
          </p:cNvPr>
          <p:cNvSpPr txBox="1"/>
          <p:nvPr/>
        </p:nvSpPr>
        <p:spPr>
          <a:xfrm>
            <a:off x="5146579" y="3889882"/>
            <a:ext cx="2525406" cy="1477328"/>
          </a:xfrm>
          <a:prstGeom prst="rect">
            <a:avLst/>
          </a:prstGeom>
          <a:ln>
            <a:solidFill>
              <a:srgbClr val="00B0F0"/>
            </a:solidFill>
          </a:ln>
        </p:spPr>
        <p:style>
          <a:lnRef idx="2">
            <a:schemeClr val="accent3"/>
          </a:lnRef>
          <a:fillRef idx="1">
            <a:schemeClr val="lt1"/>
          </a:fillRef>
          <a:effectRef idx="0">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 always take every opportunity to learn new things and expand my knowle</a:t>
            </a:r>
            <a:r>
              <a:rPr lang="en-GB"/>
              <a:t>dge.</a:t>
            </a:r>
          </a:p>
        </p:txBody>
      </p:sp>
      <p:sp>
        <p:nvSpPr>
          <p:cNvPr id="25" name="TextBox 24">
            <a:extLst>
              <a:ext uri="{FF2B5EF4-FFF2-40B4-BE49-F238E27FC236}">
                <a16:creationId xmlns:a16="http://schemas.microsoft.com/office/drawing/2014/main" id="{6D2A42E5-412F-CC49-E3B0-BA4689E7D634}"/>
              </a:ext>
            </a:extLst>
          </p:cNvPr>
          <p:cNvSpPr txBox="1"/>
          <p:nvPr/>
        </p:nvSpPr>
        <p:spPr>
          <a:xfrm>
            <a:off x="5154435" y="5521735"/>
            <a:ext cx="2533661" cy="1200329"/>
          </a:xfrm>
          <a:prstGeom prst="rect">
            <a:avLst/>
          </a:prstGeom>
        </p:spPr>
        <p:style>
          <a:lnRef idx="2">
            <a:schemeClr val="accent3"/>
          </a:lnRef>
          <a:fillRef idx="1">
            <a:schemeClr val="lt1"/>
          </a:fillRef>
          <a:effectRef idx="0">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only thing I </a:t>
            </a:r>
            <a:r>
              <a:rPr lang="en-GB"/>
              <a:t>fear</a:t>
            </a:r>
            <a:r>
              <a:rPr lang="en-GB" dirty="0"/>
              <a:t> is having a negative review from </a:t>
            </a:r>
            <a:r>
              <a:rPr lang="en-GB"/>
              <a:t>costumers.</a:t>
            </a:r>
            <a:endParaRPr lang="en-GB" dirty="0"/>
          </a:p>
        </p:txBody>
      </p:sp>
    </p:spTree>
    <p:extLst>
      <p:ext uri="{BB962C8B-B14F-4D97-AF65-F5344CB8AC3E}">
        <p14:creationId xmlns:p14="http://schemas.microsoft.com/office/powerpoint/2010/main" val="26263889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9595"/>
            <a:ext cx="10058398" cy="7781995"/>
            <a:chOff x="0" y="-8467"/>
            <a:chExt cx="12192000" cy="6866467"/>
          </a:xfrm>
        </p:grpSpPr>
        <p:cxnSp>
          <p:nvCxnSpPr>
            <p:cNvPr id="43" name="Straight Connector 42">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5"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3B7C4B52-2435-4863-1761-971793BADFDB}"/>
              </a:ext>
            </a:extLst>
          </p:cNvPr>
          <p:cNvSpPr>
            <a:spLocks noGrp="1"/>
          </p:cNvSpPr>
          <p:nvPr>
            <p:ph type="title"/>
          </p:nvPr>
        </p:nvSpPr>
        <p:spPr>
          <a:xfrm>
            <a:off x="1363472" y="442447"/>
            <a:ext cx="7092251" cy="1496906"/>
          </a:xfrm>
        </p:spPr>
        <p:txBody>
          <a:bodyPr vert="horz" lIns="91440" tIns="45720" rIns="91440" bIns="45720" rtlCol="0" anchor="t">
            <a:normAutofit/>
          </a:bodyPr>
          <a:lstStyle/>
          <a:p>
            <a:pPr algn="l"/>
            <a:r>
              <a:rPr lang="en-US" b="1">
                <a:solidFill>
                  <a:schemeClr val="accent1"/>
                </a:solidFill>
                <a:ea typeface="+mj-ea"/>
                <a:cs typeface="+mj-cs"/>
              </a:rPr>
              <a:t>Market research</a:t>
            </a:r>
          </a:p>
        </p:txBody>
      </p:sp>
      <p:sp>
        <p:nvSpPr>
          <p:cNvPr id="4" name="TextBox 3">
            <a:extLst>
              <a:ext uri="{FF2B5EF4-FFF2-40B4-BE49-F238E27FC236}">
                <a16:creationId xmlns:a16="http://schemas.microsoft.com/office/drawing/2014/main" id="{17767712-2234-9C49-1FEE-A59B847B8647}"/>
              </a:ext>
            </a:extLst>
          </p:cNvPr>
          <p:cNvSpPr txBox="1"/>
          <p:nvPr/>
        </p:nvSpPr>
        <p:spPr>
          <a:xfrm>
            <a:off x="1339805" y="1514086"/>
            <a:ext cx="5087158" cy="420191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spcBef>
                <a:spcPts val="1000"/>
              </a:spcBef>
              <a:buClr>
                <a:schemeClr val="accent1"/>
              </a:buClr>
              <a:buSzPct val="80000"/>
            </a:pPr>
            <a:r>
              <a:rPr lang="en-US" sz="2000" dirty="0">
                <a:solidFill>
                  <a:schemeClr val="tx1">
                    <a:lumMod val="75000"/>
                    <a:lumOff val="25000"/>
                  </a:schemeClr>
                </a:solidFill>
              </a:rPr>
              <a:t>When opening a Coffee Restaurant I need to understand the market and who my customers are and what they want and prefer. I look at the area and other Coffees Restaurants in </a:t>
            </a:r>
            <a:r>
              <a:rPr lang="en-US" sz="2000" dirty="0" err="1">
                <a:solidFill>
                  <a:schemeClr val="tx1">
                    <a:lumMod val="75000"/>
                    <a:lumOff val="25000"/>
                  </a:schemeClr>
                </a:solidFill>
              </a:rPr>
              <a:t>Tremorfa</a:t>
            </a:r>
            <a:r>
              <a:rPr lang="en-US" sz="2000" dirty="0">
                <a:solidFill>
                  <a:schemeClr val="tx1">
                    <a:lumMod val="75000"/>
                    <a:lumOff val="25000"/>
                  </a:schemeClr>
                </a:solidFill>
              </a:rPr>
              <a:t> to see who my competitive are and what they offer. This helps me to be different and bring something new, Set my menu, prices and style to attract customers and make the Caffee stand out.</a:t>
            </a:r>
          </a:p>
        </p:txBody>
      </p:sp>
      <p:pic>
        <p:nvPicPr>
          <p:cNvPr id="5" name="Picture 4" descr="The Power of Market Research: How to Make Informed Business Decisions |  Rein Digital">
            <a:extLst>
              <a:ext uri="{FF2B5EF4-FFF2-40B4-BE49-F238E27FC236}">
                <a16:creationId xmlns:a16="http://schemas.microsoft.com/office/drawing/2014/main" id="{7D69BC57-F30B-D31A-7D11-2DB7F9A2F1C6}"/>
              </a:ext>
            </a:extLst>
          </p:cNvPr>
          <p:cNvPicPr>
            <a:picLocks noChangeAspect="1"/>
          </p:cNvPicPr>
          <p:nvPr/>
        </p:nvPicPr>
        <p:blipFill>
          <a:blip r:embed="rId2"/>
          <a:stretch>
            <a:fillRect/>
          </a:stretch>
        </p:blipFill>
        <p:spPr>
          <a:xfrm>
            <a:off x="3605553" y="5073533"/>
            <a:ext cx="3942451" cy="2057887"/>
          </a:xfrm>
          <a:prstGeom prst="rect">
            <a:avLst/>
          </a:prstGeom>
        </p:spPr>
      </p:pic>
      <p:sp>
        <p:nvSpPr>
          <p:cNvPr id="3" name="TextBox 2">
            <a:extLst>
              <a:ext uri="{FF2B5EF4-FFF2-40B4-BE49-F238E27FC236}">
                <a16:creationId xmlns:a16="http://schemas.microsoft.com/office/drawing/2014/main" id="{168F3CA9-FB86-4D59-779C-573202875DA8}"/>
              </a:ext>
            </a:extLst>
          </p:cNvPr>
          <p:cNvSpPr txBox="1"/>
          <p:nvPr/>
        </p:nvSpPr>
        <p:spPr>
          <a:xfrm>
            <a:off x="1328136" y="1723415"/>
            <a:ext cx="38100" cy="6324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6925104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17F01-066E-FA0D-3B5B-8435797424C6}"/>
              </a:ext>
            </a:extLst>
          </p:cNvPr>
          <p:cNvSpPr>
            <a:spLocks noGrp="1"/>
          </p:cNvSpPr>
          <p:nvPr>
            <p:ph type="title"/>
          </p:nvPr>
        </p:nvSpPr>
        <p:spPr>
          <a:xfrm>
            <a:off x="296749" y="807219"/>
            <a:ext cx="6036115" cy="835428"/>
          </a:xfrm>
        </p:spPr>
        <p:txBody>
          <a:bodyPr/>
          <a:lstStyle/>
          <a:p>
            <a:r>
              <a:rPr lang="en-GB" b="1">
                <a:solidFill>
                  <a:srgbClr val="E6226D"/>
                </a:solidFill>
                <a:ea typeface="Ebrima"/>
                <a:cs typeface="Ebrima"/>
              </a:rPr>
              <a:t>Marketing Strategy</a:t>
            </a:r>
            <a:endParaRPr lang="en-GB" b="1">
              <a:solidFill>
                <a:srgbClr val="E6226D"/>
              </a:solidFill>
            </a:endParaRPr>
          </a:p>
        </p:txBody>
      </p:sp>
      <p:sp>
        <p:nvSpPr>
          <p:cNvPr id="14" name="TextBox 13">
            <a:extLst>
              <a:ext uri="{FF2B5EF4-FFF2-40B4-BE49-F238E27FC236}">
                <a16:creationId xmlns:a16="http://schemas.microsoft.com/office/drawing/2014/main" id="{DBF7DC0D-BB16-D387-6570-43F1FFD0BFF6}"/>
              </a:ext>
            </a:extLst>
          </p:cNvPr>
          <p:cNvSpPr txBox="1"/>
          <p:nvPr/>
        </p:nvSpPr>
        <p:spPr>
          <a:xfrm>
            <a:off x="1237388" y="2569701"/>
            <a:ext cx="5297106"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My Market strategy is to make my Caffee Restaurant stand out and offer good quality Coffee and delicious cakes that people will remember and wanting to come back. I will focus on attracting local costumers from </a:t>
            </a:r>
            <a:r>
              <a:rPr lang="en-GB" sz="2000" dirty="0" err="1"/>
              <a:t>Tremorfa</a:t>
            </a:r>
            <a:r>
              <a:rPr lang="en-GB" sz="2000" dirty="0"/>
              <a:t> and nearby areas. My other Strategy is to offer fair prices. I will also use the help of Social Media to get attention especially Facebook and Instagram I will also use Local Flyers</a:t>
            </a:r>
          </a:p>
        </p:txBody>
      </p:sp>
      <p:pic>
        <p:nvPicPr>
          <p:cNvPr id="15" name="Picture 14" descr="A computer screen shot of a book&#10;&#10;AI-generated content may be incorrect.">
            <a:extLst>
              <a:ext uri="{FF2B5EF4-FFF2-40B4-BE49-F238E27FC236}">
                <a16:creationId xmlns:a16="http://schemas.microsoft.com/office/drawing/2014/main" id="{46A42A31-59F8-D78A-788B-068CF2D7B7F7}"/>
              </a:ext>
            </a:extLst>
          </p:cNvPr>
          <p:cNvPicPr>
            <a:picLocks noChangeAspect="1"/>
          </p:cNvPicPr>
          <p:nvPr/>
        </p:nvPicPr>
        <p:blipFill>
          <a:blip r:embed="rId2"/>
          <a:srcRect l="22232" t="22068" r="53322" b="12500"/>
          <a:stretch>
            <a:fillRect/>
          </a:stretch>
        </p:blipFill>
        <p:spPr>
          <a:xfrm>
            <a:off x="6572728" y="-6050"/>
            <a:ext cx="3490042" cy="537003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5768267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8D5F5-CF09-BC94-E1CC-401E265F94D4}"/>
              </a:ext>
            </a:extLst>
          </p:cNvPr>
          <p:cNvSpPr>
            <a:spLocks noGrp="1"/>
          </p:cNvSpPr>
          <p:nvPr>
            <p:ph type="title"/>
          </p:nvPr>
        </p:nvSpPr>
        <p:spPr>
          <a:xfrm>
            <a:off x="2324728" y="641232"/>
            <a:ext cx="5669280" cy="835428"/>
          </a:xfrm>
        </p:spPr>
        <p:txBody>
          <a:bodyPr/>
          <a:lstStyle/>
          <a:p>
            <a:r>
              <a:rPr lang="en-GB" b="1">
                <a:solidFill>
                  <a:srgbClr val="E6226D"/>
                </a:solidFill>
                <a:ea typeface="Ebrima"/>
                <a:cs typeface="Ebrima"/>
              </a:rPr>
              <a:t>Marketing Plan</a:t>
            </a:r>
            <a:endParaRPr lang="en-GB" b="1">
              <a:solidFill>
                <a:srgbClr val="E6226D"/>
              </a:solidFill>
            </a:endParaRPr>
          </a:p>
        </p:txBody>
      </p:sp>
      <p:sp>
        <p:nvSpPr>
          <p:cNvPr id="14" name="TextBox 13">
            <a:extLst>
              <a:ext uri="{FF2B5EF4-FFF2-40B4-BE49-F238E27FC236}">
                <a16:creationId xmlns:a16="http://schemas.microsoft.com/office/drawing/2014/main" id="{982A1C95-410C-1A9C-EBC8-7C33654738EE}"/>
              </a:ext>
            </a:extLst>
          </p:cNvPr>
          <p:cNvSpPr txBox="1"/>
          <p:nvPr/>
        </p:nvSpPr>
        <p:spPr>
          <a:xfrm>
            <a:off x="188950" y="1657431"/>
            <a:ext cx="5506642"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My marketing Plan is on building attention before opening and wanting costumers coming back again. I will be posting on Social Media mainly on Instagram and Facebook the Café interior, drinks, cakes and daily specials. This will help me to get attention and noticed, and people will get interested. I will be offering on the Welcome opening day discounts. Good Customer service is the key, and this will help create loyal customers who will then recommend the Café to others. I will always keep an eye on what my customers </a:t>
            </a:r>
            <a:r>
              <a:rPr lang="en-GB" sz="2000"/>
              <a:t>like</a:t>
            </a:r>
            <a:r>
              <a:rPr lang="en-GB" sz="2000" dirty="0"/>
              <a:t> and </a:t>
            </a:r>
            <a:r>
              <a:rPr lang="en-GB" sz="2000"/>
              <a:t>prefer.  </a:t>
            </a:r>
            <a:r>
              <a:rPr lang="en-GB" dirty="0"/>
              <a:t> </a:t>
            </a:r>
          </a:p>
        </p:txBody>
      </p:sp>
      <p:pic>
        <p:nvPicPr>
          <p:cNvPr id="16" name="Picture 15" descr="The Fundamentals of Writing A Marketing Plan |">
            <a:extLst>
              <a:ext uri="{FF2B5EF4-FFF2-40B4-BE49-F238E27FC236}">
                <a16:creationId xmlns:a16="http://schemas.microsoft.com/office/drawing/2014/main" id="{1C77BD8B-1126-384B-031D-ED9F02395BD1}"/>
              </a:ext>
            </a:extLst>
          </p:cNvPr>
          <p:cNvPicPr>
            <a:picLocks noChangeAspect="1"/>
          </p:cNvPicPr>
          <p:nvPr/>
        </p:nvPicPr>
        <p:blipFill>
          <a:blip r:embed="rId2"/>
          <a:stretch>
            <a:fillRect/>
          </a:stretch>
        </p:blipFill>
        <p:spPr>
          <a:xfrm>
            <a:off x="5681116" y="4001205"/>
            <a:ext cx="4376208" cy="29404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120958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072D0-AC14-EDB5-E6CC-899BDEE90AB6}"/>
              </a:ext>
            </a:extLst>
          </p:cNvPr>
          <p:cNvSpPr>
            <a:spLocks noGrp="1"/>
          </p:cNvSpPr>
          <p:nvPr>
            <p:ph type="title"/>
          </p:nvPr>
        </p:nvSpPr>
        <p:spPr>
          <a:xfrm>
            <a:off x="2080690" y="499328"/>
            <a:ext cx="4555897" cy="759476"/>
          </a:xfrm>
        </p:spPr>
        <p:txBody>
          <a:bodyPr/>
          <a:lstStyle/>
          <a:p>
            <a:r>
              <a:rPr lang="en-GB" b="1">
                <a:solidFill>
                  <a:srgbClr val="E6226D"/>
                </a:solidFill>
                <a:ea typeface="Ebrima"/>
                <a:cs typeface="Ebrima"/>
              </a:rPr>
              <a:t>Cost Strategy</a:t>
            </a:r>
            <a:endParaRPr lang="en-GB" b="1">
              <a:solidFill>
                <a:srgbClr val="E6226D"/>
              </a:solidFill>
            </a:endParaRPr>
          </a:p>
        </p:txBody>
      </p:sp>
      <p:sp>
        <p:nvSpPr>
          <p:cNvPr id="14" name="TextBox 13">
            <a:extLst>
              <a:ext uri="{FF2B5EF4-FFF2-40B4-BE49-F238E27FC236}">
                <a16:creationId xmlns:a16="http://schemas.microsoft.com/office/drawing/2014/main" id="{228C6755-0F93-DFC2-D7E9-586C5FB28409}"/>
              </a:ext>
            </a:extLst>
          </p:cNvPr>
          <p:cNvSpPr txBox="1"/>
          <p:nvPr/>
        </p:nvSpPr>
        <p:spPr>
          <a:xfrm>
            <a:off x="1641607" y="2303871"/>
            <a:ext cx="5687107"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0" i="0">
                <a:solidFill>
                  <a:srgbClr val="000000"/>
                </a:solidFill>
                <a:latin typeface="Aptos"/>
              </a:rPr>
              <a:t>I know exactly how I want to price my menu and how to attract customers. My strategy is to keep my basic coffee affordable with a friendly price to attract everyday costumers. but drinks like Lattes, Ice coffees, Frappuccino's, fresh Juices, Fresh cakes, and allergen free cakes will be priced slightly higher because this will be my main sellers.</a:t>
            </a:r>
            <a:r>
              <a:rPr sz="2000" b="0" i="0" dirty="0">
                <a:solidFill>
                  <a:srgbClr val="000000"/>
                </a:solidFill>
                <a:latin typeface="Aptos"/>
                <a:ea typeface="Aptos"/>
                <a:cs typeface="Aptos"/>
              </a:rPr>
              <a:t> </a:t>
            </a:r>
            <a:endParaRPr lang="en-GB" sz="2000" dirty="0"/>
          </a:p>
          <a:p>
            <a:pPr algn="ctr"/>
            <a:endParaRPr lang="en-GB"/>
          </a:p>
        </p:txBody>
      </p:sp>
    </p:spTree>
    <p:extLst>
      <p:ext uri="{BB962C8B-B14F-4D97-AF65-F5344CB8AC3E}">
        <p14:creationId xmlns:p14="http://schemas.microsoft.com/office/powerpoint/2010/main" val="14926999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A6335-682B-3E31-313C-C96C0495B369}"/>
              </a:ext>
            </a:extLst>
          </p:cNvPr>
          <p:cNvSpPr>
            <a:spLocks noGrp="1"/>
          </p:cNvSpPr>
          <p:nvPr>
            <p:ph type="title"/>
          </p:nvPr>
        </p:nvSpPr>
        <p:spPr>
          <a:xfrm>
            <a:off x="1401722" y="534760"/>
            <a:ext cx="7254956" cy="1545236"/>
          </a:xfrm>
        </p:spPr>
        <p:txBody>
          <a:bodyPr/>
          <a:lstStyle/>
          <a:p>
            <a:r>
              <a:rPr lang="en-GB" b="1">
                <a:solidFill>
                  <a:srgbClr val="E6226D"/>
                </a:solidFill>
                <a:ea typeface="Ebrima"/>
                <a:cs typeface="Ebrima"/>
              </a:rPr>
              <a:t>Segmentation Strategy</a:t>
            </a:r>
            <a:endParaRPr lang="en-GB">
              <a:solidFill>
                <a:srgbClr val="E6226D"/>
              </a:solidFill>
            </a:endParaRPr>
          </a:p>
        </p:txBody>
      </p:sp>
      <p:sp>
        <p:nvSpPr>
          <p:cNvPr id="14" name="TextBox 13">
            <a:extLst>
              <a:ext uri="{FF2B5EF4-FFF2-40B4-BE49-F238E27FC236}">
                <a16:creationId xmlns:a16="http://schemas.microsoft.com/office/drawing/2014/main" id="{9F33703E-6F6E-6A14-F558-7856C7240074}"/>
              </a:ext>
            </a:extLst>
          </p:cNvPr>
          <p:cNvSpPr txBox="1"/>
          <p:nvPr/>
        </p:nvSpPr>
        <p:spPr>
          <a:xfrm>
            <a:off x="1877051" y="2627164"/>
            <a:ext cx="6326042"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My segmentation Strategy focuses on peoples needs their lifestyle and what they prefer. For </a:t>
            </a:r>
            <a:r>
              <a:rPr lang="en-GB" sz="2000" dirty="0"/>
              <a:t>example, workers who want quick morning coffee, student who want to study in a quiet place and locals who want to relax and enjoy good coffee and cakes. I also consider families and weekend customers who looks for a comfortable space with good atmosphere. By understanding and knowing these groups I can set my menu and prices that will suits everyone. </a:t>
            </a:r>
          </a:p>
        </p:txBody>
      </p:sp>
    </p:spTree>
    <p:extLst>
      <p:ext uri="{BB962C8B-B14F-4D97-AF65-F5344CB8AC3E}">
        <p14:creationId xmlns:p14="http://schemas.microsoft.com/office/powerpoint/2010/main" val="26677707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909D5-9A67-233A-E8F8-518880CAA040}"/>
              </a:ext>
            </a:extLst>
          </p:cNvPr>
          <p:cNvSpPr>
            <a:spLocks noGrp="1"/>
          </p:cNvSpPr>
          <p:nvPr>
            <p:ph type="title"/>
          </p:nvPr>
        </p:nvSpPr>
        <p:spPr>
          <a:xfrm>
            <a:off x="1865607" y="398059"/>
            <a:ext cx="5998233" cy="1151893"/>
          </a:xfrm>
        </p:spPr>
        <p:txBody>
          <a:bodyPr/>
          <a:lstStyle/>
          <a:p>
            <a:r>
              <a:rPr lang="en-GB" b="1" dirty="0">
                <a:solidFill>
                  <a:srgbClr val="E6226D"/>
                </a:solidFill>
                <a:ea typeface="Ebrima"/>
                <a:cs typeface="Ebrima"/>
              </a:rPr>
              <a:t>Marketing </a:t>
            </a:r>
            <a:r>
              <a:rPr lang="en-GB" b="1">
                <a:solidFill>
                  <a:srgbClr val="E6226D"/>
                </a:solidFill>
                <a:ea typeface="Ebrima"/>
                <a:cs typeface="Ebrima"/>
              </a:rPr>
              <a:t>Examples</a:t>
            </a:r>
            <a:endParaRPr lang="en-GB" b="1">
              <a:solidFill>
                <a:srgbClr val="E6226D"/>
              </a:solidFill>
            </a:endParaRPr>
          </a:p>
        </p:txBody>
      </p:sp>
      <p:sp>
        <p:nvSpPr>
          <p:cNvPr id="14" name="TextBox 13">
            <a:extLst>
              <a:ext uri="{FF2B5EF4-FFF2-40B4-BE49-F238E27FC236}">
                <a16:creationId xmlns:a16="http://schemas.microsoft.com/office/drawing/2014/main" id="{1973014D-C535-4471-D832-7937BE19045F}"/>
              </a:ext>
            </a:extLst>
          </p:cNvPr>
          <p:cNvSpPr txBox="1"/>
          <p:nvPr/>
        </p:nvSpPr>
        <p:spPr>
          <a:xfrm>
            <a:off x="1471929" y="2553878"/>
            <a:ext cx="7568725"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dirty="0"/>
              <a:t>Grand opening this weekend, come try our new Café and Fresh desserts and enjoy a cosy </a:t>
            </a:r>
            <a:r>
              <a:rPr lang="en-GB" sz="2000"/>
              <a:t>atmosphere.</a:t>
            </a:r>
            <a:endParaRPr lang="en-US"/>
          </a:p>
          <a:p>
            <a:pPr marL="342900" indent="-342900">
              <a:buFont typeface="Arial"/>
              <a:buChar char="•"/>
            </a:pPr>
            <a:endParaRPr lang="en-GB" sz="2000" dirty="0"/>
          </a:p>
          <a:p>
            <a:pPr marL="342900" indent="-342900">
              <a:buFont typeface="Arial"/>
              <a:buChar char="•"/>
            </a:pPr>
            <a:r>
              <a:rPr lang="en-GB" sz="2000" dirty="0"/>
              <a:t>Visit our new Café in </a:t>
            </a:r>
            <a:r>
              <a:rPr lang="en-GB" sz="2000" dirty="0" err="1"/>
              <a:t>Tremorfa</a:t>
            </a:r>
            <a:r>
              <a:rPr lang="en-GB" sz="2000" dirty="0"/>
              <a:t> we offer good quality Coffee and Fresh cakes daily.</a:t>
            </a:r>
          </a:p>
          <a:p>
            <a:endParaRPr lang="en-GB" sz="2000" dirty="0"/>
          </a:p>
          <a:p>
            <a:endParaRPr lang="en-GB" sz="2000" dirty="0"/>
          </a:p>
        </p:txBody>
      </p:sp>
    </p:spTree>
    <p:extLst>
      <p:ext uri="{BB962C8B-B14F-4D97-AF65-F5344CB8AC3E}">
        <p14:creationId xmlns:p14="http://schemas.microsoft.com/office/powerpoint/2010/main" val="22190912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0D5D8-3866-B0CD-3B00-46CF83A26368}"/>
              </a:ext>
            </a:extLst>
          </p:cNvPr>
          <p:cNvSpPr>
            <a:spLocks noGrp="1"/>
          </p:cNvSpPr>
          <p:nvPr>
            <p:ph type="title"/>
          </p:nvPr>
        </p:nvSpPr>
        <p:spPr>
          <a:xfrm>
            <a:off x="2194560" y="641232"/>
            <a:ext cx="5669280" cy="835428"/>
          </a:xfrm>
        </p:spPr>
        <p:txBody>
          <a:bodyPr/>
          <a:lstStyle/>
          <a:p>
            <a:r>
              <a:rPr lang="en-GB" b="1">
                <a:solidFill>
                  <a:srgbClr val="E6226D"/>
                </a:solidFill>
                <a:ea typeface="Ebrima"/>
                <a:cs typeface="Ebrima"/>
              </a:rPr>
              <a:t>Why should invest in me </a:t>
            </a:r>
            <a:endParaRPr lang="en-GB" b="1">
              <a:solidFill>
                <a:srgbClr val="E6226D"/>
              </a:solidFill>
            </a:endParaRPr>
          </a:p>
        </p:txBody>
      </p:sp>
      <p:sp>
        <p:nvSpPr>
          <p:cNvPr id="15" name="TextBox 14">
            <a:extLst>
              <a:ext uri="{FF2B5EF4-FFF2-40B4-BE49-F238E27FC236}">
                <a16:creationId xmlns:a16="http://schemas.microsoft.com/office/drawing/2014/main" id="{BF9AF8CC-870C-D24D-0C3B-9210D379C93E}"/>
              </a:ext>
            </a:extLst>
          </p:cNvPr>
          <p:cNvSpPr txBox="1"/>
          <p:nvPr/>
        </p:nvSpPr>
        <p:spPr>
          <a:xfrm>
            <a:off x="1529703" y="2717825"/>
            <a:ext cx="579251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An investor should invest in me because I am serious, focused and want this Café to be successful with high rate. I understand what my customer want and what they prefer. I have a keen eye for details and a clear vision and drive to have a </a:t>
            </a:r>
            <a:r>
              <a:rPr lang="en-GB" sz="2000"/>
              <a:t>successful Café Restaurant.</a:t>
            </a:r>
          </a:p>
        </p:txBody>
      </p:sp>
    </p:spTree>
    <p:extLst>
      <p:ext uri="{BB962C8B-B14F-4D97-AF65-F5344CB8AC3E}">
        <p14:creationId xmlns:p14="http://schemas.microsoft.com/office/powerpoint/2010/main" val="3875621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5123E-956C-D150-66A0-916855EE26B6}"/>
              </a:ext>
            </a:extLst>
          </p:cNvPr>
          <p:cNvSpPr>
            <a:spLocks noGrp="1"/>
          </p:cNvSpPr>
          <p:nvPr>
            <p:ph type="title"/>
          </p:nvPr>
        </p:nvSpPr>
        <p:spPr>
          <a:xfrm>
            <a:off x="1093830" y="461352"/>
            <a:ext cx="7630350" cy="1772166"/>
          </a:xfrm>
        </p:spPr>
        <p:txBody>
          <a:bodyPr/>
          <a:lstStyle/>
          <a:p>
            <a:r>
              <a:rPr lang="en-GB" b="1" dirty="0">
                <a:solidFill>
                  <a:srgbClr val="E6226D"/>
                </a:solidFill>
                <a:ea typeface="Ebrima"/>
                <a:cs typeface="Ebrima"/>
              </a:rPr>
              <a:t>My strengths and </a:t>
            </a:r>
            <a:r>
              <a:rPr lang="en-GB" b="1">
                <a:solidFill>
                  <a:srgbClr val="E6226D"/>
                </a:solidFill>
                <a:ea typeface="Ebrima"/>
                <a:cs typeface="Ebrima"/>
              </a:rPr>
              <a:t>entrepreneurial traits</a:t>
            </a:r>
            <a:endParaRPr lang="en-GB">
              <a:solidFill>
                <a:srgbClr val="E6226D"/>
              </a:solidFill>
            </a:endParaRPr>
          </a:p>
        </p:txBody>
      </p:sp>
      <p:sp>
        <p:nvSpPr>
          <p:cNvPr id="14" name="TextBox 13">
            <a:extLst>
              <a:ext uri="{FF2B5EF4-FFF2-40B4-BE49-F238E27FC236}">
                <a16:creationId xmlns:a16="http://schemas.microsoft.com/office/drawing/2014/main" id="{3995D0B2-7144-4D73-C342-6A0C88AA7B53}"/>
              </a:ext>
            </a:extLst>
          </p:cNvPr>
          <p:cNvSpPr txBox="1"/>
          <p:nvPr/>
        </p:nvSpPr>
        <p:spPr>
          <a:xfrm>
            <a:off x="1949174" y="2762746"/>
            <a:ext cx="6392148"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My strengths is that I am organized and communicative and not afraid of hard work. I pay attention to detail follow the trend and understand </a:t>
            </a:r>
            <a:r>
              <a:rPr lang="en-GB" sz="2000"/>
              <a:t>what the costumer want and stay calm and positive even on busiest days </a:t>
            </a:r>
          </a:p>
        </p:txBody>
      </p:sp>
    </p:spTree>
    <p:extLst>
      <p:ext uri="{BB962C8B-B14F-4D97-AF65-F5344CB8AC3E}">
        <p14:creationId xmlns:p14="http://schemas.microsoft.com/office/powerpoint/2010/main" val="36531873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C7A63-FDC9-2924-76F3-510CFFDCB900}"/>
              </a:ext>
            </a:extLst>
          </p:cNvPr>
          <p:cNvSpPr>
            <a:spLocks noGrp="1"/>
          </p:cNvSpPr>
          <p:nvPr>
            <p:ph type="title"/>
          </p:nvPr>
        </p:nvSpPr>
        <p:spPr>
          <a:xfrm>
            <a:off x="2194560" y="271472"/>
            <a:ext cx="5669280" cy="1139235"/>
          </a:xfrm>
        </p:spPr>
        <p:txBody>
          <a:bodyPr/>
          <a:lstStyle/>
          <a:p>
            <a:r>
              <a:rPr lang="en-GB" b="1" dirty="0">
                <a:solidFill>
                  <a:srgbClr val="E6226D"/>
                </a:solidFill>
                <a:ea typeface="Ebrima"/>
                <a:cs typeface="Ebrima"/>
              </a:rPr>
              <a:t>Achievement and </a:t>
            </a:r>
            <a:r>
              <a:rPr lang="en-GB" b="1">
                <a:solidFill>
                  <a:srgbClr val="E6226D"/>
                </a:solidFill>
                <a:ea typeface="Ebrima"/>
                <a:cs typeface="Ebrima"/>
              </a:rPr>
              <a:t>experience</a:t>
            </a:r>
            <a:r>
              <a:rPr lang="en-GB" dirty="0">
                <a:solidFill>
                  <a:srgbClr val="E6226D"/>
                </a:solidFill>
                <a:ea typeface="Ebrima"/>
                <a:cs typeface="Ebrima"/>
              </a:rPr>
              <a:t> </a:t>
            </a:r>
            <a:endParaRPr lang="en-GB" dirty="0">
              <a:solidFill>
                <a:srgbClr val="2C3C43"/>
              </a:solidFill>
            </a:endParaRPr>
          </a:p>
        </p:txBody>
      </p:sp>
      <p:sp>
        <p:nvSpPr>
          <p:cNvPr id="14" name="TextBox 13">
            <a:extLst>
              <a:ext uri="{FF2B5EF4-FFF2-40B4-BE49-F238E27FC236}">
                <a16:creationId xmlns:a16="http://schemas.microsoft.com/office/drawing/2014/main" id="{905EEB35-A20C-A724-A2C8-D7650B207149}"/>
              </a:ext>
            </a:extLst>
          </p:cNvPr>
          <p:cNvSpPr txBox="1"/>
          <p:nvPr/>
        </p:nvSpPr>
        <p:spPr>
          <a:xfrm>
            <a:off x="1920960" y="2348176"/>
            <a:ext cx="6230647"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My achievement and experience come from working in busy environments I was working as a waiter, and I have learned how to stay organized, reliable and calm when working under pressure. I have strong skills in customer service and able to handle any tasks with positive attitude this has helped me and </a:t>
            </a:r>
            <a:r>
              <a:rPr lang="en-GB" sz="2000"/>
              <a:t>prepared me well to run my own business.</a:t>
            </a:r>
            <a:endParaRPr lang="en-GB" sz="2000" dirty="0"/>
          </a:p>
        </p:txBody>
      </p:sp>
    </p:spTree>
    <p:extLst>
      <p:ext uri="{BB962C8B-B14F-4D97-AF65-F5344CB8AC3E}">
        <p14:creationId xmlns:p14="http://schemas.microsoft.com/office/powerpoint/2010/main" val="4048801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69192-8C24-4B0B-9989-4343F6D437D3}"/>
              </a:ext>
            </a:extLst>
          </p:cNvPr>
          <p:cNvSpPr>
            <a:spLocks noGrp="1"/>
          </p:cNvSpPr>
          <p:nvPr>
            <p:ph type="title"/>
          </p:nvPr>
        </p:nvSpPr>
        <p:spPr>
          <a:xfrm>
            <a:off x="2395728" y="487440"/>
            <a:ext cx="5669280" cy="835428"/>
          </a:xfrm>
        </p:spPr>
        <p:txBody>
          <a:bodyPr/>
          <a:lstStyle/>
          <a:p>
            <a:r>
              <a:rPr lang="en-GB" b="1">
                <a:solidFill>
                  <a:srgbClr val="E6226D"/>
                </a:solidFill>
                <a:ea typeface="Ebrima"/>
                <a:cs typeface="Ebrima"/>
              </a:rPr>
              <a:t>My Passion</a:t>
            </a:r>
            <a:r>
              <a:rPr lang="en-GB" dirty="0">
                <a:ea typeface="Ebrima"/>
                <a:cs typeface="Ebrima"/>
              </a:rPr>
              <a:t> </a:t>
            </a:r>
            <a:endParaRPr lang="en-GB" dirty="0"/>
          </a:p>
        </p:txBody>
      </p:sp>
      <p:sp>
        <p:nvSpPr>
          <p:cNvPr id="14" name="TextBox 13">
            <a:extLst>
              <a:ext uri="{FF2B5EF4-FFF2-40B4-BE49-F238E27FC236}">
                <a16:creationId xmlns:a16="http://schemas.microsoft.com/office/drawing/2014/main" id="{89F9C96D-DB3E-7B31-8CF0-16997C641688}"/>
              </a:ext>
            </a:extLst>
          </p:cNvPr>
          <p:cNvSpPr txBox="1"/>
          <p:nvPr/>
        </p:nvSpPr>
        <p:spPr>
          <a:xfrm>
            <a:off x="1892760" y="2575750"/>
            <a:ext cx="668811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My passion is to create good atmosphere in my Caffee Restaurant where people feel welcome and happy, I want my Café to feel special cosy and warm. Building something on my own makes me happy and motivates me. I am happy and </a:t>
            </a:r>
            <a:r>
              <a:rPr lang="en-GB" sz="2000"/>
              <a:t>excited that I can put in this my creativity.</a:t>
            </a:r>
            <a:endParaRPr lang="en-GB" sz="2000" dirty="0"/>
          </a:p>
        </p:txBody>
      </p:sp>
    </p:spTree>
    <p:extLst>
      <p:ext uri="{BB962C8B-B14F-4D97-AF65-F5344CB8AC3E}">
        <p14:creationId xmlns:p14="http://schemas.microsoft.com/office/powerpoint/2010/main" val="29803598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D115C94B-4C04-B22E-1F58-0E4046613443}"/>
              </a:ext>
            </a:extLst>
          </p:cNvPr>
          <p:cNvSpPr txBox="1"/>
          <p:nvPr/>
        </p:nvSpPr>
        <p:spPr>
          <a:xfrm>
            <a:off x="1794318" y="4105933"/>
            <a:ext cx="6932425"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In Conclusion I am fully ready and committed, organized, and ready to build a successful Café Restaurant in </a:t>
            </a:r>
            <a:r>
              <a:rPr lang="en-GB" sz="2000" dirty="0" err="1"/>
              <a:t>Tremorfa</a:t>
            </a:r>
            <a:r>
              <a:rPr lang="en-GB" sz="2000" dirty="0"/>
              <a:t>. I have a clear vison and strong job ethic with strong passion and drive to make this business grow and stand out in the local area.</a:t>
            </a:r>
          </a:p>
        </p:txBody>
      </p:sp>
      <p:pic>
        <p:nvPicPr>
          <p:cNvPr id="18" name="Picture 17" descr="58,720 Conclusions Royalty-Free Images, Stock Photos &amp; Pictures |  Shutterstock">
            <a:extLst>
              <a:ext uri="{FF2B5EF4-FFF2-40B4-BE49-F238E27FC236}">
                <a16:creationId xmlns:a16="http://schemas.microsoft.com/office/drawing/2014/main" id="{CE9DB93F-EDC4-A196-6663-3F9D53DD8B69}"/>
              </a:ext>
            </a:extLst>
          </p:cNvPr>
          <p:cNvPicPr>
            <a:picLocks noChangeAspect="1"/>
          </p:cNvPicPr>
          <p:nvPr/>
        </p:nvPicPr>
        <p:blipFill>
          <a:blip r:embed="rId2"/>
          <a:stretch>
            <a:fillRect/>
          </a:stretch>
        </p:blipFill>
        <p:spPr>
          <a:xfrm>
            <a:off x="1326037" y="5220"/>
            <a:ext cx="7397275" cy="300624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6560440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9595"/>
            <a:ext cx="10058398" cy="7781995"/>
            <a:chOff x="0" y="-8467"/>
            <a:chExt cx="12192000" cy="6866467"/>
          </a:xfrm>
        </p:grpSpPr>
        <p:cxnSp>
          <p:nvCxnSpPr>
            <p:cNvPr id="20" name="Straight Connector 19">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1" name="Rectangle 30">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055885" cy="7772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9595"/>
            <a:ext cx="10058398" cy="7781996"/>
            <a:chOff x="0" y="-8467"/>
            <a:chExt cx="12192000" cy="6866467"/>
          </a:xfrm>
        </p:grpSpPr>
        <p:cxnSp>
          <p:nvCxnSpPr>
            <p:cNvPr id="34" name="Straight Connector 33">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Isosceles Triangle 4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Isosceles Triangle 4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44" name="Rectangle 43">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3534" y="544068"/>
            <a:ext cx="6848513" cy="6684264"/>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bbreviating References: Correct Forms of Academic Texts">
            <a:extLst>
              <a:ext uri="{FF2B5EF4-FFF2-40B4-BE49-F238E27FC236}">
                <a16:creationId xmlns:a16="http://schemas.microsoft.com/office/drawing/2014/main" id="{B1E59E5B-1C85-3618-7D40-068935740668}"/>
              </a:ext>
            </a:extLst>
          </p:cNvPr>
          <p:cNvPicPr>
            <a:picLocks noChangeAspect="1"/>
          </p:cNvPicPr>
          <p:nvPr/>
        </p:nvPicPr>
        <p:blipFill>
          <a:blip r:embed="rId2"/>
          <a:stretch>
            <a:fillRect/>
          </a:stretch>
        </p:blipFill>
        <p:spPr>
          <a:xfrm>
            <a:off x="929205" y="1572969"/>
            <a:ext cx="5777939" cy="4622351"/>
          </a:xfrm>
          <a:prstGeom prst="rect">
            <a:avLst/>
          </a:prstGeom>
        </p:spPr>
      </p:pic>
    </p:spTree>
    <p:extLst>
      <p:ext uri="{BB962C8B-B14F-4D97-AF65-F5344CB8AC3E}">
        <p14:creationId xmlns:p14="http://schemas.microsoft.com/office/powerpoint/2010/main" val="8110539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05D4B59F-3C52-1555-0488-2CA01AE6D4B3}"/>
              </a:ext>
            </a:extLst>
          </p:cNvPr>
          <p:cNvSpPr txBox="1"/>
          <p:nvPr/>
        </p:nvSpPr>
        <p:spPr>
          <a:xfrm>
            <a:off x="242587" y="5912"/>
            <a:ext cx="9573226" cy="92948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t>1</a:t>
            </a:r>
            <a:r>
              <a:rPr lang="en-US" b="1"/>
              <a:t>)</a:t>
            </a:r>
            <a:r>
              <a:rPr lang="en-US" sz="2000" b="1"/>
              <a:t> Blank, S. (2020). </a:t>
            </a:r>
            <a:r>
              <a:rPr lang="en-US" sz="2000" b="1" i="1"/>
              <a:t>The Four Steps to the Epiphany (Updated Edition).</a:t>
            </a:r>
            <a:r>
              <a:rPr lang="en-US" sz="2000" b="1" dirty="0"/>
              <a:t> </a:t>
            </a:r>
            <a:r>
              <a:rPr lang="en-US" sz="2000" b="1"/>
              <a:t>Wiley.</a:t>
            </a:r>
            <a:endParaRPr lang="en-US" sz="2000" b="1" dirty="0"/>
          </a:p>
          <a:p>
            <a:endParaRPr lang="en-US" sz="2000" b="1" dirty="0">
              <a:ea typeface="+mn-lt"/>
              <a:cs typeface="+mn-lt"/>
            </a:endParaRPr>
          </a:p>
          <a:p>
            <a:r>
              <a:rPr lang="en-US" sz="2400" b="1">
                <a:ea typeface="+mn-lt"/>
                <a:cs typeface="+mn-lt"/>
              </a:rPr>
              <a:t>2)</a:t>
            </a:r>
            <a:r>
              <a:rPr lang="en-US" sz="2000" b="1">
                <a:ea typeface="+mn-lt"/>
                <a:cs typeface="+mn-lt"/>
              </a:rPr>
              <a:t>Neck, H., Greene, P. &amp; Brush, C. (2021). </a:t>
            </a:r>
            <a:r>
              <a:rPr lang="en-US" sz="2000" b="1" i="1">
                <a:ea typeface="+mn-lt"/>
                <a:cs typeface="+mn-lt"/>
              </a:rPr>
              <a:t>Entrepreneurship: The Practice and Mindset (2nd ed.).</a:t>
            </a:r>
            <a:r>
              <a:rPr lang="en-US" sz="2000" b="1" dirty="0">
                <a:ea typeface="+mn-lt"/>
                <a:cs typeface="+mn-lt"/>
              </a:rPr>
              <a:t> </a:t>
            </a:r>
            <a:r>
              <a:rPr lang="en-US" sz="2000" b="1">
                <a:ea typeface="+mn-lt"/>
                <a:cs typeface="+mn-lt"/>
              </a:rPr>
              <a:t>Sage Publishing.</a:t>
            </a:r>
            <a:endParaRPr lang="en-US" sz="2000" b="1" dirty="0"/>
          </a:p>
          <a:p>
            <a:endParaRPr lang="en-US" sz="2000" b="1" dirty="0"/>
          </a:p>
          <a:p>
            <a:r>
              <a:rPr lang="en-US" sz="2000" b="1" i="1"/>
              <a:t>3)</a:t>
            </a:r>
            <a:r>
              <a:rPr lang="en-US" sz="2000" b="1" i="1">
                <a:ea typeface="+mn-lt"/>
                <a:cs typeface="+mn-lt"/>
              </a:rPr>
              <a:t>Chaffey, D. (2022).</a:t>
            </a:r>
            <a:r>
              <a:rPr lang="en-US" sz="2000" b="1" i="1" dirty="0">
                <a:ea typeface="+mn-lt"/>
                <a:cs typeface="+mn-lt"/>
              </a:rPr>
              <a:t> </a:t>
            </a:r>
            <a:r>
              <a:rPr lang="en-US" sz="2000" b="1" i="1">
                <a:ea typeface="+mn-lt"/>
                <a:cs typeface="+mn-lt"/>
              </a:rPr>
              <a:t>Digital Marketing: Strategy, Implementation &amp; Practice (8th ed.).</a:t>
            </a:r>
            <a:r>
              <a:rPr lang="en-US" sz="2000" b="1" i="1" dirty="0">
                <a:ea typeface="+mn-lt"/>
                <a:cs typeface="+mn-lt"/>
              </a:rPr>
              <a:t> </a:t>
            </a:r>
            <a:r>
              <a:rPr lang="en-US" sz="2000" b="1" i="1">
                <a:ea typeface="+mn-lt"/>
                <a:cs typeface="+mn-lt"/>
              </a:rPr>
              <a:t>Pearson</a:t>
            </a:r>
            <a:endParaRPr lang="en-US" sz="2000" b="1" i="1" dirty="0"/>
          </a:p>
          <a:p>
            <a:endParaRPr lang="en-US" sz="2000" b="1" i="1" dirty="0"/>
          </a:p>
          <a:p>
            <a:r>
              <a:rPr lang="en-US" sz="2000" b="1" i="1"/>
              <a:t>4)</a:t>
            </a:r>
            <a:r>
              <a:rPr lang="en-US" sz="2000" b="1">
                <a:ea typeface="+mn-lt"/>
                <a:cs typeface="+mn-lt"/>
              </a:rPr>
              <a:t>Tuten, T. &amp; Solomon, M. (2020).</a:t>
            </a:r>
            <a:r>
              <a:rPr lang="en-US" sz="2000" dirty="0">
                <a:ea typeface="+mn-lt"/>
                <a:cs typeface="+mn-lt"/>
              </a:rPr>
              <a:t> </a:t>
            </a:r>
            <a:r>
              <a:rPr lang="en-US" sz="2000" i="1">
                <a:ea typeface="+mn-lt"/>
                <a:cs typeface="+mn-lt"/>
              </a:rPr>
              <a:t>Social Media Marketing (4th ed.).</a:t>
            </a:r>
            <a:r>
              <a:rPr lang="en-US" sz="2000">
                <a:ea typeface="+mn-lt"/>
                <a:cs typeface="+mn-lt"/>
              </a:rPr>
              <a:t> Sage.</a:t>
            </a:r>
            <a:endParaRPr lang="en-US" sz="2000" b="1" i="1" dirty="0"/>
          </a:p>
          <a:p>
            <a:endParaRPr lang="en-US" sz="2000" dirty="0"/>
          </a:p>
          <a:p>
            <a:r>
              <a:rPr lang="en-US" sz="2000"/>
              <a:t>5)</a:t>
            </a:r>
            <a:r>
              <a:rPr lang="en-US" sz="2000" b="1">
                <a:ea typeface="+mn-lt"/>
                <a:cs typeface="+mn-lt"/>
              </a:rPr>
              <a:t>Kumar, V. (2021).</a:t>
            </a:r>
            <a:r>
              <a:rPr lang="en-US" sz="2000" dirty="0">
                <a:ea typeface="+mn-lt"/>
                <a:cs typeface="+mn-lt"/>
              </a:rPr>
              <a:t> </a:t>
            </a:r>
            <a:r>
              <a:rPr lang="en-US" sz="2000" i="1">
                <a:ea typeface="+mn-lt"/>
                <a:cs typeface="+mn-lt"/>
              </a:rPr>
              <a:t>A Theory of Customer Engagement Marketing.</a:t>
            </a:r>
            <a:r>
              <a:rPr lang="en-US" sz="2000">
                <a:ea typeface="+mn-lt"/>
                <a:cs typeface="+mn-lt"/>
              </a:rPr>
              <a:t> Journal of Marketing.</a:t>
            </a:r>
            <a:endParaRPr lang="en-US" sz="2000" dirty="0"/>
          </a:p>
          <a:p>
            <a:endParaRPr lang="en-US" sz="2000" dirty="0"/>
          </a:p>
          <a:p>
            <a:r>
              <a:rPr lang="en-US" sz="2000"/>
              <a:t>6)</a:t>
            </a:r>
            <a:r>
              <a:rPr lang="en-US" sz="2000" b="1">
                <a:ea typeface="+mn-lt"/>
                <a:cs typeface="+mn-lt"/>
              </a:rPr>
              <a:t>Mintel Group Ltd. (2023).</a:t>
            </a:r>
            <a:r>
              <a:rPr lang="en-US" sz="2000" dirty="0">
                <a:ea typeface="+mn-lt"/>
                <a:cs typeface="+mn-lt"/>
              </a:rPr>
              <a:t> </a:t>
            </a:r>
            <a:r>
              <a:rPr lang="en-US" sz="2000" i="1">
                <a:ea typeface="+mn-lt"/>
                <a:cs typeface="+mn-lt"/>
              </a:rPr>
              <a:t>UK Coffee Shops Market Report.</a:t>
            </a:r>
            <a:r>
              <a:rPr lang="en-US" sz="2000">
                <a:ea typeface="+mn-lt"/>
                <a:cs typeface="+mn-lt"/>
              </a:rPr>
              <a:t> Mintel.</a:t>
            </a:r>
            <a:endParaRPr lang="en-US" sz="2000" dirty="0"/>
          </a:p>
          <a:p>
            <a:endParaRPr lang="en-US" sz="2000" dirty="0"/>
          </a:p>
          <a:p>
            <a:r>
              <a:rPr lang="en-US" sz="2000"/>
              <a:t>7)</a:t>
            </a:r>
            <a:r>
              <a:rPr lang="en-US" sz="2000" b="1">
                <a:ea typeface="+mn-lt"/>
                <a:cs typeface="+mn-lt"/>
              </a:rPr>
              <a:t>Statista Research Department (2024).</a:t>
            </a:r>
            <a:r>
              <a:rPr lang="en-US" sz="2000" dirty="0">
                <a:ea typeface="+mn-lt"/>
                <a:cs typeface="+mn-lt"/>
              </a:rPr>
              <a:t> </a:t>
            </a:r>
            <a:r>
              <a:rPr lang="en-US" sz="2000" i="1">
                <a:ea typeface="+mn-lt"/>
                <a:cs typeface="+mn-lt"/>
              </a:rPr>
              <a:t>Coffee Shop Market in the UK – Industry Report.</a:t>
            </a:r>
            <a:r>
              <a:rPr lang="en-US" sz="2000" dirty="0">
                <a:ea typeface="+mn-lt"/>
                <a:cs typeface="+mn-lt"/>
              </a:rPr>
              <a:t> </a:t>
            </a:r>
            <a:r>
              <a:rPr lang="en-US" sz="2000">
                <a:ea typeface="+mn-lt"/>
                <a:cs typeface="+mn-lt"/>
              </a:rPr>
              <a:t>Statista</a:t>
            </a:r>
            <a:endParaRPr lang="en-US" sz="2000" dirty="0"/>
          </a:p>
          <a:p>
            <a:endParaRPr lang="en-US" sz="2000" dirty="0"/>
          </a:p>
          <a:p>
            <a:r>
              <a:rPr lang="en-US" sz="2000"/>
              <a:t>8)</a:t>
            </a:r>
            <a:r>
              <a:rPr lang="en-US" sz="2000" b="1">
                <a:ea typeface="+mn-lt"/>
                <a:cs typeface="+mn-lt"/>
              </a:rPr>
              <a:t>Kim, J. &amp; Lee, H. (2021).</a:t>
            </a:r>
            <a:r>
              <a:rPr lang="en-US" sz="2000" dirty="0">
                <a:ea typeface="+mn-lt"/>
                <a:cs typeface="+mn-lt"/>
              </a:rPr>
              <a:t> </a:t>
            </a:r>
            <a:r>
              <a:rPr lang="en-US" sz="2000" i="1">
                <a:ea typeface="+mn-lt"/>
                <a:cs typeface="+mn-lt"/>
              </a:rPr>
              <a:t>Customer Experience and Loyalty in Café Businesses.</a:t>
            </a:r>
            <a:r>
              <a:rPr lang="en-US" sz="2000" dirty="0">
                <a:ea typeface="+mn-lt"/>
                <a:cs typeface="+mn-lt"/>
              </a:rPr>
              <a:t> </a:t>
            </a:r>
            <a:r>
              <a:rPr lang="en-US" sz="2000">
                <a:ea typeface="+mn-lt"/>
                <a:cs typeface="+mn-lt"/>
              </a:rPr>
              <a:t>Journal of Hospitality and Tourism Management.</a:t>
            </a:r>
            <a:endParaRPr lang="en-US" sz="2000" dirty="0"/>
          </a:p>
          <a:p>
            <a:endParaRPr lang="en-US" dirty="0"/>
          </a:p>
          <a:p>
            <a:r>
              <a:rPr lang="en-US" sz="2000"/>
              <a:t>9)</a:t>
            </a:r>
            <a:r>
              <a:rPr lang="en-US" sz="2000" b="1">
                <a:ea typeface="+mn-lt"/>
                <a:cs typeface="+mn-lt"/>
              </a:rPr>
              <a:t>Kotler, P., Keller, K. (2022).</a:t>
            </a:r>
            <a:r>
              <a:rPr lang="en-US" sz="2000" dirty="0">
                <a:ea typeface="+mn-lt"/>
                <a:cs typeface="+mn-lt"/>
              </a:rPr>
              <a:t> </a:t>
            </a:r>
            <a:r>
              <a:rPr lang="en-US" sz="2000" i="1">
                <a:ea typeface="+mn-lt"/>
                <a:cs typeface="+mn-lt"/>
              </a:rPr>
              <a:t>Marketing Management (16th ed.).</a:t>
            </a:r>
            <a:r>
              <a:rPr lang="en-US" sz="2000">
                <a:ea typeface="+mn-lt"/>
                <a:cs typeface="+mn-lt"/>
              </a:rPr>
              <a:t> Pearson.</a:t>
            </a:r>
            <a:endParaRPr lang="en-US" sz="2000" dirty="0"/>
          </a:p>
          <a:p>
            <a:endParaRPr lang="en-US" sz="2000" dirty="0"/>
          </a:p>
          <a:p>
            <a:r>
              <a:rPr lang="en-US" sz="2000" b="1">
                <a:ea typeface="+mn-lt"/>
                <a:cs typeface="+mn-lt"/>
              </a:rPr>
              <a:t>10)Nagle, T., Hogan, J. &amp; Zale, J. (2021).</a:t>
            </a:r>
            <a:r>
              <a:rPr lang="en-US" sz="2000" dirty="0">
                <a:ea typeface="+mn-lt"/>
                <a:cs typeface="+mn-lt"/>
              </a:rPr>
              <a:t> </a:t>
            </a:r>
            <a:r>
              <a:rPr lang="en-US" sz="2000" i="1">
                <a:ea typeface="+mn-lt"/>
                <a:cs typeface="+mn-lt"/>
              </a:rPr>
              <a:t>The Strategy and Tactics of Pricing (7th ed.).</a:t>
            </a:r>
            <a:r>
              <a:rPr lang="en-US" sz="2000" dirty="0">
                <a:ea typeface="+mn-lt"/>
                <a:cs typeface="+mn-lt"/>
              </a:rPr>
              <a:t> </a:t>
            </a:r>
            <a:r>
              <a:rPr lang="en-US" sz="2000">
                <a:ea typeface="+mn-lt"/>
                <a:cs typeface="+mn-lt"/>
              </a:rPr>
              <a:t>Routledge.</a:t>
            </a:r>
            <a:endParaRPr lang="en-US" sz="2000" dirty="0"/>
          </a:p>
          <a:p>
            <a:endParaRPr lang="en-US" sz="2000" dirty="0"/>
          </a:p>
          <a:p>
            <a:endParaRPr lang="en-US" dirty="0"/>
          </a:p>
          <a:p>
            <a:pPr marL="285750" indent="-285750">
              <a:buFont typeface="Arial"/>
              <a:buChar char="•"/>
            </a:pPr>
            <a:endParaRPr lang="en-US" dirty="0"/>
          </a:p>
          <a:p>
            <a:pPr marL="285750" indent="-285750">
              <a:buFont typeface="Arial"/>
              <a:buChar char="•"/>
            </a:pPr>
            <a:endParaRPr lang="en-US" dirty="0"/>
          </a:p>
          <a:p>
            <a:pPr algn="ctr"/>
            <a:endParaRPr lang="en-GB"/>
          </a:p>
        </p:txBody>
      </p:sp>
    </p:spTree>
    <p:extLst>
      <p:ext uri="{BB962C8B-B14F-4D97-AF65-F5344CB8AC3E}">
        <p14:creationId xmlns:p14="http://schemas.microsoft.com/office/powerpoint/2010/main" val="918447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44B4F-072C-23F1-BD85-0C71DD2E0E81}"/>
              </a:ext>
            </a:extLst>
          </p:cNvPr>
          <p:cNvSpPr>
            <a:spLocks noGrp="1"/>
          </p:cNvSpPr>
          <p:nvPr>
            <p:ph type="title"/>
          </p:nvPr>
        </p:nvSpPr>
        <p:spPr>
          <a:xfrm>
            <a:off x="2194560" y="1233528"/>
            <a:ext cx="5669280" cy="835428"/>
          </a:xfrm>
        </p:spPr>
        <p:txBody>
          <a:bodyPr/>
          <a:lstStyle/>
          <a:p>
            <a:r>
              <a:rPr lang="en-GB" b="1">
                <a:solidFill>
                  <a:srgbClr val="E6226D"/>
                </a:solidFill>
                <a:ea typeface="Ebrima"/>
                <a:cs typeface="Ebrima"/>
              </a:rPr>
              <a:t>AI Statement</a:t>
            </a:r>
            <a:endParaRPr lang="en-GB" b="1">
              <a:solidFill>
                <a:srgbClr val="E6226D"/>
              </a:solidFill>
            </a:endParaRPr>
          </a:p>
        </p:txBody>
      </p:sp>
      <p:sp>
        <p:nvSpPr>
          <p:cNvPr id="16" name="TextBox 15">
            <a:extLst>
              <a:ext uri="{FF2B5EF4-FFF2-40B4-BE49-F238E27FC236}">
                <a16:creationId xmlns:a16="http://schemas.microsoft.com/office/drawing/2014/main" id="{BD01FA05-EC4F-44AC-13A7-4FEB29AA6BA5}"/>
              </a:ext>
            </a:extLst>
          </p:cNvPr>
          <p:cNvSpPr txBox="1"/>
          <p:nvPr/>
        </p:nvSpPr>
        <p:spPr>
          <a:xfrm>
            <a:off x="2198298" y="2784899"/>
            <a:ext cx="5029200"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0" i="0" u="none" strike="noStrike" dirty="0">
                <a:solidFill>
                  <a:srgbClr val="000000"/>
                </a:solidFill>
                <a:latin typeface="Aptos"/>
              </a:rPr>
              <a:t>I do not acknowledge the use of </a:t>
            </a:r>
            <a:r>
              <a:rPr lang="en-GB" sz="2000" b="0" i="0" u="none" strike="noStrike">
                <a:solidFill>
                  <a:srgbClr val="000000"/>
                </a:solidFill>
                <a:latin typeface="Aptos"/>
              </a:rPr>
              <a:t>ChatGPT </a:t>
            </a:r>
            <a:r>
              <a:rPr lang="en-GB" sz="2000" b="0" i="0">
                <a:solidFill>
                  <a:srgbClr val="000000"/>
                </a:solidFill>
                <a:latin typeface="Aptos"/>
              </a:rPr>
              <a:t>in </a:t>
            </a:r>
            <a:r>
              <a:rPr lang="en-GB" sz="2000" b="0" i="0" dirty="0">
                <a:solidFill>
                  <a:srgbClr val="000000"/>
                </a:solidFill>
                <a:latin typeface="Aptos"/>
              </a:rPr>
              <a:t>my reflective report. I confirm that I have not used any AI generated text as my own work. I confirm that all my work is done by myself only.</a:t>
            </a:r>
            <a:r>
              <a:rPr sz="2000" b="0" i="0" dirty="0">
                <a:solidFill>
                  <a:srgbClr val="000000"/>
                </a:solidFill>
                <a:latin typeface="Aptos"/>
                <a:ea typeface="Aptos"/>
                <a:cs typeface="Aptos"/>
              </a:rPr>
              <a:t> </a:t>
            </a:r>
            <a:endParaRPr lang="en-GB" sz="2000" dirty="0"/>
          </a:p>
          <a:p>
            <a:pPr algn="ctr"/>
            <a:endParaRPr lang="en-GB"/>
          </a:p>
        </p:txBody>
      </p:sp>
    </p:spTree>
    <p:extLst>
      <p:ext uri="{BB962C8B-B14F-4D97-AF65-F5344CB8AC3E}">
        <p14:creationId xmlns:p14="http://schemas.microsoft.com/office/powerpoint/2010/main" val="137650604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E1ACF23-D1B2-474A-8B32-D763B0D6D3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CEBE2E1-2963-454A-B0AF-FBA65320343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6CD749F7-44BB-4371-899D-B6FC8C7837A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138</Words>
  <Application>Microsoft Office PowerPoint</Application>
  <PresentationFormat>Custom</PresentationFormat>
  <Paragraphs>36</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Facet</vt:lpstr>
      <vt:lpstr>PowerPoint Presentation</vt:lpstr>
      <vt:lpstr>PowerPoint Presentation</vt:lpstr>
      <vt:lpstr>PowerPoint Presentation</vt:lpstr>
      <vt:lpstr>PowerPoint Presentation</vt:lpstr>
      <vt:lpstr>PowerPoint Presentation</vt:lpstr>
      <vt:lpstr>Mission Statement</vt:lpstr>
      <vt:lpstr>Legal Structure</vt:lpstr>
      <vt:lpstr>Location</vt:lpstr>
      <vt:lpstr>HRM strategy and Organisation chart</vt:lpstr>
      <vt:lpstr>Finance overview</vt:lpstr>
      <vt:lpstr>SWOT Analysis</vt:lpstr>
      <vt:lpstr>Market research</vt:lpstr>
      <vt:lpstr>Marketing Strategy</vt:lpstr>
      <vt:lpstr>Marketing Plan</vt:lpstr>
      <vt:lpstr>Cost Strategy</vt:lpstr>
      <vt:lpstr>Segmentation Strategy</vt:lpstr>
      <vt:lpstr>Marketing Examples</vt:lpstr>
      <vt:lpstr>Why should invest in me </vt:lpstr>
      <vt:lpstr>My strengths and entrepreneurial traits</vt:lpstr>
      <vt:lpstr>Achievement and experience </vt:lpstr>
      <vt:lpstr>My Passion </vt:lpstr>
      <vt:lpstr>PowerPoint Presentation</vt:lpstr>
      <vt:lpstr>PowerPoint Presentation</vt:lpstr>
      <vt:lpstr>PowerPoint Presentation</vt:lpstr>
      <vt:lpstr>AI Statement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1887</cp:revision>
  <dcterms:created xsi:type="dcterms:W3CDTF">2026-06-18T09:51:01Z</dcterms:created>
  <dcterms:modified xsi:type="dcterms:W3CDTF">2026-06-21T23:38:19Z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