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</p:sldMasterIdLst>
  <p:notesMasterIdLst>
    <p:notesMasterId r:id="rId13"/>
  </p:notesMasterIdLst>
  <p:handoutMasterIdLst>
    <p:handoutMasterId r:id="rId14"/>
  </p:handoutMasterIdLst>
  <p:sldIdLst>
    <p:sldId id="1875" r:id="rId5"/>
    <p:sldId id="1868" r:id="rId6"/>
    <p:sldId id="1873" r:id="rId7"/>
    <p:sldId id="1869" r:id="rId8"/>
    <p:sldId id="1870" r:id="rId9"/>
    <p:sldId id="1871" r:id="rId10"/>
    <p:sldId id="1872" r:id="rId11"/>
    <p:sldId id="1874" r:id="rId12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ines theme" id="{EE9670AD-028C-4190-AAA8-2AF0F3B1E372}">
          <p14:sldIdLst>
            <p14:sldId id="1875"/>
            <p14:sldId id="1868"/>
            <p14:sldId id="1873"/>
            <p14:sldId id="1869"/>
            <p14:sldId id="1870"/>
            <p14:sldId id="1871"/>
            <p14:sldId id="1872"/>
            <p14:sldId id="187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E6DC"/>
    <a:srgbClr val="ECE0D4"/>
    <a:srgbClr val="D1B497"/>
    <a:srgbClr val="E3D1BF"/>
    <a:srgbClr val="AA673C"/>
    <a:srgbClr val="6A6967"/>
    <a:srgbClr val="C19C84"/>
    <a:srgbClr val="F8EBE0"/>
    <a:srgbClr val="FF2625"/>
    <a:srgbClr val="0077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0C2501-639F-4B1E-B848-C855C9FB8BCC}" v="88" dt="2026-10-08T17:07:24.1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36993" autoAdjust="0"/>
  </p:normalViewPr>
  <p:slideViewPr>
    <p:cSldViewPr snapToGrid="0">
      <p:cViewPr varScale="1">
        <p:scale>
          <a:sx n="30" d="100"/>
          <a:sy n="30" d="100"/>
        </p:scale>
        <p:origin x="979" y="34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A WATTS" userId="d4f274b7-e88d-44cb-98f0-c7da90c44ff2" providerId="ADAL" clId="{BF1AE3C8-8FD1-49C1-A1FA-827E55A6D346}"/>
    <pc:docChg chg="undo custSel addSld delSld modSld sldOrd modSection">
      <pc:chgData name="ELLA WATTS" userId="d4f274b7-e88d-44cb-98f0-c7da90c44ff2" providerId="ADAL" clId="{BF1AE3C8-8FD1-49C1-A1FA-827E55A6D346}" dt="2026-10-08T21:25:32.558" v="12882" actId="20577"/>
      <pc:docMkLst>
        <pc:docMk/>
      </pc:docMkLst>
      <pc:sldChg chg="addSp delSp modSp mod modTransition modAnim modNotesTx">
        <pc:chgData name="ELLA WATTS" userId="d4f274b7-e88d-44cb-98f0-c7da90c44ff2" providerId="ADAL" clId="{BF1AE3C8-8FD1-49C1-A1FA-827E55A6D346}" dt="2026-10-08T21:23:19.346" v="12877" actId="20577"/>
        <pc:sldMkLst>
          <pc:docMk/>
          <pc:sldMk cId="3632765390" sldId="1868"/>
        </pc:sldMkLst>
        <pc:spChg chg="mod">
          <ac:chgData name="ELLA WATTS" userId="d4f274b7-e88d-44cb-98f0-c7da90c44ff2" providerId="ADAL" clId="{BF1AE3C8-8FD1-49C1-A1FA-827E55A6D346}" dt="2026-10-03T12:56:13.488" v="1969" actId="1076"/>
          <ac:spMkLst>
            <pc:docMk/>
            <pc:sldMk cId="3632765390" sldId="1868"/>
            <ac:spMk id="3" creationId="{BEBB782F-683C-F12D-5A8E-12AC4BF88842}"/>
          </ac:spMkLst>
        </pc:spChg>
        <pc:spChg chg="mod">
          <ac:chgData name="ELLA WATTS" userId="d4f274b7-e88d-44cb-98f0-c7da90c44ff2" providerId="ADAL" clId="{BF1AE3C8-8FD1-49C1-A1FA-827E55A6D346}" dt="2026-10-03T12:55:48.918" v="1966" actId="1076"/>
          <ac:spMkLst>
            <pc:docMk/>
            <pc:sldMk cId="3632765390" sldId="1868"/>
            <ac:spMk id="5" creationId="{68F9DAD1-8DEF-7E27-1B02-3099B225AD10}"/>
          </ac:spMkLst>
        </pc:spChg>
        <pc:spChg chg="add mod">
          <ac:chgData name="ELLA WATTS" userId="d4f274b7-e88d-44cb-98f0-c7da90c44ff2" providerId="ADAL" clId="{BF1AE3C8-8FD1-49C1-A1FA-827E55A6D346}" dt="2026-10-05T20:16:19.797" v="11187" actId="313"/>
          <ac:spMkLst>
            <pc:docMk/>
            <pc:sldMk cId="3632765390" sldId="1868"/>
            <ac:spMk id="6" creationId="{52FCA40C-8AFF-5A9B-3DFD-414D2CCA705E}"/>
          </ac:spMkLst>
        </pc:spChg>
        <pc:spChg chg="add mod">
          <ac:chgData name="ELLA WATTS" userId="d4f274b7-e88d-44cb-98f0-c7da90c44ff2" providerId="ADAL" clId="{BF1AE3C8-8FD1-49C1-A1FA-827E55A6D346}" dt="2026-10-03T12:54:49.858" v="1959" actId="1076"/>
          <ac:spMkLst>
            <pc:docMk/>
            <pc:sldMk cId="3632765390" sldId="1868"/>
            <ac:spMk id="8" creationId="{58ABA360-26F7-0E4F-B52F-BC9276B8D597}"/>
          </ac:spMkLst>
        </pc:spChg>
        <pc:picChg chg="add mod modCrop">
          <ac:chgData name="ELLA WATTS" userId="d4f274b7-e88d-44cb-98f0-c7da90c44ff2" providerId="ADAL" clId="{BF1AE3C8-8FD1-49C1-A1FA-827E55A6D346}" dt="2026-10-03T12:52:05.447" v="1949" actId="14100"/>
          <ac:picMkLst>
            <pc:docMk/>
            <pc:sldMk cId="3632765390" sldId="1868"/>
            <ac:picMk id="7" creationId="{B5BE22BA-373C-272E-DE59-28165D93C5E3}"/>
          </ac:picMkLst>
        </pc:picChg>
        <pc:picChg chg="add del mod ord">
          <ac:chgData name="ELLA WATTS" userId="d4f274b7-e88d-44cb-98f0-c7da90c44ff2" providerId="ADAL" clId="{BF1AE3C8-8FD1-49C1-A1FA-827E55A6D346}" dt="2026-10-08T17:04:42.972" v="12857"/>
          <ac:picMkLst>
            <pc:docMk/>
            <pc:sldMk cId="3632765390" sldId="1868"/>
            <ac:picMk id="9" creationId="{6C22522A-DB3C-813D-2F0B-7C1E06377CA9}"/>
          </ac:picMkLst>
        </pc:picChg>
        <pc:picChg chg="add del mod">
          <ac:chgData name="ELLA WATTS" userId="d4f274b7-e88d-44cb-98f0-c7da90c44ff2" providerId="ADAL" clId="{BF1AE3C8-8FD1-49C1-A1FA-827E55A6D346}" dt="2026-10-08T16:18:44.295" v="12640"/>
          <ac:picMkLst>
            <pc:docMk/>
            <pc:sldMk cId="3632765390" sldId="1868"/>
            <ac:picMk id="10" creationId="{A0969E7B-04F6-EA9C-7CAC-643C456987B3}"/>
          </ac:picMkLst>
        </pc:picChg>
        <pc:picChg chg="add del mod">
          <ac:chgData name="ELLA WATTS" userId="d4f274b7-e88d-44cb-98f0-c7da90c44ff2" providerId="ADAL" clId="{BF1AE3C8-8FD1-49C1-A1FA-827E55A6D346}" dt="2026-10-08T17:04:45.445" v="12859"/>
          <ac:picMkLst>
            <pc:docMk/>
            <pc:sldMk cId="3632765390" sldId="1868"/>
            <ac:picMk id="10" creationId="{F75E5F45-1886-6BCA-FBE7-52603CED1CE6}"/>
          </ac:picMkLst>
        </pc:picChg>
        <pc:picChg chg="add del mod ord">
          <ac:chgData name="ELLA WATTS" userId="d4f274b7-e88d-44cb-98f0-c7da90c44ff2" providerId="ADAL" clId="{BF1AE3C8-8FD1-49C1-A1FA-827E55A6D346}" dt="2026-10-08T17:05:16.135" v="12860"/>
          <ac:picMkLst>
            <pc:docMk/>
            <pc:sldMk cId="3632765390" sldId="1868"/>
            <ac:picMk id="13" creationId="{479C3074-337C-A2E0-2BEB-F15EE3DBCB4D}"/>
          </ac:picMkLst>
        </pc:picChg>
        <pc:picChg chg="add del mod ord">
          <ac:chgData name="ELLA WATTS" userId="d4f274b7-e88d-44cb-98f0-c7da90c44ff2" providerId="ADAL" clId="{BF1AE3C8-8FD1-49C1-A1FA-827E55A6D346}" dt="2026-10-08T16:20:02.161" v="12641"/>
          <ac:picMkLst>
            <pc:docMk/>
            <pc:sldMk cId="3632765390" sldId="1868"/>
            <ac:picMk id="13" creationId="{E86D07E0-D5FB-BA81-0AF5-05FA7717DCD8}"/>
          </ac:picMkLst>
        </pc:picChg>
        <pc:picChg chg="add del mod">
          <ac:chgData name="ELLA WATTS" userId="d4f274b7-e88d-44cb-98f0-c7da90c44ff2" providerId="ADAL" clId="{BF1AE3C8-8FD1-49C1-A1FA-827E55A6D346}" dt="2026-10-08T16:20:53.714" v="12642"/>
          <ac:picMkLst>
            <pc:docMk/>
            <pc:sldMk cId="3632765390" sldId="1868"/>
            <ac:picMk id="14" creationId="{136007EE-AFAE-02C3-F90D-058F31AD4D2A}"/>
          </ac:picMkLst>
        </pc:picChg>
        <pc:picChg chg="add mod">
          <ac:chgData name="ELLA WATTS" userId="d4f274b7-e88d-44cb-98f0-c7da90c44ff2" providerId="ADAL" clId="{BF1AE3C8-8FD1-49C1-A1FA-827E55A6D346}" dt="2026-10-08T17:05:16.135" v="12860"/>
          <ac:picMkLst>
            <pc:docMk/>
            <pc:sldMk cId="3632765390" sldId="1868"/>
            <ac:picMk id="14" creationId="{74116813-05CA-D0F1-5583-3D5C59E7EBC1}"/>
          </ac:picMkLst>
        </pc:picChg>
        <pc:picChg chg="add del mod">
          <ac:chgData name="ELLA WATTS" userId="d4f274b7-e88d-44cb-98f0-c7da90c44ff2" providerId="ADAL" clId="{BF1AE3C8-8FD1-49C1-A1FA-827E55A6D346}" dt="2026-10-08T16:21:52.927" v="12646"/>
          <ac:picMkLst>
            <pc:docMk/>
            <pc:sldMk cId="3632765390" sldId="1868"/>
            <ac:picMk id="17" creationId="{30C0B3E3-E163-E8DF-E7DB-489A9E20386A}"/>
          </ac:picMkLst>
        </pc:picChg>
        <pc:picChg chg="add del mod ord">
          <ac:chgData name="ELLA WATTS" userId="d4f274b7-e88d-44cb-98f0-c7da90c44ff2" providerId="ADAL" clId="{BF1AE3C8-8FD1-49C1-A1FA-827E55A6D346}" dt="2026-10-08T16:22:51.982" v="12650"/>
          <ac:picMkLst>
            <pc:docMk/>
            <pc:sldMk cId="3632765390" sldId="1868"/>
            <ac:picMk id="20" creationId="{33FC7C63-491A-B63A-1807-755DFDF65301}"/>
          </ac:picMkLst>
        </pc:picChg>
        <pc:picChg chg="add del mod">
          <ac:chgData name="ELLA WATTS" userId="d4f274b7-e88d-44cb-98f0-c7da90c44ff2" providerId="ADAL" clId="{BF1AE3C8-8FD1-49C1-A1FA-827E55A6D346}" dt="2026-10-08T17:04:35.415" v="12856"/>
          <ac:picMkLst>
            <pc:docMk/>
            <pc:sldMk cId="3632765390" sldId="1868"/>
            <ac:picMk id="21" creationId="{90015BDA-AA14-EA41-041F-AFBC9BDCF3F5}"/>
          </ac:picMkLst>
        </pc:picChg>
      </pc:sldChg>
      <pc:sldChg chg="addSp delSp modSp mod modTransition modAnim modNotesTx">
        <pc:chgData name="ELLA WATTS" userId="d4f274b7-e88d-44cb-98f0-c7da90c44ff2" providerId="ADAL" clId="{BF1AE3C8-8FD1-49C1-A1FA-827E55A6D346}" dt="2026-10-08T21:23:37.800" v="12879" actId="20577"/>
        <pc:sldMkLst>
          <pc:docMk/>
          <pc:sldMk cId="1341727597" sldId="1869"/>
        </pc:sldMkLst>
        <pc:spChg chg="mod">
          <ac:chgData name="ELLA WATTS" userId="d4f274b7-e88d-44cb-98f0-c7da90c44ff2" providerId="ADAL" clId="{BF1AE3C8-8FD1-49C1-A1FA-827E55A6D346}" dt="2026-10-04T12:13:09.322" v="2564" actId="20577"/>
          <ac:spMkLst>
            <pc:docMk/>
            <pc:sldMk cId="1341727597" sldId="1869"/>
            <ac:spMk id="2" creationId="{3BD63A6B-9D5F-0507-281F-E76DC0437103}"/>
          </ac:spMkLst>
        </pc:spChg>
        <pc:spChg chg="mod">
          <ac:chgData name="ELLA WATTS" userId="d4f274b7-e88d-44cb-98f0-c7da90c44ff2" providerId="ADAL" clId="{BF1AE3C8-8FD1-49C1-A1FA-827E55A6D346}" dt="2026-10-04T11:59:25.473" v="1977" actId="14100"/>
          <ac:spMkLst>
            <pc:docMk/>
            <pc:sldMk cId="1341727597" sldId="1869"/>
            <ac:spMk id="4" creationId="{0ED1CF55-055B-0F6A-7AD8-9EB15BE2AF3E}"/>
          </ac:spMkLst>
        </pc:spChg>
        <pc:spChg chg="add mod">
          <ac:chgData name="ELLA WATTS" userId="d4f274b7-e88d-44cb-98f0-c7da90c44ff2" providerId="ADAL" clId="{BF1AE3C8-8FD1-49C1-A1FA-827E55A6D346}" dt="2026-10-04T12:03:33.049" v="2005" actId="1076"/>
          <ac:spMkLst>
            <pc:docMk/>
            <pc:sldMk cId="1341727597" sldId="1869"/>
            <ac:spMk id="7" creationId="{4CAD5C59-BC0E-8B77-79F7-4AAC0714858A}"/>
          </ac:spMkLst>
        </pc:spChg>
        <pc:picChg chg="add mod">
          <ac:chgData name="ELLA WATTS" userId="d4f274b7-e88d-44cb-98f0-c7da90c44ff2" providerId="ADAL" clId="{BF1AE3C8-8FD1-49C1-A1FA-827E55A6D346}" dt="2026-10-04T12:03:36.132" v="2006" actId="1076"/>
          <ac:picMkLst>
            <pc:docMk/>
            <pc:sldMk cId="1341727597" sldId="1869"/>
            <ac:picMk id="5" creationId="{99826AE6-FF35-0A17-ED45-EB95324C3528}"/>
          </ac:picMkLst>
        </pc:picChg>
        <pc:picChg chg="add del mod ord">
          <ac:chgData name="ELLA WATTS" userId="d4f274b7-e88d-44cb-98f0-c7da90c44ff2" providerId="ADAL" clId="{BF1AE3C8-8FD1-49C1-A1FA-827E55A6D346}" dt="2026-10-08T16:57:16.851" v="12830"/>
          <ac:picMkLst>
            <pc:docMk/>
            <pc:sldMk cId="1341727597" sldId="1869"/>
            <ac:picMk id="6" creationId="{F4363900-684C-057E-CD95-9CCE78D238E0}"/>
          </ac:picMkLst>
        </pc:picChg>
        <pc:picChg chg="add del mod">
          <ac:chgData name="ELLA WATTS" userId="d4f274b7-e88d-44cb-98f0-c7da90c44ff2" providerId="ADAL" clId="{BF1AE3C8-8FD1-49C1-A1FA-827E55A6D346}" dt="2026-10-08T16:57:28.948" v="12832"/>
          <ac:picMkLst>
            <pc:docMk/>
            <pc:sldMk cId="1341727597" sldId="1869"/>
            <ac:picMk id="8" creationId="{591CD623-5D56-2EFE-079F-F0EF5B333C19}"/>
          </ac:picMkLst>
        </pc:picChg>
        <pc:picChg chg="add del mod">
          <ac:chgData name="ELLA WATTS" userId="d4f274b7-e88d-44cb-98f0-c7da90c44ff2" providerId="ADAL" clId="{BF1AE3C8-8FD1-49C1-A1FA-827E55A6D346}" dt="2026-10-08T16:27:00.150" v="12654"/>
          <ac:picMkLst>
            <pc:docMk/>
            <pc:sldMk cId="1341727597" sldId="1869"/>
            <ac:picMk id="10" creationId="{63D85282-580B-AADF-3D7A-2A138A13FD3E}"/>
          </ac:picMkLst>
        </pc:picChg>
        <pc:picChg chg="add del mod ord">
          <ac:chgData name="ELLA WATTS" userId="d4f274b7-e88d-44cb-98f0-c7da90c44ff2" providerId="ADAL" clId="{BF1AE3C8-8FD1-49C1-A1FA-827E55A6D346}" dt="2026-10-08T16:57:36.900" v="12833"/>
          <ac:picMkLst>
            <pc:docMk/>
            <pc:sldMk cId="1341727597" sldId="1869"/>
            <ac:picMk id="11" creationId="{90BC795A-EB1C-0DCC-1A92-74F87EF94497}"/>
          </ac:picMkLst>
        </pc:picChg>
        <pc:picChg chg="add del mod">
          <ac:chgData name="ELLA WATTS" userId="d4f274b7-e88d-44cb-98f0-c7da90c44ff2" providerId="ADAL" clId="{BF1AE3C8-8FD1-49C1-A1FA-827E55A6D346}" dt="2026-10-08T16:57:39.340" v="12835"/>
          <ac:picMkLst>
            <pc:docMk/>
            <pc:sldMk cId="1341727597" sldId="1869"/>
            <ac:picMk id="12" creationId="{B99E49CD-E116-B0B6-3C24-BABD5BC92B9E}"/>
          </ac:picMkLst>
        </pc:picChg>
        <pc:picChg chg="add del mod ord">
          <ac:chgData name="ELLA WATTS" userId="d4f274b7-e88d-44cb-98f0-c7da90c44ff2" providerId="ADAL" clId="{BF1AE3C8-8FD1-49C1-A1FA-827E55A6D346}" dt="2026-10-08T16:27:53.022" v="12655"/>
          <ac:picMkLst>
            <pc:docMk/>
            <pc:sldMk cId="1341727597" sldId="1869"/>
            <ac:picMk id="13" creationId="{EA332805-6329-DEA5-EDD9-558252B04ED0}"/>
          </ac:picMkLst>
        </pc:picChg>
        <pc:picChg chg="add del mod">
          <ac:chgData name="ELLA WATTS" userId="d4f274b7-e88d-44cb-98f0-c7da90c44ff2" providerId="ADAL" clId="{BF1AE3C8-8FD1-49C1-A1FA-827E55A6D346}" dt="2026-10-08T16:57:01.454" v="12829"/>
          <ac:picMkLst>
            <pc:docMk/>
            <pc:sldMk cId="1341727597" sldId="1869"/>
            <ac:picMk id="14" creationId="{66DE1C77-36F0-4EBF-760D-28CA4B4DACB5}"/>
          </ac:picMkLst>
        </pc:picChg>
        <pc:picChg chg="add del mod ord">
          <ac:chgData name="ELLA WATTS" userId="d4f274b7-e88d-44cb-98f0-c7da90c44ff2" providerId="ADAL" clId="{BF1AE3C8-8FD1-49C1-A1FA-827E55A6D346}" dt="2026-10-08T16:58:22.313" v="12836"/>
          <ac:picMkLst>
            <pc:docMk/>
            <pc:sldMk cId="1341727597" sldId="1869"/>
            <ac:picMk id="16" creationId="{CCC0417F-ACC0-C1BE-77CE-73C81E63852B}"/>
          </ac:picMkLst>
        </pc:picChg>
        <pc:picChg chg="add del mod">
          <ac:chgData name="ELLA WATTS" userId="d4f274b7-e88d-44cb-98f0-c7da90c44ff2" providerId="ADAL" clId="{BF1AE3C8-8FD1-49C1-A1FA-827E55A6D346}" dt="2026-10-08T16:58:25.933" v="12838"/>
          <ac:picMkLst>
            <pc:docMk/>
            <pc:sldMk cId="1341727597" sldId="1869"/>
            <ac:picMk id="17" creationId="{F25BC9C0-782D-6F78-7572-EE43560581CE}"/>
          </ac:picMkLst>
        </pc:picChg>
        <pc:picChg chg="add del mod ord">
          <ac:chgData name="ELLA WATTS" userId="d4f274b7-e88d-44cb-98f0-c7da90c44ff2" providerId="ADAL" clId="{BF1AE3C8-8FD1-49C1-A1FA-827E55A6D346}" dt="2026-10-08T16:59:16.268" v="12839"/>
          <ac:picMkLst>
            <pc:docMk/>
            <pc:sldMk cId="1341727597" sldId="1869"/>
            <ac:picMk id="20" creationId="{533133BB-D882-5B6F-96E9-48AC1CBD8392}"/>
          </ac:picMkLst>
        </pc:picChg>
        <pc:picChg chg="add mod">
          <ac:chgData name="ELLA WATTS" userId="d4f274b7-e88d-44cb-98f0-c7da90c44ff2" providerId="ADAL" clId="{BF1AE3C8-8FD1-49C1-A1FA-827E55A6D346}" dt="2026-10-08T16:59:16.268" v="12839"/>
          <ac:picMkLst>
            <pc:docMk/>
            <pc:sldMk cId="1341727597" sldId="1869"/>
            <ac:picMk id="21" creationId="{DE810686-8A10-C9C8-D4F0-E868A14729C2}"/>
          </ac:picMkLst>
        </pc:picChg>
      </pc:sldChg>
      <pc:sldChg chg="addSp delSp modSp mod modTransition modAnim modNotesTx">
        <pc:chgData name="ELLA WATTS" userId="d4f274b7-e88d-44cb-98f0-c7da90c44ff2" providerId="ADAL" clId="{BF1AE3C8-8FD1-49C1-A1FA-827E55A6D346}" dt="2026-10-08T21:24:02.913" v="12880" actId="20577"/>
        <pc:sldMkLst>
          <pc:docMk/>
          <pc:sldMk cId="1064733977" sldId="1870"/>
        </pc:sldMkLst>
        <pc:spChg chg="mod">
          <ac:chgData name="ELLA WATTS" userId="d4f274b7-e88d-44cb-98f0-c7da90c44ff2" providerId="ADAL" clId="{BF1AE3C8-8FD1-49C1-A1FA-827E55A6D346}" dt="2026-10-08T15:03:21.769" v="11908" actId="1076"/>
          <ac:spMkLst>
            <pc:docMk/>
            <pc:sldMk cId="1064733977" sldId="1870"/>
            <ac:spMk id="2" creationId="{7C7B311F-610A-BE98-470F-C4BD3C2F5EE7}"/>
          </ac:spMkLst>
        </pc:spChg>
        <pc:spChg chg="mod">
          <ac:chgData name="ELLA WATTS" userId="d4f274b7-e88d-44cb-98f0-c7da90c44ff2" providerId="ADAL" clId="{BF1AE3C8-8FD1-49C1-A1FA-827E55A6D346}" dt="2026-10-04T11:59:33.935" v="1979" actId="14100"/>
          <ac:spMkLst>
            <pc:docMk/>
            <pc:sldMk cId="1064733977" sldId="1870"/>
            <ac:spMk id="4" creationId="{5C53298E-4903-C344-2A68-C914A15CEA7D}"/>
          </ac:spMkLst>
        </pc:spChg>
        <pc:spChg chg="add mod">
          <ac:chgData name="ELLA WATTS" userId="d4f274b7-e88d-44cb-98f0-c7da90c44ff2" providerId="ADAL" clId="{BF1AE3C8-8FD1-49C1-A1FA-827E55A6D346}" dt="2026-10-08T15:02:58.844" v="11892" actId="1076"/>
          <ac:spMkLst>
            <pc:docMk/>
            <pc:sldMk cId="1064733977" sldId="1870"/>
            <ac:spMk id="6" creationId="{2631CEF5-4D65-5EBB-870D-B0FA58DB0319}"/>
          </ac:spMkLst>
        </pc:spChg>
        <pc:spChg chg="add del mod">
          <ac:chgData name="ELLA WATTS" userId="d4f274b7-e88d-44cb-98f0-c7da90c44ff2" providerId="ADAL" clId="{BF1AE3C8-8FD1-49C1-A1FA-827E55A6D346}" dt="2026-10-08T15:02:50.715" v="11891" actId="478"/>
          <ac:spMkLst>
            <pc:docMk/>
            <pc:sldMk cId="1064733977" sldId="1870"/>
            <ac:spMk id="7" creationId="{21506F7E-DBD6-5481-B4D9-34973AAF2EB5}"/>
          </ac:spMkLst>
        </pc:spChg>
        <pc:spChg chg="add mod">
          <ac:chgData name="ELLA WATTS" userId="d4f274b7-e88d-44cb-98f0-c7da90c44ff2" providerId="ADAL" clId="{BF1AE3C8-8FD1-49C1-A1FA-827E55A6D346}" dt="2026-10-08T15:03:25.674" v="11909" actId="1076"/>
          <ac:spMkLst>
            <pc:docMk/>
            <pc:sldMk cId="1064733977" sldId="1870"/>
            <ac:spMk id="8" creationId="{7F425B51-C103-5F6E-10B2-7A8313892E2D}"/>
          </ac:spMkLst>
        </pc:spChg>
        <pc:spChg chg="add mod">
          <ac:chgData name="ELLA WATTS" userId="d4f274b7-e88d-44cb-98f0-c7da90c44ff2" providerId="ADAL" clId="{BF1AE3C8-8FD1-49C1-A1FA-827E55A6D346}" dt="2026-10-05T19:26:29.160" v="7105" actId="1076"/>
          <ac:spMkLst>
            <pc:docMk/>
            <pc:sldMk cId="1064733977" sldId="1870"/>
            <ac:spMk id="9" creationId="{BEF3EB27-319E-B572-15EF-75B15F0B9C49}"/>
          </ac:spMkLst>
        </pc:spChg>
        <pc:picChg chg="add del mod ord">
          <ac:chgData name="ELLA WATTS" userId="d4f274b7-e88d-44cb-98f0-c7da90c44ff2" providerId="ADAL" clId="{BF1AE3C8-8FD1-49C1-A1FA-827E55A6D346}" dt="2026-10-08T16:48:27.064" v="12824"/>
          <ac:picMkLst>
            <pc:docMk/>
            <pc:sldMk cId="1064733977" sldId="1870"/>
            <ac:picMk id="5" creationId="{DBFE96E2-6DA0-4097-BEA4-C89D7EC752A5}"/>
          </ac:picMkLst>
        </pc:picChg>
        <pc:picChg chg="add del mod">
          <ac:chgData name="ELLA WATTS" userId="d4f274b7-e88d-44cb-98f0-c7da90c44ff2" providerId="ADAL" clId="{BF1AE3C8-8FD1-49C1-A1FA-827E55A6D346}" dt="2026-10-08T16:48:21.732" v="12823"/>
          <ac:picMkLst>
            <pc:docMk/>
            <pc:sldMk cId="1064733977" sldId="1870"/>
            <ac:picMk id="11" creationId="{5C111BC9-1C43-5685-22D5-DC6BD0F746A5}"/>
          </ac:picMkLst>
        </pc:picChg>
        <pc:picChg chg="add del mod">
          <ac:chgData name="ELLA WATTS" userId="d4f274b7-e88d-44cb-98f0-c7da90c44ff2" providerId="ADAL" clId="{BF1AE3C8-8FD1-49C1-A1FA-827E55A6D346}" dt="2026-10-08T16:49:36.330" v="12827"/>
          <ac:picMkLst>
            <pc:docMk/>
            <pc:sldMk cId="1064733977" sldId="1870"/>
            <ac:picMk id="14" creationId="{52B62C30-2D4A-9DED-7F36-A132BE700063}"/>
          </ac:picMkLst>
        </pc:picChg>
        <pc:picChg chg="add mod">
          <ac:chgData name="ELLA WATTS" userId="d4f274b7-e88d-44cb-98f0-c7da90c44ff2" providerId="ADAL" clId="{BF1AE3C8-8FD1-49C1-A1FA-827E55A6D346}" dt="2026-10-08T16:49:36.330" v="12827"/>
          <ac:picMkLst>
            <pc:docMk/>
            <pc:sldMk cId="1064733977" sldId="1870"/>
            <ac:picMk id="15" creationId="{A1F74E61-A16F-EDA8-BBE8-CD9C601FD7E8}"/>
          </ac:picMkLst>
        </pc:picChg>
      </pc:sldChg>
      <pc:sldChg chg="addSp delSp modSp mod modTransition modAnim modNotesTx">
        <pc:chgData name="ELLA WATTS" userId="d4f274b7-e88d-44cb-98f0-c7da90c44ff2" providerId="ADAL" clId="{BF1AE3C8-8FD1-49C1-A1FA-827E55A6D346}" dt="2026-10-08T21:24:26.831" v="12881" actId="20577"/>
        <pc:sldMkLst>
          <pc:docMk/>
          <pc:sldMk cId="4280421449" sldId="1871"/>
        </pc:sldMkLst>
        <pc:spChg chg="mod">
          <ac:chgData name="ELLA WATTS" userId="d4f274b7-e88d-44cb-98f0-c7da90c44ff2" providerId="ADAL" clId="{BF1AE3C8-8FD1-49C1-A1FA-827E55A6D346}" dt="2026-10-05T19:33:12.268" v="7326" actId="1076"/>
          <ac:spMkLst>
            <pc:docMk/>
            <pc:sldMk cId="4280421449" sldId="1871"/>
            <ac:spMk id="4" creationId="{CEA3481B-6E79-0250-FB95-216CB0B16683}"/>
          </ac:spMkLst>
        </pc:spChg>
        <pc:spChg chg="add mod">
          <ac:chgData name="ELLA WATTS" userId="d4f274b7-e88d-44cb-98f0-c7da90c44ff2" providerId="ADAL" clId="{BF1AE3C8-8FD1-49C1-A1FA-827E55A6D346}" dt="2026-10-05T19:47:18.189" v="8062" actId="1076"/>
          <ac:spMkLst>
            <pc:docMk/>
            <pc:sldMk cId="4280421449" sldId="1871"/>
            <ac:spMk id="6" creationId="{2F933989-DCA2-B763-9BB6-01DFCA71D5B5}"/>
          </ac:spMkLst>
        </pc:spChg>
        <pc:graphicFrameChg chg="add mod modGraphic">
          <ac:chgData name="ELLA WATTS" userId="d4f274b7-e88d-44cb-98f0-c7da90c44ff2" providerId="ADAL" clId="{BF1AE3C8-8FD1-49C1-A1FA-827E55A6D346}" dt="2026-10-05T19:46:19.664" v="8006" actId="20577"/>
          <ac:graphicFrameMkLst>
            <pc:docMk/>
            <pc:sldMk cId="4280421449" sldId="1871"/>
            <ac:graphicFrameMk id="5" creationId="{EF57E9E2-C446-EAAA-4D8F-5183B762FDAE}"/>
          </ac:graphicFrameMkLst>
        </pc:graphicFrameChg>
        <pc:picChg chg="add del mod ord">
          <ac:chgData name="ELLA WATTS" userId="d4f274b7-e88d-44cb-98f0-c7da90c44ff2" providerId="ADAL" clId="{BF1AE3C8-8FD1-49C1-A1FA-827E55A6D346}" dt="2026-10-08T17:00:06.128" v="12842"/>
          <ac:picMkLst>
            <pc:docMk/>
            <pc:sldMk cId="4280421449" sldId="1871"/>
            <ac:picMk id="8" creationId="{667904DB-899C-31F6-D6B8-7EE97F7ACD0D}"/>
          </ac:picMkLst>
        </pc:picChg>
        <pc:picChg chg="add del mod">
          <ac:chgData name="ELLA WATTS" userId="d4f274b7-e88d-44cb-98f0-c7da90c44ff2" providerId="ADAL" clId="{BF1AE3C8-8FD1-49C1-A1FA-827E55A6D346}" dt="2026-10-08T17:00:10.430" v="12844"/>
          <ac:picMkLst>
            <pc:docMk/>
            <pc:sldMk cId="4280421449" sldId="1871"/>
            <ac:picMk id="9" creationId="{AA121F43-AF48-B308-F7A5-E5FD90BEFE3D}"/>
          </ac:picMkLst>
        </pc:picChg>
        <pc:picChg chg="add del mod">
          <ac:chgData name="ELLA WATTS" userId="d4f274b7-e88d-44cb-98f0-c7da90c44ff2" providerId="ADAL" clId="{BF1AE3C8-8FD1-49C1-A1FA-827E55A6D346}" dt="2026-10-08T16:35:52.729" v="12659"/>
          <ac:picMkLst>
            <pc:docMk/>
            <pc:sldMk cId="4280421449" sldId="1871"/>
            <ac:picMk id="12" creationId="{2410DD25-C86C-44D5-E115-FEA5A36250FB}"/>
          </ac:picMkLst>
        </pc:picChg>
        <pc:picChg chg="add del mod ord">
          <ac:chgData name="ELLA WATTS" userId="d4f274b7-e88d-44cb-98f0-c7da90c44ff2" providerId="ADAL" clId="{BF1AE3C8-8FD1-49C1-A1FA-827E55A6D346}" dt="2026-10-08T17:00:22.304" v="12845"/>
          <ac:picMkLst>
            <pc:docMk/>
            <pc:sldMk cId="4280421449" sldId="1871"/>
            <ac:picMk id="12" creationId="{FA1E20F3-20BF-ECC3-3990-EF01BC3E93DC}"/>
          </ac:picMkLst>
        </pc:picChg>
        <pc:picChg chg="add del mod">
          <ac:chgData name="ELLA WATTS" userId="d4f274b7-e88d-44cb-98f0-c7da90c44ff2" providerId="ADAL" clId="{BF1AE3C8-8FD1-49C1-A1FA-827E55A6D346}" dt="2026-10-08T17:00:26.022" v="12847"/>
          <ac:picMkLst>
            <pc:docMk/>
            <pc:sldMk cId="4280421449" sldId="1871"/>
            <ac:picMk id="13" creationId="{8B6D0AC6-3650-C70A-4CF7-A804B6601583}"/>
          </ac:picMkLst>
        </pc:picChg>
        <pc:picChg chg="add del mod ord">
          <ac:chgData name="ELLA WATTS" userId="d4f274b7-e88d-44cb-98f0-c7da90c44ff2" providerId="ADAL" clId="{BF1AE3C8-8FD1-49C1-A1FA-827E55A6D346}" dt="2026-10-08T16:36:35.553" v="12660"/>
          <ac:picMkLst>
            <pc:docMk/>
            <pc:sldMk cId="4280421449" sldId="1871"/>
            <ac:picMk id="15" creationId="{1BCF8271-9446-5766-6336-A8FC66BB5862}"/>
          </ac:picMkLst>
        </pc:picChg>
        <pc:picChg chg="add del mod">
          <ac:chgData name="ELLA WATTS" userId="d4f274b7-e88d-44cb-98f0-c7da90c44ff2" providerId="ADAL" clId="{BF1AE3C8-8FD1-49C1-A1FA-827E55A6D346}" dt="2026-10-08T16:36:39.311" v="12662"/>
          <ac:picMkLst>
            <pc:docMk/>
            <pc:sldMk cId="4280421449" sldId="1871"/>
            <ac:picMk id="16" creationId="{AAE2C44C-9C04-F849-8449-11C2C635FBA6}"/>
          </ac:picMkLst>
        </pc:picChg>
        <pc:picChg chg="add del mod ord">
          <ac:chgData name="ELLA WATTS" userId="d4f274b7-e88d-44cb-98f0-c7da90c44ff2" providerId="ADAL" clId="{BF1AE3C8-8FD1-49C1-A1FA-827E55A6D346}" dt="2026-10-08T17:01:19.052" v="12848"/>
          <ac:picMkLst>
            <pc:docMk/>
            <pc:sldMk cId="4280421449" sldId="1871"/>
            <ac:picMk id="16" creationId="{E59D44E1-26E2-C694-B4B0-102CE2F348FE}"/>
          </ac:picMkLst>
        </pc:picChg>
        <pc:picChg chg="add del mod">
          <ac:chgData name="ELLA WATTS" userId="d4f274b7-e88d-44cb-98f0-c7da90c44ff2" providerId="ADAL" clId="{BF1AE3C8-8FD1-49C1-A1FA-827E55A6D346}" dt="2026-10-08T17:01:22.671" v="12850"/>
          <ac:picMkLst>
            <pc:docMk/>
            <pc:sldMk cId="4280421449" sldId="1871"/>
            <ac:picMk id="17" creationId="{B3471F06-D213-C20F-21AB-E9A89D6B2FBC}"/>
          </ac:picMkLst>
        </pc:picChg>
        <pc:picChg chg="add del mod ord">
          <ac:chgData name="ELLA WATTS" userId="d4f274b7-e88d-44cb-98f0-c7da90c44ff2" providerId="ADAL" clId="{BF1AE3C8-8FD1-49C1-A1FA-827E55A6D346}" dt="2026-10-08T16:37:22.328" v="12663"/>
          <ac:picMkLst>
            <pc:docMk/>
            <pc:sldMk cId="4280421449" sldId="1871"/>
            <ac:picMk id="19" creationId="{71FF00CD-1659-6EB6-D04E-CBA1A11383B6}"/>
          </ac:picMkLst>
        </pc:picChg>
        <pc:picChg chg="add del mod ord">
          <ac:chgData name="ELLA WATTS" userId="d4f274b7-e88d-44cb-98f0-c7da90c44ff2" providerId="ADAL" clId="{BF1AE3C8-8FD1-49C1-A1FA-827E55A6D346}" dt="2026-10-08T17:01:30.351" v="12851"/>
          <ac:picMkLst>
            <pc:docMk/>
            <pc:sldMk cId="4280421449" sldId="1871"/>
            <ac:picMk id="20" creationId="{7841413F-1D21-9D6F-63B8-24B0E719CDC7}"/>
          </ac:picMkLst>
        </pc:picChg>
        <pc:picChg chg="add del mod">
          <ac:chgData name="ELLA WATTS" userId="d4f274b7-e88d-44cb-98f0-c7da90c44ff2" providerId="ADAL" clId="{BF1AE3C8-8FD1-49C1-A1FA-827E55A6D346}" dt="2026-10-08T16:37:26.231" v="12665"/>
          <ac:picMkLst>
            <pc:docMk/>
            <pc:sldMk cId="4280421449" sldId="1871"/>
            <ac:picMk id="20" creationId="{9FDB66D9-366F-D721-EC0F-0EB6E518A41D}"/>
          </ac:picMkLst>
        </pc:picChg>
        <pc:picChg chg="add del mod">
          <ac:chgData name="ELLA WATTS" userId="d4f274b7-e88d-44cb-98f0-c7da90c44ff2" providerId="ADAL" clId="{BF1AE3C8-8FD1-49C1-A1FA-827E55A6D346}" dt="2026-10-08T17:01:33.627" v="12853"/>
          <ac:picMkLst>
            <pc:docMk/>
            <pc:sldMk cId="4280421449" sldId="1871"/>
            <ac:picMk id="21" creationId="{E5677BE7-9868-86C4-708C-038E24D7F492}"/>
          </ac:picMkLst>
        </pc:picChg>
        <pc:picChg chg="add del mod ord">
          <ac:chgData name="ELLA WATTS" userId="d4f274b7-e88d-44cb-98f0-c7da90c44ff2" providerId="ADAL" clId="{BF1AE3C8-8FD1-49C1-A1FA-827E55A6D346}" dt="2026-10-08T16:37:31.073" v="12666"/>
          <ac:picMkLst>
            <pc:docMk/>
            <pc:sldMk cId="4280421449" sldId="1871"/>
            <ac:picMk id="23" creationId="{DFEB93DB-6631-E88F-F796-1700B29685A4}"/>
          </ac:picMkLst>
        </pc:picChg>
        <pc:picChg chg="add del mod ord">
          <ac:chgData name="ELLA WATTS" userId="d4f274b7-e88d-44cb-98f0-c7da90c44ff2" providerId="ADAL" clId="{BF1AE3C8-8FD1-49C1-A1FA-827E55A6D346}" dt="2026-10-08T17:02:26.186" v="12854"/>
          <ac:picMkLst>
            <pc:docMk/>
            <pc:sldMk cId="4280421449" sldId="1871"/>
            <ac:picMk id="24" creationId="{2AD68D44-803A-D1E3-CB6C-5EB0FA4FD13F}"/>
          </ac:picMkLst>
        </pc:picChg>
        <pc:picChg chg="add del mod">
          <ac:chgData name="ELLA WATTS" userId="d4f274b7-e88d-44cb-98f0-c7da90c44ff2" providerId="ADAL" clId="{BF1AE3C8-8FD1-49C1-A1FA-827E55A6D346}" dt="2026-10-08T16:38:00.423" v="12668"/>
          <ac:picMkLst>
            <pc:docMk/>
            <pc:sldMk cId="4280421449" sldId="1871"/>
            <ac:picMk id="24" creationId="{4B374ED2-A962-59D4-482C-0E14FE754687}"/>
          </ac:picMkLst>
        </pc:picChg>
        <pc:picChg chg="add mod">
          <ac:chgData name="ELLA WATTS" userId="d4f274b7-e88d-44cb-98f0-c7da90c44ff2" providerId="ADAL" clId="{BF1AE3C8-8FD1-49C1-A1FA-827E55A6D346}" dt="2026-10-08T17:02:26.186" v="12854"/>
          <ac:picMkLst>
            <pc:docMk/>
            <pc:sldMk cId="4280421449" sldId="1871"/>
            <ac:picMk id="25" creationId="{C6CB5602-C3ED-3A77-3D6A-67ACBC4AB1CA}"/>
          </ac:picMkLst>
        </pc:picChg>
        <pc:picChg chg="add del mod ord">
          <ac:chgData name="ELLA WATTS" userId="d4f274b7-e88d-44cb-98f0-c7da90c44ff2" providerId="ADAL" clId="{BF1AE3C8-8FD1-49C1-A1FA-827E55A6D346}" dt="2026-10-08T16:38:54.470" v="12669"/>
          <ac:picMkLst>
            <pc:docMk/>
            <pc:sldMk cId="4280421449" sldId="1871"/>
            <ac:picMk id="27" creationId="{04437323-F073-C72C-7760-2286556D4838}"/>
          </ac:picMkLst>
        </pc:picChg>
        <pc:picChg chg="add del mod">
          <ac:chgData name="ELLA WATTS" userId="d4f274b7-e88d-44cb-98f0-c7da90c44ff2" providerId="ADAL" clId="{BF1AE3C8-8FD1-49C1-A1FA-827E55A6D346}" dt="2026-10-08T16:59:57.592" v="12841"/>
          <ac:picMkLst>
            <pc:docMk/>
            <pc:sldMk cId="4280421449" sldId="1871"/>
            <ac:picMk id="28" creationId="{F3A1CC66-E3D9-E0CD-DFA3-CFA3DB6D9EBD}"/>
          </ac:picMkLst>
        </pc:picChg>
      </pc:sldChg>
      <pc:sldChg chg="addSp delSp modSp mod modTransition modAnim modNotesTx">
        <pc:chgData name="ELLA WATTS" userId="d4f274b7-e88d-44cb-98f0-c7da90c44ff2" providerId="ADAL" clId="{BF1AE3C8-8FD1-49C1-A1FA-827E55A6D346}" dt="2026-10-08T21:25:32.558" v="12882" actId="20577"/>
        <pc:sldMkLst>
          <pc:docMk/>
          <pc:sldMk cId="3476058429" sldId="1872"/>
        </pc:sldMkLst>
        <pc:spChg chg="mod">
          <ac:chgData name="ELLA WATTS" userId="d4f274b7-e88d-44cb-98f0-c7da90c44ff2" providerId="ADAL" clId="{BF1AE3C8-8FD1-49C1-A1FA-827E55A6D346}" dt="2026-10-05T20:07:09.949" v="10098" actId="33524"/>
          <ac:spMkLst>
            <pc:docMk/>
            <pc:sldMk cId="3476058429" sldId="1872"/>
            <ac:spMk id="2" creationId="{65B2525F-9CBF-16BD-C67C-1169E78E745F}"/>
          </ac:spMkLst>
        </pc:spChg>
        <pc:spChg chg="mod">
          <ac:chgData name="ELLA WATTS" userId="d4f274b7-e88d-44cb-98f0-c7da90c44ff2" providerId="ADAL" clId="{BF1AE3C8-8FD1-49C1-A1FA-827E55A6D346}" dt="2026-10-05T20:02:22.958" v="9446" actId="20577"/>
          <ac:spMkLst>
            <pc:docMk/>
            <pc:sldMk cId="3476058429" sldId="1872"/>
            <ac:spMk id="4" creationId="{4AC28E57-3506-5F9E-2B50-575C2D40CB8F}"/>
          </ac:spMkLst>
        </pc:spChg>
        <pc:picChg chg="add del mod ord">
          <ac:chgData name="ELLA WATTS" userId="d4f274b7-e88d-44cb-98f0-c7da90c44ff2" providerId="ADAL" clId="{BF1AE3C8-8FD1-49C1-A1FA-827E55A6D346}" dt="2026-10-08T17:07:24.145" v="12866"/>
          <ac:picMkLst>
            <pc:docMk/>
            <pc:sldMk cId="3476058429" sldId="1872"/>
            <ac:picMk id="6" creationId="{89CF3ED6-8DEB-D0D2-A718-71568EA6DD75}"/>
          </ac:picMkLst>
        </pc:picChg>
        <pc:picChg chg="add mod">
          <ac:chgData name="ELLA WATTS" userId="d4f274b7-e88d-44cb-98f0-c7da90c44ff2" providerId="ADAL" clId="{BF1AE3C8-8FD1-49C1-A1FA-827E55A6D346}" dt="2026-10-08T17:07:24.145" v="12866"/>
          <ac:picMkLst>
            <pc:docMk/>
            <pc:sldMk cId="3476058429" sldId="1872"/>
            <ac:picMk id="7" creationId="{2FA3B0D9-3EC8-593D-DAAE-C827FD7FA37D}"/>
          </ac:picMkLst>
        </pc:picChg>
        <pc:picChg chg="add del mod">
          <ac:chgData name="ELLA WATTS" userId="d4f274b7-e88d-44cb-98f0-c7da90c44ff2" providerId="ADAL" clId="{BF1AE3C8-8FD1-49C1-A1FA-827E55A6D346}" dt="2026-10-08T16:39:30.224" v="12672"/>
          <ac:picMkLst>
            <pc:docMk/>
            <pc:sldMk cId="3476058429" sldId="1872"/>
            <ac:picMk id="24" creationId="{7F17A5CD-B931-82AB-3E27-9F5390CFF5C3}"/>
          </ac:picMkLst>
        </pc:picChg>
        <pc:picChg chg="add del mod ord">
          <ac:chgData name="ELLA WATTS" userId="d4f274b7-e88d-44cb-98f0-c7da90c44ff2" providerId="ADAL" clId="{BF1AE3C8-8FD1-49C1-A1FA-827E55A6D346}" dt="2026-10-08T16:39:34.814" v="12673"/>
          <ac:picMkLst>
            <pc:docMk/>
            <pc:sldMk cId="3476058429" sldId="1872"/>
            <ac:picMk id="27" creationId="{B3E46B5A-7907-26B6-2CDE-0F8D7D7A2C85}"/>
          </ac:picMkLst>
        </pc:picChg>
        <pc:picChg chg="add del mod">
          <ac:chgData name="ELLA WATTS" userId="d4f274b7-e88d-44cb-98f0-c7da90c44ff2" providerId="ADAL" clId="{BF1AE3C8-8FD1-49C1-A1FA-827E55A6D346}" dt="2026-10-08T16:39:53.101" v="12675"/>
          <ac:picMkLst>
            <pc:docMk/>
            <pc:sldMk cId="3476058429" sldId="1872"/>
            <ac:picMk id="28" creationId="{9894EA13-A47D-4FD4-03ED-273536800710}"/>
          </ac:picMkLst>
        </pc:picChg>
        <pc:picChg chg="add del mod ord">
          <ac:chgData name="ELLA WATTS" userId="d4f274b7-e88d-44cb-98f0-c7da90c44ff2" providerId="ADAL" clId="{BF1AE3C8-8FD1-49C1-A1FA-827E55A6D346}" dt="2026-10-08T16:40:28.708" v="12676"/>
          <ac:picMkLst>
            <pc:docMk/>
            <pc:sldMk cId="3476058429" sldId="1872"/>
            <ac:picMk id="31" creationId="{2F679632-137E-871D-EA7C-3E1D3B8EEF3E}"/>
          </ac:picMkLst>
        </pc:picChg>
        <pc:picChg chg="add del mod">
          <ac:chgData name="ELLA WATTS" userId="d4f274b7-e88d-44cb-98f0-c7da90c44ff2" providerId="ADAL" clId="{BF1AE3C8-8FD1-49C1-A1FA-827E55A6D346}" dt="2026-10-08T16:43:14.831" v="12817"/>
          <ac:picMkLst>
            <pc:docMk/>
            <pc:sldMk cId="3476058429" sldId="1872"/>
            <ac:picMk id="32" creationId="{A8E56D4D-5D30-1E57-AF3D-65A4477E7D35}"/>
          </ac:picMkLst>
        </pc:picChg>
        <pc:picChg chg="add del mod ord">
          <ac:chgData name="ELLA WATTS" userId="d4f274b7-e88d-44cb-98f0-c7da90c44ff2" providerId="ADAL" clId="{BF1AE3C8-8FD1-49C1-A1FA-827E55A6D346}" dt="2026-10-08T16:43:36.596" v="12818"/>
          <ac:picMkLst>
            <pc:docMk/>
            <pc:sldMk cId="3476058429" sldId="1872"/>
            <ac:picMk id="36" creationId="{018A7909-275A-0A33-8008-0FC01C076E1A}"/>
          </ac:picMkLst>
        </pc:picChg>
        <pc:picChg chg="add del mod">
          <ac:chgData name="ELLA WATTS" userId="d4f274b7-e88d-44cb-98f0-c7da90c44ff2" providerId="ADAL" clId="{BF1AE3C8-8FD1-49C1-A1FA-827E55A6D346}" dt="2026-10-08T16:43:42.005" v="12820"/>
          <ac:picMkLst>
            <pc:docMk/>
            <pc:sldMk cId="3476058429" sldId="1872"/>
            <ac:picMk id="37" creationId="{E990DD37-149C-A549-EA04-3E10667887F2}"/>
          </ac:picMkLst>
        </pc:picChg>
        <pc:picChg chg="add del mod ord">
          <ac:chgData name="ELLA WATTS" userId="d4f274b7-e88d-44cb-98f0-c7da90c44ff2" providerId="ADAL" clId="{BF1AE3C8-8FD1-49C1-A1FA-827E55A6D346}" dt="2026-10-08T16:44:15.035" v="12821"/>
          <ac:picMkLst>
            <pc:docMk/>
            <pc:sldMk cId="3476058429" sldId="1872"/>
            <ac:picMk id="40" creationId="{941F8482-F50B-3D1D-89AE-C9E838176C89}"/>
          </ac:picMkLst>
        </pc:picChg>
        <pc:picChg chg="add del mod">
          <ac:chgData name="ELLA WATTS" userId="d4f274b7-e88d-44cb-98f0-c7da90c44ff2" providerId="ADAL" clId="{BF1AE3C8-8FD1-49C1-A1FA-827E55A6D346}" dt="2026-10-08T17:06:47.499" v="12865"/>
          <ac:picMkLst>
            <pc:docMk/>
            <pc:sldMk cId="3476058429" sldId="1872"/>
            <ac:picMk id="41" creationId="{DCAC6C50-F1AF-1C88-7160-1C287A32E2DD}"/>
          </ac:picMkLst>
        </pc:picChg>
      </pc:sldChg>
      <pc:sldChg chg="addSp delSp modSp new mod ord modTransition modAnim modNotesTx">
        <pc:chgData name="ELLA WATTS" userId="d4f274b7-e88d-44cb-98f0-c7da90c44ff2" providerId="ADAL" clId="{BF1AE3C8-8FD1-49C1-A1FA-827E55A6D346}" dt="2026-10-08T21:23:25.104" v="12878" actId="20577"/>
        <pc:sldMkLst>
          <pc:docMk/>
          <pc:sldMk cId="3186648283" sldId="1873"/>
        </pc:sldMkLst>
        <pc:spChg chg="mod">
          <ac:chgData name="ELLA WATTS" userId="d4f274b7-e88d-44cb-98f0-c7da90c44ff2" providerId="ADAL" clId="{BF1AE3C8-8FD1-49C1-A1FA-827E55A6D346}" dt="2026-10-03T12:38:18.717" v="1323" actId="14100"/>
          <ac:spMkLst>
            <pc:docMk/>
            <pc:sldMk cId="3186648283" sldId="1873"/>
            <ac:spMk id="2" creationId="{4284615E-A928-42CB-8168-F3A96048BD2C}"/>
          </ac:spMkLst>
        </pc:spChg>
        <pc:spChg chg="mod">
          <ac:chgData name="ELLA WATTS" userId="d4f274b7-e88d-44cb-98f0-c7da90c44ff2" providerId="ADAL" clId="{BF1AE3C8-8FD1-49C1-A1FA-827E55A6D346}" dt="2026-10-03T12:29:38.931" v="902" actId="20577"/>
          <ac:spMkLst>
            <pc:docMk/>
            <pc:sldMk cId="3186648283" sldId="1873"/>
            <ac:spMk id="4" creationId="{AC777D13-AD49-679D-2347-81D7AD4B667C}"/>
          </ac:spMkLst>
        </pc:spChg>
        <pc:spChg chg="add mod">
          <ac:chgData name="ELLA WATTS" userId="d4f274b7-e88d-44cb-98f0-c7da90c44ff2" providerId="ADAL" clId="{BF1AE3C8-8FD1-49C1-A1FA-827E55A6D346}" dt="2026-10-03T12:54:57.178" v="1961" actId="20577"/>
          <ac:spMkLst>
            <pc:docMk/>
            <pc:sldMk cId="3186648283" sldId="1873"/>
            <ac:spMk id="6" creationId="{D68FCEA9-2E55-2429-1B98-73D41EA3C90C}"/>
          </ac:spMkLst>
        </pc:spChg>
        <pc:graphicFrameChg chg="add mod modGraphic">
          <ac:chgData name="ELLA WATTS" userId="d4f274b7-e88d-44cb-98f0-c7da90c44ff2" providerId="ADAL" clId="{BF1AE3C8-8FD1-49C1-A1FA-827E55A6D346}" dt="2026-10-03T12:38:33.158" v="1325" actId="14100"/>
          <ac:graphicFrameMkLst>
            <pc:docMk/>
            <pc:sldMk cId="3186648283" sldId="1873"/>
            <ac:graphicFrameMk id="5" creationId="{E0489417-B9AD-72D2-1311-C9483F69E2FE}"/>
          </ac:graphicFrameMkLst>
        </pc:graphicFrameChg>
        <pc:picChg chg="add del mod">
          <ac:chgData name="ELLA WATTS" userId="d4f274b7-e88d-44cb-98f0-c7da90c44ff2" providerId="ADAL" clId="{BF1AE3C8-8FD1-49C1-A1FA-827E55A6D346}" dt="2026-10-08T17:05:47.330" v="12862"/>
          <ac:picMkLst>
            <pc:docMk/>
            <pc:sldMk cId="3186648283" sldId="1873"/>
            <ac:picMk id="9" creationId="{DE09E477-BC37-74B1-D44C-B6B95C1AC809}"/>
          </ac:picMkLst>
        </pc:picChg>
        <pc:picChg chg="add del mod ord">
          <ac:chgData name="ELLA WATTS" userId="d4f274b7-e88d-44cb-98f0-c7da90c44ff2" providerId="ADAL" clId="{BF1AE3C8-8FD1-49C1-A1FA-827E55A6D346}" dt="2026-10-08T17:06:07.137" v="12863"/>
          <ac:picMkLst>
            <pc:docMk/>
            <pc:sldMk cId="3186648283" sldId="1873"/>
            <ac:picMk id="10" creationId="{475C66A4-662B-7DC2-E424-66DE37E95FC6}"/>
          </ac:picMkLst>
        </pc:picChg>
        <pc:picChg chg="add mod">
          <ac:chgData name="ELLA WATTS" userId="d4f274b7-e88d-44cb-98f0-c7da90c44ff2" providerId="ADAL" clId="{BF1AE3C8-8FD1-49C1-A1FA-827E55A6D346}" dt="2026-10-08T17:06:07.137" v="12863"/>
          <ac:picMkLst>
            <pc:docMk/>
            <pc:sldMk cId="3186648283" sldId="1873"/>
            <ac:picMk id="11" creationId="{5FD4C814-13E5-C603-9B6A-A9D8F93088B2}"/>
          </ac:picMkLst>
        </pc:picChg>
      </pc:sldChg>
      <pc:sldChg chg="delSp modSp new mod modTransition modNotesTx">
        <pc:chgData name="ELLA WATTS" userId="d4f274b7-e88d-44cb-98f0-c7da90c44ff2" providerId="ADAL" clId="{BF1AE3C8-8FD1-49C1-A1FA-827E55A6D346}" dt="2026-10-08T16:22:02.819" v="12649"/>
        <pc:sldMkLst>
          <pc:docMk/>
          <pc:sldMk cId="2541478742" sldId="1874"/>
        </pc:sldMkLst>
        <pc:spChg chg="mod">
          <ac:chgData name="ELLA WATTS" userId="d4f274b7-e88d-44cb-98f0-c7da90c44ff2" providerId="ADAL" clId="{BF1AE3C8-8FD1-49C1-A1FA-827E55A6D346}" dt="2026-10-08T14:11:26.206" v="11873" actId="20577"/>
          <ac:spMkLst>
            <pc:docMk/>
            <pc:sldMk cId="2541478742" sldId="1874"/>
            <ac:spMk id="2" creationId="{B465C760-92B3-9C82-36B5-EF99C1ABE193}"/>
          </ac:spMkLst>
        </pc:spChg>
        <pc:spChg chg="mod">
          <ac:chgData name="ELLA WATTS" userId="d4f274b7-e88d-44cb-98f0-c7da90c44ff2" providerId="ADAL" clId="{BF1AE3C8-8FD1-49C1-A1FA-827E55A6D346}" dt="2026-10-05T20:19:24.402" v="11208" actId="1076"/>
          <ac:spMkLst>
            <pc:docMk/>
            <pc:sldMk cId="2541478742" sldId="1874"/>
            <ac:spMk id="4" creationId="{D32BE164-31E5-C0E8-20E3-AEEA9EBD4A23}"/>
          </ac:spMkLst>
        </pc:spChg>
      </pc:sldChg>
      <pc:sldChg chg="addSp delSp modSp new mod ord modTransition modAnim">
        <pc:chgData name="ELLA WATTS" userId="d4f274b7-e88d-44cb-98f0-c7da90c44ff2" providerId="ADAL" clId="{BF1AE3C8-8FD1-49C1-A1FA-827E55A6D346}" dt="2026-10-08T16:22:51.982" v="12650"/>
        <pc:sldMkLst>
          <pc:docMk/>
          <pc:sldMk cId="213203454" sldId="1875"/>
        </pc:sldMkLst>
        <pc:spChg chg="del">
          <ac:chgData name="ELLA WATTS" userId="d4f274b7-e88d-44cb-98f0-c7da90c44ff2" providerId="ADAL" clId="{BF1AE3C8-8FD1-49C1-A1FA-827E55A6D346}" dt="2026-10-08T14:22:08.152" v="11878" actId="478"/>
          <ac:spMkLst>
            <pc:docMk/>
            <pc:sldMk cId="213203454" sldId="1875"/>
            <ac:spMk id="2" creationId="{C89AADA7-62E0-1EBC-ADE5-1BD5CE032B66}"/>
          </ac:spMkLst>
        </pc:spChg>
        <pc:spChg chg="del">
          <ac:chgData name="ELLA WATTS" userId="d4f274b7-e88d-44cb-98f0-c7da90c44ff2" providerId="ADAL" clId="{BF1AE3C8-8FD1-49C1-A1FA-827E55A6D346}" dt="2026-10-08T14:22:04.725" v="11877" actId="478"/>
          <ac:spMkLst>
            <pc:docMk/>
            <pc:sldMk cId="213203454" sldId="1875"/>
            <ac:spMk id="3" creationId="{C6E08171-4664-0BDD-32FE-B6163448AD5A}"/>
          </ac:spMkLst>
        </pc:spChg>
        <pc:spChg chg="del">
          <ac:chgData name="ELLA WATTS" userId="d4f274b7-e88d-44cb-98f0-c7da90c44ff2" providerId="ADAL" clId="{BF1AE3C8-8FD1-49C1-A1FA-827E55A6D346}" dt="2026-10-08T14:22:12.246" v="11879" actId="478"/>
          <ac:spMkLst>
            <pc:docMk/>
            <pc:sldMk cId="213203454" sldId="1875"/>
            <ac:spMk id="4" creationId="{BE09A4BB-FAB7-7950-A541-D03CB0292CDF}"/>
          </ac:spMkLst>
        </pc:spChg>
        <pc:picChg chg="add del mod">
          <ac:chgData name="ELLA WATTS" userId="d4f274b7-e88d-44cb-98f0-c7da90c44ff2" providerId="ADAL" clId="{BF1AE3C8-8FD1-49C1-A1FA-827E55A6D346}" dt="2026-10-08T14:51:55.346" v="11885" actId="478"/>
          <ac:picMkLst>
            <pc:docMk/>
            <pc:sldMk cId="213203454" sldId="1875"/>
            <ac:picMk id="3" creationId="{777CD7D9-BE20-518C-D35B-8E88C3AEFC0E}"/>
          </ac:picMkLst>
        </pc:picChg>
        <pc:picChg chg="add mod">
          <ac:chgData name="ELLA WATTS" userId="d4f274b7-e88d-44cb-98f0-c7da90c44ff2" providerId="ADAL" clId="{BF1AE3C8-8FD1-49C1-A1FA-827E55A6D346}" dt="2026-10-08T14:53:13.783" v="11888" actId="14100"/>
          <ac:picMkLst>
            <pc:docMk/>
            <pc:sldMk cId="213203454" sldId="1875"/>
            <ac:picMk id="5" creationId="{508AC2C5-B0DB-8FB7-DE1D-66D11618E86E}"/>
          </ac:picMkLst>
        </pc:picChg>
        <pc:picChg chg="add del mod">
          <ac:chgData name="ELLA WATTS" userId="d4f274b7-e88d-44cb-98f0-c7da90c44ff2" providerId="ADAL" clId="{BF1AE3C8-8FD1-49C1-A1FA-827E55A6D346}" dt="2026-10-08T16:18:44.295" v="12640"/>
          <ac:picMkLst>
            <pc:docMk/>
            <pc:sldMk cId="213203454" sldId="1875"/>
            <ac:picMk id="10" creationId="{90BD6352-1F3E-7426-9856-22F4AD2675EB}"/>
          </ac:picMkLst>
        </pc:picChg>
        <pc:picChg chg="add del mod ord">
          <ac:chgData name="ELLA WATTS" userId="d4f274b7-e88d-44cb-98f0-c7da90c44ff2" providerId="ADAL" clId="{BF1AE3C8-8FD1-49C1-A1FA-827E55A6D346}" dt="2026-10-08T16:20:02.161" v="12641"/>
          <ac:picMkLst>
            <pc:docMk/>
            <pc:sldMk cId="213203454" sldId="1875"/>
            <ac:picMk id="11" creationId="{D3AA8E07-3135-58AB-CE20-2521236D924E}"/>
          </ac:picMkLst>
        </pc:picChg>
        <pc:picChg chg="add del mod">
          <ac:chgData name="ELLA WATTS" userId="d4f274b7-e88d-44cb-98f0-c7da90c44ff2" providerId="ADAL" clId="{BF1AE3C8-8FD1-49C1-A1FA-827E55A6D346}" dt="2026-10-08T16:20:53.714" v="12642"/>
          <ac:picMkLst>
            <pc:docMk/>
            <pc:sldMk cId="213203454" sldId="1875"/>
            <ac:picMk id="12" creationId="{084290B3-2E6C-7C6E-4F3A-47E8B9AD365C}"/>
          </ac:picMkLst>
        </pc:picChg>
        <pc:picChg chg="add del mod">
          <ac:chgData name="ELLA WATTS" userId="d4f274b7-e88d-44cb-98f0-c7da90c44ff2" providerId="ADAL" clId="{BF1AE3C8-8FD1-49C1-A1FA-827E55A6D346}" dt="2026-10-08T16:21:52.927" v="12646"/>
          <ac:picMkLst>
            <pc:docMk/>
            <pc:sldMk cId="213203454" sldId="1875"/>
            <ac:picMk id="15" creationId="{8A632C61-AEEF-E386-CF5F-7DADE1ED4B18}"/>
          </ac:picMkLst>
        </pc:picChg>
        <pc:picChg chg="add del mod ord">
          <ac:chgData name="ELLA WATTS" userId="d4f274b7-e88d-44cb-98f0-c7da90c44ff2" providerId="ADAL" clId="{BF1AE3C8-8FD1-49C1-A1FA-827E55A6D346}" dt="2026-10-08T16:21:57.759" v="12647"/>
          <ac:picMkLst>
            <pc:docMk/>
            <pc:sldMk cId="213203454" sldId="1875"/>
            <ac:picMk id="16" creationId="{35492266-7999-C205-4DC2-C296A453EF4D}"/>
          </ac:picMkLst>
        </pc:picChg>
        <pc:picChg chg="add del mod">
          <ac:chgData name="ELLA WATTS" userId="d4f274b7-e88d-44cb-98f0-c7da90c44ff2" providerId="ADAL" clId="{BF1AE3C8-8FD1-49C1-A1FA-827E55A6D346}" dt="2026-10-08T16:22:02.819" v="12649"/>
          <ac:picMkLst>
            <pc:docMk/>
            <pc:sldMk cId="213203454" sldId="1875"/>
            <ac:picMk id="17" creationId="{3D1E84E3-F4CB-0BB4-C505-CE0A30B8D95D}"/>
          </ac:picMkLst>
        </pc:picChg>
        <pc:picChg chg="add del mod ord">
          <ac:chgData name="ELLA WATTS" userId="d4f274b7-e88d-44cb-98f0-c7da90c44ff2" providerId="ADAL" clId="{BF1AE3C8-8FD1-49C1-A1FA-827E55A6D346}" dt="2026-10-08T16:22:51.982" v="12650"/>
          <ac:picMkLst>
            <pc:docMk/>
            <pc:sldMk cId="213203454" sldId="1875"/>
            <ac:picMk id="20" creationId="{F8E13A89-DB8D-50E9-285A-4713A20AFA19}"/>
          </ac:picMkLst>
        </pc:picChg>
        <pc:picChg chg="add mod">
          <ac:chgData name="ELLA WATTS" userId="d4f274b7-e88d-44cb-98f0-c7da90c44ff2" providerId="ADAL" clId="{BF1AE3C8-8FD1-49C1-A1FA-827E55A6D346}" dt="2026-10-08T16:22:51.982" v="12650"/>
          <ac:picMkLst>
            <pc:docMk/>
            <pc:sldMk cId="213203454" sldId="1875"/>
            <ac:picMk id="21" creationId="{C1DD7E19-5071-B80D-2178-A52EA3E13C6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290B6E-B898-4E82-B259-2DC532B1015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684B4E6-E4D3-44A1-983C-C8ACC6833E34}">
      <dgm:prSet phldrT="[Text]" phldr="0"/>
      <dgm:spPr/>
      <dgm:t>
        <a:bodyPr/>
        <a:lstStyle/>
        <a:p>
          <a:r>
            <a:rPr lang="en-GB" dirty="0"/>
            <a:t>Observe</a:t>
          </a:r>
        </a:p>
      </dgm:t>
    </dgm:pt>
    <dgm:pt modelId="{FF8A153C-9018-4DC6-A500-9A2BAD516C46}" type="parTrans" cxnId="{8FD164EF-DDE8-44F9-8C5F-01B642702C0D}">
      <dgm:prSet/>
      <dgm:spPr/>
      <dgm:t>
        <a:bodyPr/>
        <a:lstStyle/>
        <a:p>
          <a:endParaRPr lang="en-GB"/>
        </a:p>
      </dgm:t>
    </dgm:pt>
    <dgm:pt modelId="{6FB03C27-4637-4854-953C-83E86DDFD7FA}" type="sibTrans" cxnId="{8FD164EF-DDE8-44F9-8C5F-01B642702C0D}">
      <dgm:prSet/>
      <dgm:spPr/>
      <dgm:t>
        <a:bodyPr/>
        <a:lstStyle/>
        <a:p>
          <a:endParaRPr lang="en-GB"/>
        </a:p>
      </dgm:t>
    </dgm:pt>
    <dgm:pt modelId="{41422953-4538-4C14-9824-7BC5B6BC27CD}">
      <dgm:prSet phldrT="[Text]" phldr="0"/>
      <dgm:spPr/>
      <dgm:t>
        <a:bodyPr/>
        <a:lstStyle/>
        <a:p>
          <a:r>
            <a:rPr lang="en-GB" dirty="0"/>
            <a:t>Analyse</a:t>
          </a:r>
        </a:p>
      </dgm:t>
    </dgm:pt>
    <dgm:pt modelId="{FD4EC613-A5D1-46E2-89A7-9CE68E122CAE}" type="parTrans" cxnId="{E01C026E-0BEA-4AD1-9702-0914D0B6716B}">
      <dgm:prSet/>
      <dgm:spPr/>
      <dgm:t>
        <a:bodyPr/>
        <a:lstStyle/>
        <a:p>
          <a:endParaRPr lang="en-GB"/>
        </a:p>
      </dgm:t>
    </dgm:pt>
    <dgm:pt modelId="{6EBF9A72-9490-43DB-B392-083390C6D219}" type="sibTrans" cxnId="{E01C026E-0BEA-4AD1-9702-0914D0B6716B}">
      <dgm:prSet/>
      <dgm:spPr/>
      <dgm:t>
        <a:bodyPr/>
        <a:lstStyle/>
        <a:p>
          <a:endParaRPr lang="en-GB"/>
        </a:p>
      </dgm:t>
    </dgm:pt>
    <dgm:pt modelId="{FF699FE7-2387-4D62-844D-C5D0D41DEEC7}">
      <dgm:prSet phldrT="[Text]" phldr="0"/>
      <dgm:spPr/>
      <dgm:t>
        <a:bodyPr/>
        <a:lstStyle/>
        <a:p>
          <a:r>
            <a:rPr lang="en-GB" dirty="0"/>
            <a:t>Plan</a:t>
          </a:r>
        </a:p>
      </dgm:t>
    </dgm:pt>
    <dgm:pt modelId="{548F96C1-B22A-4761-A4CE-D2EF16387345}" type="parTrans" cxnId="{E68D3C99-FA3E-4BBB-AAEA-9155D10E9FAB}">
      <dgm:prSet/>
      <dgm:spPr/>
      <dgm:t>
        <a:bodyPr/>
        <a:lstStyle/>
        <a:p>
          <a:endParaRPr lang="en-GB"/>
        </a:p>
      </dgm:t>
    </dgm:pt>
    <dgm:pt modelId="{C5507241-5825-44D7-B8E5-DE1EC8CBAE37}" type="sibTrans" cxnId="{E68D3C99-FA3E-4BBB-AAEA-9155D10E9FAB}">
      <dgm:prSet/>
      <dgm:spPr/>
      <dgm:t>
        <a:bodyPr/>
        <a:lstStyle/>
        <a:p>
          <a:endParaRPr lang="en-GB"/>
        </a:p>
      </dgm:t>
    </dgm:pt>
    <dgm:pt modelId="{DE8718D4-8114-43F6-B1D5-CFA2F0ADD6CF}">
      <dgm:prSet phldrT="[Text]" phldr="0"/>
      <dgm:spPr/>
      <dgm:t>
        <a:bodyPr/>
        <a:lstStyle/>
        <a:p>
          <a:r>
            <a:rPr lang="en-GB" dirty="0"/>
            <a:t>Develop</a:t>
          </a:r>
        </a:p>
      </dgm:t>
    </dgm:pt>
    <dgm:pt modelId="{91EEF65B-5DA7-41EA-8023-4E0C35277F86}" type="parTrans" cxnId="{3B6EFDC3-0A16-49A4-8BB7-A0D1CC0C1227}">
      <dgm:prSet/>
      <dgm:spPr/>
      <dgm:t>
        <a:bodyPr/>
        <a:lstStyle/>
        <a:p>
          <a:endParaRPr lang="en-GB"/>
        </a:p>
      </dgm:t>
    </dgm:pt>
    <dgm:pt modelId="{18B597D4-6E0D-4135-9395-0A26B9660861}" type="sibTrans" cxnId="{3B6EFDC3-0A16-49A4-8BB7-A0D1CC0C1227}">
      <dgm:prSet/>
      <dgm:spPr/>
      <dgm:t>
        <a:bodyPr/>
        <a:lstStyle/>
        <a:p>
          <a:endParaRPr lang="en-GB"/>
        </a:p>
      </dgm:t>
    </dgm:pt>
    <dgm:pt modelId="{8B269BC6-CAEC-497E-81D7-2470CFC33E28}" type="pres">
      <dgm:prSet presAssocID="{50290B6E-B898-4E82-B259-2DC532B10158}" presName="cycle" presStyleCnt="0">
        <dgm:presLayoutVars>
          <dgm:dir/>
          <dgm:resizeHandles val="exact"/>
        </dgm:presLayoutVars>
      </dgm:prSet>
      <dgm:spPr/>
    </dgm:pt>
    <dgm:pt modelId="{75AC7A1B-24ED-4268-84F7-E1F9161D54BC}" type="pres">
      <dgm:prSet presAssocID="{B684B4E6-E4D3-44A1-983C-C8ACC6833E34}" presName="node" presStyleLbl="node1" presStyleIdx="0" presStyleCnt="4">
        <dgm:presLayoutVars>
          <dgm:bulletEnabled val="1"/>
        </dgm:presLayoutVars>
      </dgm:prSet>
      <dgm:spPr/>
    </dgm:pt>
    <dgm:pt modelId="{6DB6288D-FA9B-46A6-A44D-A6CD15CA3877}" type="pres">
      <dgm:prSet presAssocID="{6FB03C27-4637-4854-953C-83E86DDFD7FA}" presName="sibTrans" presStyleLbl="sibTrans2D1" presStyleIdx="0" presStyleCnt="4"/>
      <dgm:spPr/>
    </dgm:pt>
    <dgm:pt modelId="{AFF60FFB-340C-4399-9BA9-2CD5246F408E}" type="pres">
      <dgm:prSet presAssocID="{6FB03C27-4637-4854-953C-83E86DDFD7FA}" presName="connectorText" presStyleLbl="sibTrans2D1" presStyleIdx="0" presStyleCnt="4"/>
      <dgm:spPr/>
    </dgm:pt>
    <dgm:pt modelId="{419E16B8-DEEC-43E6-958E-5E40C101476F}" type="pres">
      <dgm:prSet presAssocID="{41422953-4538-4C14-9824-7BC5B6BC27CD}" presName="node" presStyleLbl="node1" presStyleIdx="1" presStyleCnt="4">
        <dgm:presLayoutVars>
          <dgm:bulletEnabled val="1"/>
        </dgm:presLayoutVars>
      </dgm:prSet>
      <dgm:spPr/>
    </dgm:pt>
    <dgm:pt modelId="{56A132E9-C022-4867-9103-4BEEF2D6B6AF}" type="pres">
      <dgm:prSet presAssocID="{6EBF9A72-9490-43DB-B392-083390C6D219}" presName="sibTrans" presStyleLbl="sibTrans2D1" presStyleIdx="1" presStyleCnt="4"/>
      <dgm:spPr/>
    </dgm:pt>
    <dgm:pt modelId="{0C5BAFAD-A04A-4DD3-881A-6F2E320C6EDC}" type="pres">
      <dgm:prSet presAssocID="{6EBF9A72-9490-43DB-B392-083390C6D219}" presName="connectorText" presStyleLbl="sibTrans2D1" presStyleIdx="1" presStyleCnt="4"/>
      <dgm:spPr/>
    </dgm:pt>
    <dgm:pt modelId="{F7F95F90-E4C4-4F74-AA89-89A419EC8D33}" type="pres">
      <dgm:prSet presAssocID="{FF699FE7-2387-4D62-844D-C5D0D41DEEC7}" presName="node" presStyleLbl="node1" presStyleIdx="2" presStyleCnt="4">
        <dgm:presLayoutVars>
          <dgm:bulletEnabled val="1"/>
        </dgm:presLayoutVars>
      </dgm:prSet>
      <dgm:spPr/>
    </dgm:pt>
    <dgm:pt modelId="{86199A14-3974-49A7-9D37-965E2D45DC20}" type="pres">
      <dgm:prSet presAssocID="{C5507241-5825-44D7-B8E5-DE1EC8CBAE37}" presName="sibTrans" presStyleLbl="sibTrans2D1" presStyleIdx="2" presStyleCnt="4"/>
      <dgm:spPr/>
    </dgm:pt>
    <dgm:pt modelId="{0FE3AD72-52DB-478C-92A9-C4809672F4F3}" type="pres">
      <dgm:prSet presAssocID="{C5507241-5825-44D7-B8E5-DE1EC8CBAE37}" presName="connectorText" presStyleLbl="sibTrans2D1" presStyleIdx="2" presStyleCnt="4"/>
      <dgm:spPr/>
    </dgm:pt>
    <dgm:pt modelId="{23633888-75F2-4758-BC1B-12D2EB5E34C9}" type="pres">
      <dgm:prSet presAssocID="{DE8718D4-8114-43F6-B1D5-CFA2F0ADD6CF}" presName="node" presStyleLbl="node1" presStyleIdx="3" presStyleCnt="4">
        <dgm:presLayoutVars>
          <dgm:bulletEnabled val="1"/>
        </dgm:presLayoutVars>
      </dgm:prSet>
      <dgm:spPr/>
    </dgm:pt>
    <dgm:pt modelId="{93B4DA93-73F0-4ED9-8D40-ED6D8F02C5A2}" type="pres">
      <dgm:prSet presAssocID="{18B597D4-6E0D-4135-9395-0A26B9660861}" presName="sibTrans" presStyleLbl="sibTrans2D1" presStyleIdx="3" presStyleCnt="4"/>
      <dgm:spPr/>
    </dgm:pt>
    <dgm:pt modelId="{5CC5F1B2-8733-4381-89D5-17DE67B3CF9A}" type="pres">
      <dgm:prSet presAssocID="{18B597D4-6E0D-4135-9395-0A26B9660861}" presName="connectorText" presStyleLbl="sibTrans2D1" presStyleIdx="3" presStyleCnt="4"/>
      <dgm:spPr/>
    </dgm:pt>
  </dgm:ptLst>
  <dgm:cxnLst>
    <dgm:cxn modelId="{181DB50E-CE01-4CD9-89A7-01B029708876}" type="presOf" srcId="{FF699FE7-2387-4D62-844D-C5D0D41DEEC7}" destId="{F7F95F90-E4C4-4F74-AA89-89A419EC8D33}" srcOrd="0" destOrd="0" presId="urn:microsoft.com/office/officeart/2005/8/layout/cycle2"/>
    <dgm:cxn modelId="{316F3F0F-24BA-4596-B7C8-95EB10866A63}" type="presOf" srcId="{DE8718D4-8114-43F6-B1D5-CFA2F0ADD6CF}" destId="{23633888-75F2-4758-BC1B-12D2EB5E34C9}" srcOrd="0" destOrd="0" presId="urn:microsoft.com/office/officeart/2005/8/layout/cycle2"/>
    <dgm:cxn modelId="{6DBF453A-955E-46DA-9748-3B298381A68A}" type="presOf" srcId="{18B597D4-6E0D-4135-9395-0A26B9660861}" destId="{93B4DA93-73F0-4ED9-8D40-ED6D8F02C5A2}" srcOrd="0" destOrd="0" presId="urn:microsoft.com/office/officeart/2005/8/layout/cycle2"/>
    <dgm:cxn modelId="{F8512C63-FF23-4961-A338-1FA9099AB205}" type="presOf" srcId="{6FB03C27-4637-4854-953C-83E86DDFD7FA}" destId="{AFF60FFB-340C-4399-9BA9-2CD5246F408E}" srcOrd="1" destOrd="0" presId="urn:microsoft.com/office/officeart/2005/8/layout/cycle2"/>
    <dgm:cxn modelId="{F34CE947-BF47-453C-A5E8-5B754A9F4E53}" type="presOf" srcId="{50290B6E-B898-4E82-B259-2DC532B10158}" destId="{8B269BC6-CAEC-497E-81D7-2470CFC33E28}" srcOrd="0" destOrd="0" presId="urn:microsoft.com/office/officeart/2005/8/layout/cycle2"/>
    <dgm:cxn modelId="{E01C026E-0BEA-4AD1-9702-0914D0B6716B}" srcId="{50290B6E-B898-4E82-B259-2DC532B10158}" destId="{41422953-4538-4C14-9824-7BC5B6BC27CD}" srcOrd="1" destOrd="0" parTransId="{FD4EC613-A5D1-46E2-89A7-9CE68E122CAE}" sibTransId="{6EBF9A72-9490-43DB-B392-083390C6D219}"/>
    <dgm:cxn modelId="{0AABED72-ECBA-4C81-B6AD-D05FFDD44F97}" type="presOf" srcId="{C5507241-5825-44D7-B8E5-DE1EC8CBAE37}" destId="{86199A14-3974-49A7-9D37-965E2D45DC20}" srcOrd="0" destOrd="0" presId="urn:microsoft.com/office/officeart/2005/8/layout/cycle2"/>
    <dgm:cxn modelId="{1EC17B79-376C-4BE7-BB25-C0BD43C70050}" type="presOf" srcId="{6FB03C27-4637-4854-953C-83E86DDFD7FA}" destId="{6DB6288D-FA9B-46A6-A44D-A6CD15CA3877}" srcOrd="0" destOrd="0" presId="urn:microsoft.com/office/officeart/2005/8/layout/cycle2"/>
    <dgm:cxn modelId="{E68D3C99-FA3E-4BBB-AAEA-9155D10E9FAB}" srcId="{50290B6E-B898-4E82-B259-2DC532B10158}" destId="{FF699FE7-2387-4D62-844D-C5D0D41DEEC7}" srcOrd="2" destOrd="0" parTransId="{548F96C1-B22A-4761-A4CE-D2EF16387345}" sibTransId="{C5507241-5825-44D7-B8E5-DE1EC8CBAE37}"/>
    <dgm:cxn modelId="{CA0D0FB9-066F-42EB-9575-6DB206C50A27}" type="presOf" srcId="{41422953-4538-4C14-9824-7BC5B6BC27CD}" destId="{419E16B8-DEEC-43E6-958E-5E40C101476F}" srcOrd="0" destOrd="0" presId="urn:microsoft.com/office/officeart/2005/8/layout/cycle2"/>
    <dgm:cxn modelId="{3B6EFDC3-0A16-49A4-8BB7-A0D1CC0C1227}" srcId="{50290B6E-B898-4E82-B259-2DC532B10158}" destId="{DE8718D4-8114-43F6-B1D5-CFA2F0ADD6CF}" srcOrd="3" destOrd="0" parTransId="{91EEF65B-5DA7-41EA-8023-4E0C35277F86}" sibTransId="{18B597D4-6E0D-4135-9395-0A26B9660861}"/>
    <dgm:cxn modelId="{0395B5C5-8702-4637-83A5-D901FD82FE5E}" type="presOf" srcId="{B684B4E6-E4D3-44A1-983C-C8ACC6833E34}" destId="{75AC7A1B-24ED-4268-84F7-E1F9161D54BC}" srcOrd="0" destOrd="0" presId="urn:microsoft.com/office/officeart/2005/8/layout/cycle2"/>
    <dgm:cxn modelId="{B1A038C6-41B4-4D1B-9F48-15723121EE09}" type="presOf" srcId="{6EBF9A72-9490-43DB-B392-083390C6D219}" destId="{0C5BAFAD-A04A-4DD3-881A-6F2E320C6EDC}" srcOrd="1" destOrd="0" presId="urn:microsoft.com/office/officeart/2005/8/layout/cycle2"/>
    <dgm:cxn modelId="{71B528DE-0D52-4672-B483-41AD64539CEE}" type="presOf" srcId="{6EBF9A72-9490-43DB-B392-083390C6D219}" destId="{56A132E9-C022-4867-9103-4BEEF2D6B6AF}" srcOrd="0" destOrd="0" presId="urn:microsoft.com/office/officeart/2005/8/layout/cycle2"/>
    <dgm:cxn modelId="{8FD164EF-DDE8-44F9-8C5F-01B642702C0D}" srcId="{50290B6E-B898-4E82-B259-2DC532B10158}" destId="{B684B4E6-E4D3-44A1-983C-C8ACC6833E34}" srcOrd="0" destOrd="0" parTransId="{FF8A153C-9018-4DC6-A500-9A2BAD516C46}" sibTransId="{6FB03C27-4637-4854-953C-83E86DDFD7FA}"/>
    <dgm:cxn modelId="{D065F7F0-C683-4333-B6D6-8D89099ED884}" type="presOf" srcId="{18B597D4-6E0D-4135-9395-0A26B9660861}" destId="{5CC5F1B2-8733-4381-89D5-17DE67B3CF9A}" srcOrd="1" destOrd="0" presId="urn:microsoft.com/office/officeart/2005/8/layout/cycle2"/>
    <dgm:cxn modelId="{6BAB35FD-9856-4EE8-B8D9-6F3B0332E9F8}" type="presOf" srcId="{C5507241-5825-44D7-B8E5-DE1EC8CBAE37}" destId="{0FE3AD72-52DB-478C-92A9-C4809672F4F3}" srcOrd="1" destOrd="0" presId="urn:microsoft.com/office/officeart/2005/8/layout/cycle2"/>
    <dgm:cxn modelId="{BF2B11E3-DAAC-4101-9785-752E082799A8}" type="presParOf" srcId="{8B269BC6-CAEC-497E-81D7-2470CFC33E28}" destId="{75AC7A1B-24ED-4268-84F7-E1F9161D54BC}" srcOrd="0" destOrd="0" presId="urn:microsoft.com/office/officeart/2005/8/layout/cycle2"/>
    <dgm:cxn modelId="{65450E5B-9313-4AFB-BBFD-BFCD2CD50AA0}" type="presParOf" srcId="{8B269BC6-CAEC-497E-81D7-2470CFC33E28}" destId="{6DB6288D-FA9B-46A6-A44D-A6CD15CA3877}" srcOrd="1" destOrd="0" presId="urn:microsoft.com/office/officeart/2005/8/layout/cycle2"/>
    <dgm:cxn modelId="{E6FFEFE3-A94D-4D45-B40B-52FCBA2D0C34}" type="presParOf" srcId="{6DB6288D-FA9B-46A6-A44D-A6CD15CA3877}" destId="{AFF60FFB-340C-4399-9BA9-2CD5246F408E}" srcOrd="0" destOrd="0" presId="urn:microsoft.com/office/officeart/2005/8/layout/cycle2"/>
    <dgm:cxn modelId="{60B3399C-B4C1-4763-94A1-0D0D7B899C1C}" type="presParOf" srcId="{8B269BC6-CAEC-497E-81D7-2470CFC33E28}" destId="{419E16B8-DEEC-43E6-958E-5E40C101476F}" srcOrd="2" destOrd="0" presId="urn:microsoft.com/office/officeart/2005/8/layout/cycle2"/>
    <dgm:cxn modelId="{BB46C442-DB27-4251-9711-2DE75D004A1D}" type="presParOf" srcId="{8B269BC6-CAEC-497E-81D7-2470CFC33E28}" destId="{56A132E9-C022-4867-9103-4BEEF2D6B6AF}" srcOrd="3" destOrd="0" presId="urn:microsoft.com/office/officeart/2005/8/layout/cycle2"/>
    <dgm:cxn modelId="{465D3322-3C8A-4262-80D4-7D063D076A62}" type="presParOf" srcId="{56A132E9-C022-4867-9103-4BEEF2D6B6AF}" destId="{0C5BAFAD-A04A-4DD3-881A-6F2E320C6EDC}" srcOrd="0" destOrd="0" presId="urn:microsoft.com/office/officeart/2005/8/layout/cycle2"/>
    <dgm:cxn modelId="{0748DDB1-6F16-4507-90F5-EE7F1D670B29}" type="presParOf" srcId="{8B269BC6-CAEC-497E-81D7-2470CFC33E28}" destId="{F7F95F90-E4C4-4F74-AA89-89A419EC8D33}" srcOrd="4" destOrd="0" presId="urn:microsoft.com/office/officeart/2005/8/layout/cycle2"/>
    <dgm:cxn modelId="{537BFE47-D160-41B5-8901-EBBD4B0E5794}" type="presParOf" srcId="{8B269BC6-CAEC-497E-81D7-2470CFC33E28}" destId="{86199A14-3974-49A7-9D37-965E2D45DC20}" srcOrd="5" destOrd="0" presId="urn:microsoft.com/office/officeart/2005/8/layout/cycle2"/>
    <dgm:cxn modelId="{9FD1DC72-88C6-4E84-8446-19CCCA32610A}" type="presParOf" srcId="{86199A14-3974-49A7-9D37-965E2D45DC20}" destId="{0FE3AD72-52DB-478C-92A9-C4809672F4F3}" srcOrd="0" destOrd="0" presId="urn:microsoft.com/office/officeart/2005/8/layout/cycle2"/>
    <dgm:cxn modelId="{98B84FF2-B8C1-45FA-BB2D-8FA5BABD9C4B}" type="presParOf" srcId="{8B269BC6-CAEC-497E-81D7-2470CFC33E28}" destId="{23633888-75F2-4758-BC1B-12D2EB5E34C9}" srcOrd="6" destOrd="0" presId="urn:microsoft.com/office/officeart/2005/8/layout/cycle2"/>
    <dgm:cxn modelId="{1292DDAF-85A5-4B08-9CBF-600EC493961E}" type="presParOf" srcId="{8B269BC6-CAEC-497E-81D7-2470CFC33E28}" destId="{93B4DA93-73F0-4ED9-8D40-ED6D8F02C5A2}" srcOrd="7" destOrd="0" presId="urn:microsoft.com/office/officeart/2005/8/layout/cycle2"/>
    <dgm:cxn modelId="{6139BAD3-7A84-46FB-A4FC-4C443580FA2D}" type="presParOf" srcId="{93B4DA93-73F0-4ED9-8D40-ED6D8F02C5A2}" destId="{5CC5F1B2-8733-4381-89D5-17DE67B3CF9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41EE85-DF09-4285-B610-B8176F4DC8B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2D5B8A4-484D-4F8D-8A18-690320A32E09}">
      <dgm:prSet phldrT="[Text]" phldr="0" custT="1"/>
      <dgm:spPr/>
      <dgm:t>
        <a:bodyPr/>
        <a:lstStyle/>
        <a:p>
          <a:r>
            <a:rPr lang="en-GB" sz="2000" dirty="0"/>
            <a:t>What is Metacognition?</a:t>
          </a:r>
        </a:p>
      </dgm:t>
    </dgm:pt>
    <dgm:pt modelId="{AC34A25F-927B-48D7-B420-5CF95AFF522F}" type="parTrans" cxnId="{52F3BD32-21F6-4A16-8B9B-7A565E6C0374}">
      <dgm:prSet/>
      <dgm:spPr/>
      <dgm:t>
        <a:bodyPr/>
        <a:lstStyle/>
        <a:p>
          <a:endParaRPr lang="en-GB"/>
        </a:p>
      </dgm:t>
    </dgm:pt>
    <dgm:pt modelId="{8FD3571A-361D-4E97-B5BD-7040CF326290}" type="sibTrans" cxnId="{52F3BD32-21F6-4A16-8B9B-7A565E6C0374}">
      <dgm:prSet/>
      <dgm:spPr/>
      <dgm:t>
        <a:bodyPr/>
        <a:lstStyle/>
        <a:p>
          <a:endParaRPr lang="en-GB"/>
        </a:p>
      </dgm:t>
    </dgm:pt>
    <dgm:pt modelId="{60057DC8-BAC1-4A7D-9CA1-CFD5659CD1FB}">
      <dgm:prSet phldrT="[Text]" phldr="0" custT="1"/>
      <dgm:spPr/>
      <dgm:t>
        <a:bodyPr/>
        <a:lstStyle/>
        <a:p>
          <a:r>
            <a:rPr lang="en-GB" sz="1800" dirty="0"/>
            <a:t>Thinking about one’s own learning </a:t>
          </a:r>
        </a:p>
      </dgm:t>
    </dgm:pt>
    <dgm:pt modelId="{47E207DF-2B8B-4E3B-96E7-AD17A3C9397B}" type="parTrans" cxnId="{B8A746B3-AB43-4D82-A489-5F6E0FF2400B}">
      <dgm:prSet/>
      <dgm:spPr/>
      <dgm:t>
        <a:bodyPr/>
        <a:lstStyle/>
        <a:p>
          <a:endParaRPr lang="en-GB"/>
        </a:p>
      </dgm:t>
    </dgm:pt>
    <dgm:pt modelId="{70872D80-6FA4-48D7-98A9-CC7D8586CE2A}" type="sibTrans" cxnId="{B8A746B3-AB43-4D82-A489-5F6E0FF2400B}">
      <dgm:prSet/>
      <dgm:spPr/>
      <dgm:t>
        <a:bodyPr/>
        <a:lstStyle/>
        <a:p>
          <a:endParaRPr lang="en-GB"/>
        </a:p>
      </dgm:t>
    </dgm:pt>
    <dgm:pt modelId="{9BC10A4A-593A-4FDB-BAE5-467E10FCA89B}">
      <dgm:prSet phldrT="[Text]" phldr="0" custT="1"/>
      <dgm:spPr/>
      <dgm:t>
        <a:bodyPr/>
        <a:lstStyle/>
        <a:p>
          <a:r>
            <a:rPr lang="en-GB" sz="1800" dirty="0"/>
            <a:t>Plan </a:t>
          </a:r>
          <a:r>
            <a:rPr lang="en-GB" sz="1800" dirty="0">
              <a:sym typeface="Wingdings" panose="05000000000000000000" pitchFamily="2" charset="2"/>
            </a:rPr>
            <a:t> Monitor  Respond/Evaluate</a:t>
          </a:r>
          <a:endParaRPr lang="en-GB" sz="1800" dirty="0"/>
        </a:p>
      </dgm:t>
    </dgm:pt>
    <dgm:pt modelId="{77C3F81B-A5CD-4E61-9909-36A9C10CEE58}" type="parTrans" cxnId="{7449FF6B-6C63-4582-AF69-66FAD8116086}">
      <dgm:prSet/>
      <dgm:spPr/>
      <dgm:t>
        <a:bodyPr/>
        <a:lstStyle/>
        <a:p>
          <a:endParaRPr lang="en-GB"/>
        </a:p>
      </dgm:t>
    </dgm:pt>
    <dgm:pt modelId="{1541BCCF-F4D0-4C07-844A-6530FBC5A727}" type="sibTrans" cxnId="{7449FF6B-6C63-4582-AF69-66FAD8116086}">
      <dgm:prSet/>
      <dgm:spPr/>
      <dgm:t>
        <a:bodyPr/>
        <a:lstStyle/>
        <a:p>
          <a:endParaRPr lang="en-GB"/>
        </a:p>
      </dgm:t>
    </dgm:pt>
    <dgm:pt modelId="{D6CE2281-BA0B-4776-9731-56DF7931E72E}">
      <dgm:prSet phldrT="[Text]" phldr="0" custT="1"/>
      <dgm:spPr/>
      <dgm:t>
        <a:bodyPr/>
        <a:lstStyle/>
        <a:p>
          <a:r>
            <a:rPr lang="en-GB" sz="2000" dirty="0"/>
            <a:t>How does this relate to Child A?</a:t>
          </a:r>
        </a:p>
      </dgm:t>
    </dgm:pt>
    <dgm:pt modelId="{8C4C27B4-9ADA-4CA7-BCA4-E0BFCAD8EB52}" type="parTrans" cxnId="{DC55355C-6320-4B5A-9E25-49CF8485A57B}">
      <dgm:prSet/>
      <dgm:spPr/>
      <dgm:t>
        <a:bodyPr/>
        <a:lstStyle/>
        <a:p>
          <a:endParaRPr lang="en-GB"/>
        </a:p>
      </dgm:t>
    </dgm:pt>
    <dgm:pt modelId="{CCC5B880-B338-4F52-BF97-0723B035026E}" type="sibTrans" cxnId="{DC55355C-6320-4B5A-9E25-49CF8485A57B}">
      <dgm:prSet/>
      <dgm:spPr/>
      <dgm:t>
        <a:bodyPr/>
        <a:lstStyle/>
        <a:p>
          <a:endParaRPr lang="en-GB"/>
        </a:p>
      </dgm:t>
    </dgm:pt>
    <dgm:pt modelId="{D7B0341B-D151-4C8B-BDC1-C7FE10C4D883}">
      <dgm:prSet phldrT="[Text]" phldr="0" custT="1"/>
      <dgm:spPr/>
      <dgm:t>
        <a:bodyPr/>
        <a:lstStyle/>
        <a:p>
          <a:pPr>
            <a:buNone/>
          </a:pPr>
          <a:r>
            <a:rPr lang="en-GB" sz="2000" dirty="0"/>
            <a:t>Child A initially engaged with the task but stopped after a period of independent work and sought out the teachers support. </a:t>
          </a:r>
        </a:p>
      </dgm:t>
    </dgm:pt>
    <dgm:pt modelId="{99FD8CC6-F0EC-454D-9873-660E88D74C4D}" type="parTrans" cxnId="{D3E4F3B8-7063-486E-99DD-92016E0F4A70}">
      <dgm:prSet/>
      <dgm:spPr/>
      <dgm:t>
        <a:bodyPr/>
        <a:lstStyle/>
        <a:p>
          <a:endParaRPr lang="en-GB"/>
        </a:p>
      </dgm:t>
    </dgm:pt>
    <dgm:pt modelId="{A2CD88D7-AF5E-4392-9CDB-85D7A547E365}" type="sibTrans" cxnId="{D3E4F3B8-7063-486E-99DD-92016E0F4A70}">
      <dgm:prSet/>
      <dgm:spPr/>
      <dgm:t>
        <a:bodyPr/>
        <a:lstStyle/>
        <a:p>
          <a:endParaRPr lang="en-GB"/>
        </a:p>
      </dgm:t>
    </dgm:pt>
    <dgm:pt modelId="{0DEB4159-D44F-4484-A5EF-7FF62FCA20DB}">
      <dgm:prSet phldrT="[Text]" phldr="0" custT="1"/>
      <dgm:spPr/>
      <dgm:t>
        <a:bodyPr/>
        <a:lstStyle/>
        <a:p>
          <a:r>
            <a:rPr lang="en-GB" sz="2000" dirty="0"/>
            <a:t>What does research suggest?</a:t>
          </a:r>
        </a:p>
      </dgm:t>
    </dgm:pt>
    <dgm:pt modelId="{15DAF3C2-3D3B-4831-B0D7-979D29A26E23}" type="parTrans" cxnId="{CE10FBDE-B02C-45FF-8BE8-9797136E95EF}">
      <dgm:prSet/>
      <dgm:spPr/>
      <dgm:t>
        <a:bodyPr/>
        <a:lstStyle/>
        <a:p>
          <a:endParaRPr lang="en-GB"/>
        </a:p>
      </dgm:t>
    </dgm:pt>
    <dgm:pt modelId="{73E8D9C5-2DA9-4226-B764-5CE82F18D3C9}" type="sibTrans" cxnId="{CE10FBDE-B02C-45FF-8BE8-9797136E95EF}">
      <dgm:prSet/>
      <dgm:spPr/>
      <dgm:t>
        <a:bodyPr/>
        <a:lstStyle/>
        <a:p>
          <a:endParaRPr lang="en-GB"/>
        </a:p>
      </dgm:t>
    </dgm:pt>
    <dgm:pt modelId="{197D23C0-108A-49EF-A20D-3D18F30BEE3F}">
      <dgm:prSet phldrT="[Text]" phldr="0"/>
      <dgm:spPr/>
      <dgm:t>
        <a:bodyPr/>
        <a:lstStyle/>
        <a:p>
          <a:r>
            <a:rPr lang="en-GB" dirty="0"/>
            <a:t>Flavel (1979)- Metacognition involves knowledge and awareness of ones own cognitive process</a:t>
          </a:r>
        </a:p>
      </dgm:t>
    </dgm:pt>
    <dgm:pt modelId="{AECE4148-33FC-4BCE-823E-C8233C98D92D}" type="parTrans" cxnId="{83355211-FA29-4465-A86F-711FB29A20DE}">
      <dgm:prSet/>
      <dgm:spPr/>
      <dgm:t>
        <a:bodyPr/>
        <a:lstStyle/>
        <a:p>
          <a:endParaRPr lang="en-GB"/>
        </a:p>
      </dgm:t>
    </dgm:pt>
    <dgm:pt modelId="{D8E2995D-409E-482B-8D17-06F0E1EC9C56}" type="sibTrans" cxnId="{83355211-FA29-4465-A86F-711FB29A20DE}">
      <dgm:prSet/>
      <dgm:spPr/>
      <dgm:t>
        <a:bodyPr/>
        <a:lstStyle/>
        <a:p>
          <a:endParaRPr lang="en-GB"/>
        </a:p>
      </dgm:t>
    </dgm:pt>
    <dgm:pt modelId="{895144A4-14F1-4655-8125-8A9CDE02865D}">
      <dgm:prSet phldrT="[Text]" phldr="0"/>
      <dgm:spPr/>
      <dgm:t>
        <a:bodyPr/>
        <a:lstStyle/>
        <a:p>
          <a:r>
            <a:rPr lang="en-GB" dirty="0"/>
            <a:t>EEF* (2025)- Metacognition strategies can be supported through explicit teaching, modelling and scaffolding of planning, monitoring and evaluating learning</a:t>
          </a:r>
        </a:p>
      </dgm:t>
    </dgm:pt>
    <dgm:pt modelId="{5B51DF7C-9830-4AC5-A839-A990A9FA17AD}" type="parTrans" cxnId="{E872B04F-9588-42BE-B895-4128158992B5}">
      <dgm:prSet/>
      <dgm:spPr/>
      <dgm:t>
        <a:bodyPr/>
        <a:lstStyle/>
        <a:p>
          <a:endParaRPr lang="en-GB"/>
        </a:p>
      </dgm:t>
    </dgm:pt>
    <dgm:pt modelId="{1D26B38A-30A0-466C-810D-1A6E41F13C77}" type="sibTrans" cxnId="{E872B04F-9588-42BE-B895-4128158992B5}">
      <dgm:prSet/>
      <dgm:spPr/>
      <dgm:t>
        <a:bodyPr/>
        <a:lstStyle/>
        <a:p>
          <a:endParaRPr lang="en-GB"/>
        </a:p>
      </dgm:t>
    </dgm:pt>
    <dgm:pt modelId="{C01AE63A-BAB3-4664-A11D-B363252596EF}">
      <dgm:prSet phldrT="[Text]" phldr="0" custT="1"/>
      <dgm:spPr/>
      <dgm:t>
        <a:bodyPr/>
        <a:lstStyle/>
        <a:p>
          <a:r>
            <a:rPr lang="en-GB" sz="1800" dirty="0"/>
            <a:t>“I’m stuck, what can I do next?”</a:t>
          </a:r>
        </a:p>
      </dgm:t>
    </dgm:pt>
    <dgm:pt modelId="{38B56861-2BFE-448E-99D8-722C2579D6B8}" type="parTrans" cxnId="{BE0B339E-3BDA-4C02-A010-0F5425F91813}">
      <dgm:prSet/>
      <dgm:spPr/>
      <dgm:t>
        <a:bodyPr/>
        <a:lstStyle/>
        <a:p>
          <a:endParaRPr lang="en-GB"/>
        </a:p>
      </dgm:t>
    </dgm:pt>
    <dgm:pt modelId="{AF214DA2-CECE-43CE-8ABF-519645E4C2DE}" type="sibTrans" cxnId="{BE0B339E-3BDA-4C02-A010-0F5425F91813}">
      <dgm:prSet/>
      <dgm:spPr/>
      <dgm:t>
        <a:bodyPr/>
        <a:lstStyle/>
        <a:p>
          <a:endParaRPr lang="en-GB"/>
        </a:p>
      </dgm:t>
    </dgm:pt>
    <dgm:pt modelId="{13D44DAC-8CA9-46DC-91A3-9065591D95CF}" type="pres">
      <dgm:prSet presAssocID="{9141EE85-DF09-4285-B610-B8176F4DC8B3}" presName="Name0" presStyleCnt="0">
        <dgm:presLayoutVars>
          <dgm:dir/>
          <dgm:animLvl val="lvl"/>
          <dgm:resizeHandles val="exact"/>
        </dgm:presLayoutVars>
      </dgm:prSet>
      <dgm:spPr/>
    </dgm:pt>
    <dgm:pt modelId="{5D6FB983-9158-49BC-A54D-4FA95DCAB51A}" type="pres">
      <dgm:prSet presAssocID="{B2D5B8A4-484D-4F8D-8A18-690320A32E09}" presName="linNode" presStyleCnt="0"/>
      <dgm:spPr/>
    </dgm:pt>
    <dgm:pt modelId="{E87B1557-F28A-4BCC-A831-95BC3457ED18}" type="pres">
      <dgm:prSet presAssocID="{B2D5B8A4-484D-4F8D-8A18-690320A32E0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1F116615-DC97-4383-9CD9-53D37841F7FE}" type="pres">
      <dgm:prSet presAssocID="{B2D5B8A4-484D-4F8D-8A18-690320A32E09}" presName="descendantText" presStyleLbl="alignAccFollowNode1" presStyleIdx="0" presStyleCnt="3">
        <dgm:presLayoutVars>
          <dgm:bulletEnabled val="1"/>
        </dgm:presLayoutVars>
      </dgm:prSet>
      <dgm:spPr/>
    </dgm:pt>
    <dgm:pt modelId="{60DDBAB4-A24F-43CB-B3DF-90927ADBC97F}" type="pres">
      <dgm:prSet presAssocID="{8FD3571A-361D-4E97-B5BD-7040CF326290}" presName="sp" presStyleCnt="0"/>
      <dgm:spPr/>
    </dgm:pt>
    <dgm:pt modelId="{99101291-6DEB-4F5F-8A74-A4A117667D57}" type="pres">
      <dgm:prSet presAssocID="{D6CE2281-BA0B-4776-9731-56DF7931E72E}" presName="linNode" presStyleCnt="0"/>
      <dgm:spPr/>
    </dgm:pt>
    <dgm:pt modelId="{B8F357E5-19DF-4177-BEF2-30C11A7CF49B}" type="pres">
      <dgm:prSet presAssocID="{D6CE2281-BA0B-4776-9731-56DF7931E72E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B985C18A-AF78-498F-B1D6-DBF321271DBA}" type="pres">
      <dgm:prSet presAssocID="{D6CE2281-BA0B-4776-9731-56DF7931E72E}" presName="descendantText" presStyleLbl="alignAccFollowNode1" presStyleIdx="1" presStyleCnt="3">
        <dgm:presLayoutVars>
          <dgm:bulletEnabled val="1"/>
        </dgm:presLayoutVars>
      </dgm:prSet>
      <dgm:spPr/>
    </dgm:pt>
    <dgm:pt modelId="{B67331A0-3A93-4E8C-8960-C08DC30EA626}" type="pres">
      <dgm:prSet presAssocID="{CCC5B880-B338-4F52-BF97-0723B035026E}" presName="sp" presStyleCnt="0"/>
      <dgm:spPr/>
    </dgm:pt>
    <dgm:pt modelId="{96C6F89F-21D9-444E-BDFB-6AFD929EA095}" type="pres">
      <dgm:prSet presAssocID="{0DEB4159-D44F-4484-A5EF-7FF62FCA20DB}" presName="linNode" presStyleCnt="0"/>
      <dgm:spPr/>
    </dgm:pt>
    <dgm:pt modelId="{E6E57245-BB90-443F-B81D-A68AB1CF036C}" type="pres">
      <dgm:prSet presAssocID="{0DEB4159-D44F-4484-A5EF-7FF62FCA20DB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79A5BC28-689C-44C5-AF7F-7A1B0860DAD3}" type="pres">
      <dgm:prSet presAssocID="{0DEB4159-D44F-4484-A5EF-7FF62FCA20DB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83355211-FA29-4465-A86F-711FB29A20DE}" srcId="{0DEB4159-D44F-4484-A5EF-7FF62FCA20DB}" destId="{197D23C0-108A-49EF-A20D-3D18F30BEE3F}" srcOrd="0" destOrd="0" parTransId="{AECE4148-33FC-4BCE-823E-C8233C98D92D}" sibTransId="{D8E2995D-409E-482B-8D17-06F0E1EC9C56}"/>
    <dgm:cxn modelId="{52F3BD32-21F6-4A16-8B9B-7A565E6C0374}" srcId="{9141EE85-DF09-4285-B610-B8176F4DC8B3}" destId="{B2D5B8A4-484D-4F8D-8A18-690320A32E09}" srcOrd="0" destOrd="0" parTransId="{AC34A25F-927B-48D7-B420-5CF95AFF522F}" sibTransId="{8FD3571A-361D-4E97-B5BD-7040CF326290}"/>
    <dgm:cxn modelId="{DC55355C-6320-4B5A-9E25-49CF8485A57B}" srcId="{9141EE85-DF09-4285-B610-B8176F4DC8B3}" destId="{D6CE2281-BA0B-4776-9731-56DF7931E72E}" srcOrd="1" destOrd="0" parTransId="{8C4C27B4-9ADA-4CA7-BCA4-E0BFCAD8EB52}" sibTransId="{CCC5B880-B338-4F52-BF97-0723B035026E}"/>
    <dgm:cxn modelId="{C5086665-8FEC-4C9E-B1D2-015CD13D7DF4}" type="presOf" srcId="{B2D5B8A4-484D-4F8D-8A18-690320A32E09}" destId="{E87B1557-F28A-4BCC-A831-95BC3457ED18}" srcOrd="0" destOrd="0" presId="urn:microsoft.com/office/officeart/2005/8/layout/vList5"/>
    <dgm:cxn modelId="{D1486849-E2CF-42D2-A7A0-16993EF92B1C}" type="presOf" srcId="{D7B0341B-D151-4C8B-BDC1-C7FE10C4D883}" destId="{B985C18A-AF78-498F-B1D6-DBF321271DBA}" srcOrd="0" destOrd="0" presId="urn:microsoft.com/office/officeart/2005/8/layout/vList5"/>
    <dgm:cxn modelId="{7449FF6B-6C63-4582-AF69-66FAD8116086}" srcId="{B2D5B8A4-484D-4F8D-8A18-690320A32E09}" destId="{9BC10A4A-593A-4FDB-BAE5-467E10FCA89B}" srcOrd="1" destOrd="0" parTransId="{77C3F81B-A5CD-4E61-9909-36A9C10CEE58}" sibTransId="{1541BCCF-F4D0-4C07-844A-6530FBC5A727}"/>
    <dgm:cxn modelId="{2235856D-E654-4BA8-A2F8-52867CEAF0A3}" type="presOf" srcId="{D6CE2281-BA0B-4776-9731-56DF7931E72E}" destId="{B8F357E5-19DF-4177-BEF2-30C11A7CF49B}" srcOrd="0" destOrd="0" presId="urn:microsoft.com/office/officeart/2005/8/layout/vList5"/>
    <dgm:cxn modelId="{CBB0C84E-6676-40C2-A44C-3E96C3FE4750}" type="presOf" srcId="{895144A4-14F1-4655-8125-8A9CDE02865D}" destId="{79A5BC28-689C-44C5-AF7F-7A1B0860DAD3}" srcOrd="0" destOrd="1" presId="urn:microsoft.com/office/officeart/2005/8/layout/vList5"/>
    <dgm:cxn modelId="{8EE0046F-5370-4941-B489-942A36752A4F}" type="presOf" srcId="{9141EE85-DF09-4285-B610-B8176F4DC8B3}" destId="{13D44DAC-8CA9-46DC-91A3-9065591D95CF}" srcOrd="0" destOrd="0" presId="urn:microsoft.com/office/officeart/2005/8/layout/vList5"/>
    <dgm:cxn modelId="{E872B04F-9588-42BE-B895-4128158992B5}" srcId="{0DEB4159-D44F-4484-A5EF-7FF62FCA20DB}" destId="{895144A4-14F1-4655-8125-8A9CDE02865D}" srcOrd="1" destOrd="0" parTransId="{5B51DF7C-9830-4AC5-A839-A990A9FA17AD}" sibTransId="{1D26B38A-30A0-466C-810D-1A6E41F13C77}"/>
    <dgm:cxn modelId="{57FA2D8D-6B51-49DA-ABF7-BBB6BACF362F}" type="presOf" srcId="{C01AE63A-BAB3-4664-A11D-B363252596EF}" destId="{1F116615-DC97-4383-9CD9-53D37841F7FE}" srcOrd="0" destOrd="2" presId="urn:microsoft.com/office/officeart/2005/8/layout/vList5"/>
    <dgm:cxn modelId="{BE0B339E-3BDA-4C02-A010-0F5425F91813}" srcId="{B2D5B8A4-484D-4F8D-8A18-690320A32E09}" destId="{C01AE63A-BAB3-4664-A11D-B363252596EF}" srcOrd="2" destOrd="0" parTransId="{38B56861-2BFE-448E-99D8-722C2579D6B8}" sibTransId="{AF214DA2-CECE-43CE-8ABF-519645E4C2DE}"/>
    <dgm:cxn modelId="{B8A746B3-AB43-4D82-A489-5F6E0FF2400B}" srcId="{B2D5B8A4-484D-4F8D-8A18-690320A32E09}" destId="{60057DC8-BAC1-4A7D-9CA1-CFD5659CD1FB}" srcOrd="0" destOrd="0" parTransId="{47E207DF-2B8B-4E3B-96E7-AD17A3C9397B}" sibTransId="{70872D80-6FA4-48D7-98A9-CC7D8586CE2A}"/>
    <dgm:cxn modelId="{D3E4F3B8-7063-486E-99DD-92016E0F4A70}" srcId="{D6CE2281-BA0B-4776-9731-56DF7931E72E}" destId="{D7B0341B-D151-4C8B-BDC1-C7FE10C4D883}" srcOrd="0" destOrd="0" parTransId="{99FD8CC6-F0EC-454D-9873-660E88D74C4D}" sibTransId="{A2CD88D7-AF5E-4392-9CDB-85D7A547E365}"/>
    <dgm:cxn modelId="{CE10FBDE-B02C-45FF-8BE8-9797136E95EF}" srcId="{9141EE85-DF09-4285-B610-B8176F4DC8B3}" destId="{0DEB4159-D44F-4484-A5EF-7FF62FCA20DB}" srcOrd="2" destOrd="0" parTransId="{15DAF3C2-3D3B-4831-B0D7-979D29A26E23}" sibTransId="{73E8D9C5-2DA9-4226-B764-5CE82F18D3C9}"/>
    <dgm:cxn modelId="{8334BBE6-76C5-43AF-90BA-0E70DFEFECC0}" type="presOf" srcId="{60057DC8-BAC1-4A7D-9CA1-CFD5659CD1FB}" destId="{1F116615-DC97-4383-9CD9-53D37841F7FE}" srcOrd="0" destOrd="0" presId="urn:microsoft.com/office/officeart/2005/8/layout/vList5"/>
    <dgm:cxn modelId="{6C7E3BF8-61F1-4EC7-9644-B4096E524FA0}" type="presOf" srcId="{0DEB4159-D44F-4484-A5EF-7FF62FCA20DB}" destId="{E6E57245-BB90-443F-B81D-A68AB1CF036C}" srcOrd="0" destOrd="0" presId="urn:microsoft.com/office/officeart/2005/8/layout/vList5"/>
    <dgm:cxn modelId="{C43595FE-FEE2-449C-B918-24688893BECF}" type="presOf" srcId="{9BC10A4A-593A-4FDB-BAE5-467E10FCA89B}" destId="{1F116615-DC97-4383-9CD9-53D37841F7FE}" srcOrd="0" destOrd="1" presId="urn:microsoft.com/office/officeart/2005/8/layout/vList5"/>
    <dgm:cxn modelId="{1691C6FE-A4AA-4849-A2E0-DE2F264B384F}" type="presOf" srcId="{197D23C0-108A-49EF-A20D-3D18F30BEE3F}" destId="{79A5BC28-689C-44C5-AF7F-7A1B0860DAD3}" srcOrd="0" destOrd="0" presId="urn:microsoft.com/office/officeart/2005/8/layout/vList5"/>
    <dgm:cxn modelId="{F01FF0BB-5933-430B-9111-5E912331D3EA}" type="presParOf" srcId="{13D44DAC-8CA9-46DC-91A3-9065591D95CF}" destId="{5D6FB983-9158-49BC-A54D-4FA95DCAB51A}" srcOrd="0" destOrd="0" presId="urn:microsoft.com/office/officeart/2005/8/layout/vList5"/>
    <dgm:cxn modelId="{7ED5299F-C853-475C-92B5-D10CA98B1EF4}" type="presParOf" srcId="{5D6FB983-9158-49BC-A54D-4FA95DCAB51A}" destId="{E87B1557-F28A-4BCC-A831-95BC3457ED18}" srcOrd="0" destOrd="0" presId="urn:microsoft.com/office/officeart/2005/8/layout/vList5"/>
    <dgm:cxn modelId="{1CF47FA6-9490-4089-8343-E98EA6269109}" type="presParOf" srcId="{5D6FB983-9158-49BC-A54D-4FA95DCAB51A}" destId="{1F116615-DC97-4383-9CD9-53D37841F7FE}" srcOrd="1" destOrd="0" presId="urn:microsoft.com/office/officeart/2005/8/layout/vList5"/>
    <dgm:cxn modelId="{EFD119D4-A29C-4475-91DC-B6BA9E1816A0}" type="presParOf" srcId="{13D44DAC-8CA9-46DC-91A3-9065591D95CF}" destId="{60DDBAB4-A24F-43CB-B3DF-90927ADBC97F}" srcOrd="1" destOrd="0" presId="urn:microsoft.com/office/officeart/2005/8/layout/vList5"/>
    <dgm:cxn modelId="{6D93BB11-1B34-4378-83BE-27C17A102320}" type="presParOf" srcId="{13D44DAC-8CA9-46DC-91A3-9065591D95CF}" destId="{99101291-6DEB-4F5F-8A74-A4A117667D57}" srcOrd="2" destOrd="0" presId="urn:microsoft.com/office/officeart/2005/8/layout/vList5"/>
    <dgm:cxn modelId="{71B9334B-B4CC-4856-A847-B206F338D30C}" type="presParOf" srcId="{99101291-6DEB-4F5F-8A74-A4A117667D57}" destId="{B8F357E5-19DF-4177-BEF2-30C11A7CF49B}" srcOrd="0" destOrd="0" presId="urn:microsoft.com/office/officeart/2005/8/layout/vList5"/>
    <dgm:cxn modelId="{66BE608C-6705-457E-9E06-702C4138B00F}" type="presParOf" srcId="{99101291-6DEB-4F5F-8A74-A4A117667D57}" destId="{B985C18A-AF78-498F-B1D6-DBF321271DBA}" srcOrd="1" destOrd="0" presId="urn:microsoft.com/office/officeart/2005/8/layout/vList5"/>
    <dgm:cxn modelId="{8FB73574-2F24-47DE-94CE-834629A2EF0F}" type="presParOf" srcId="{13D44DAC-8CA9-46DC-91A3-9065591D95CF}" destId="{B67331A0-3A93-4E8C-8960-C08DC30EA626}" srcOrd="3" destOrd="0" presId="urn:microsoft.com/office/officeart/2005/8/layout/vList5"/>
    <dgm:cxn modelId="{2CE13FF2-6506-40C6-BED7-4E4538F13810}" type="presParOf" srcId="{13D44DAC-8CA9-46DC-91A3-9065591D95CF}" destId="{96C6F89F-21D9-444E-BDFB-6AFD929EA095}" srcOrd="4" destOrd="0" presId="urn:microsoft.com/office/officeart/2005/8/layout/vList5"/>
    <dgm:cxn modelId="{DAE050B6-D1B4-42EB-BA2C-E9A5D8C36A3F}" type="presParOf" srcId="{96C6F89F-21D9-444E-BDFB-6AFD929EA095}" destId="{E6E57245-BB90-443F-B81D-A68AB1CF036C}" srcOrd="0" destOrd="0" presId="urn:microsoft.com/office/officeart/2005/8/layout/vList5"/>
    <dgm:cxn modelId="{E5F913D6-7A26-4F8B-B831-74E2618854BC}" type="presParOf" srcId="{96C6F89F-21D9-444E-BDFB-6AFD929EA095}" destId="{79A5BC28-689C-44C5-AF7F-7A1B0860DAD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AC7A1B-24ED-4268-84F7-E1F9161D54BC}">
      <dsp:nvSpPr>
        <dsp:cNvPr id="0" name=""/>
        <dsp:cNvSpPr/>
      </dsp:nvSpPr>
      <dsp:spPr>
        <a:xfrm>
          <a:off x="2366027" y="740"/>
          <a:ext cx="1622861" cy="16228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Observe</a:t>
          </a:r>
        </a:p>
      </dsp:txBody>
      <dsp:txXfrm>
        <a:off x="2603689" y="238402"/>
        <a:ext cx="1147537" cy="1147537"/>
      </dsp:txXfrm>
    </dsp:sp>
    <dsp:sp modelId="{6DB6288D-FA9B-46A6-A44D-A6CD15CA3877}">
      <dsp:nvSpPr>
        <dsp:cNvPr id="0" name=""/>
        <dsp:cNvSpPr/>
      </dsp:nvSpPr>
      <dsp:spPr>
        <a:xfrm rot="2700000">
          <a:off x="3814832" y="1391934"/>
          <a:ext cx="432491" cy="547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3833833" y="1455605"/>
        <a:ext cx="302744" cy="328629"/>
      </dsp:txXfrm>
    </dsp:sp>
    <dsp:sp modelId="{419E16B8-DEEC-43E6-958E-5E40C101476F}">
      <dsp:nvSpPr>
        <dsp:cNvPr id="0" name=""/>
        <dsp:cNvSpPr/>
      </dsp:nvSpPr>
      <dsp:spPr>
        <a:xfrm>
          <a:off x="4090577" y="1725291"/>
          <a:ext cx="1622861" cy="16228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Analyse</a:t>
          </a:r>
        </a:p>
      </dsp:txBody>
      <dsp:txXfrm>
        <a:off x="4328239" y="1962953"/>
        <a:ext cx="1147537" cy="1147537"/>
      </dsp:txXfrm>
    </dsp:sp>
    <dsp:sp modelId="{56A132E9-C022-4867-9103-4BEEF2D6B6AF}">
      <dsp:nvSpPr>
        <dsp:cNvPr id="0" name=""/>
        <dsp:cNvSpPr/>
      </dsp:nvSpPr>
      <dsp:spPr>
        <a:xfrm rot="8100000">
          <a:off x="3832142" y="3116484"/>
          <a:ext cx="432491" cy="547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3942888" y="3180155"/>
        <a:ext cx="302744" cy="328629"/>
      </dsp:txXfrm>
    </dsp:sp>
    <dsp:sp modelId="{F7F95F90-E4C4-4F74-AA89-89A419EC8D33}">
      <dsp:nvSpPr>
        <dsp:cNvPr id="0" name=""/>
        <dsp:cNvSpPr/>
      </dsp:nvSpPr>
      <dsp:spPr>
        <a:xfrm>
          <a:off x="2366027" y="3449842"/>
          <a:ext cx="1622861" cy="16228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Plan</a:t>
          </a:r>
        </a:p>
      </dsp:txBody>
      <dsp:txXfrm>
        <a:off x="2603689" y="3687504"/>
        <a:ext cx="1147537" cy="1147537"/>
      </dsp:txXfrm>
    </dsp:sp>
    <dsp:sp modelId="{86199A14-3974-49A7-9D37-965E2D45DC20}">
      <dsp:nvSpPr>
        <dsp:cNvPr id="0" name=""/>
        <dsp:cNvSpPr/>
      </dsp:nvSpPr>
      <dsp:spPr>
        <a:xfrm rot="13500000">
          <a:off x="2107592" y="3133795"/>
          <a:ext cx="432491" cy="547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2218338" y="3289210"/>
        <a:ext cx="302744" cy="328629"/>
      </dsp:txXfrm>
    </dsp:sp>
    <dsp:sp modelId="{23633888-75F2-4758-BC1B-12D2EB5E34C9}">
      <dsp:nvSpPr>
        <dsp:cNvPr id="0" name=""/>
        <dsp:cNvSpPr/>
      </dsp:nvSpPr>
      <dsp:spPr>
        <a:xfrm>
          <a:off x="641476" y="1725291"/>
          <a:ext cx="1622861" cy="16228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Develop</a:t>
          </a:r>
        </a:p>
      </dsp:txBody>
      <dsp:txXfrm>
        <a:off x="879138" y="1962953"/>
        <a:ext cx="1147537" cy="1147537"/>
      </dsp:txXfrm>
    </dsp:sp>
    <dsp:sp modelId="{93B4DA93-73F0-4ED9-8D40-ED6D8F02C5A2}">
      <dsp:nvSpPr>
        <dsp:cNvPr id="0" name=""/>
        <dsp:cNvSpPr/>
      </dsp:nvSpPr>
      <dsp:spPr>
        <a:xfrm rot="18900000">
          <a:off x="2090281" y="1409244"/>
          <a:ext cx="432491" cy="54771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109282" y="1564659"/>
        <a:ext cx="302744" cy="3286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16615-DC97-4383-9CD9-53D37841F7FE}">
      <dsp:nvSpPr>
        <dsp:cNvPr id="0" name=""/>
        <dsp:cNvSpPr/>
      </dsp:nvSpPr>
      <dsp:spPr>
        <a:xfrm rot="5400000">
          <a:off x="7152563" y="-2951118"/>
          <a:ext cx="1059229" cy="723028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Thinking about one’s own learning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Plan </a:t>
          </a:r>
          <a:r>
            <a:rPr lang="en-GB" sz="1800" kern="1200" dirty="0">
              <a:sym typeface="Wingdings" panose="05000000000000000000" pitchFamily="2" charset="2"/>
            </a:rPr>
            <a:t> Monitor  Respond/Evaluate</a:t>
          </a:r>
          <a:endParaRPr lang="en-GB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“I’m stuck, what can I do next?”</a:t>
          </a:r>
        </a:p>
      </dsp:txBody>
      <dsp:txXfrm rot="-5400000">
        <a:off x="4067036" y="186116"/>
        <a:ext cx="7178578" cy="955815"/>
      </dsp:txXfrm>
    </dsp:sp>
    <dsp:sp modelId="{E87B1557-F28A-4BCC-A831-95BC3457ED18}">
      <dsp:nvSpPr>
        <dsp:cNvPr id="0" name=""/>
        <dsp:cNvSpPr/>
      </dsp:nvSpPr>
      <dsp:spPr>
        <a:xfrm>
          <a:off x="0" y="2006"/>
          <a:ext cx="4067035" cy="1324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Metacognition?</a:t>
          </a:r>
        </a:p>
      </dsp:txBody>
      <dsp:txXfrm>
        <a:off x="64634" y="66640"/>
        <a:ext cx="3937767" cy="1194768"/>
      </dsp:txXfrm>
    </dsp:sp>
    <dsp:sp modelId="{B985C18A-AF78-498F-B1D6-DBF321271DBA}">
      <dsp:nvSpPr>
        <dsp:cNvPr id="0" name=""/>
        <dsp:cNvSpPr/>
      </dsp:nvSpPr>
      <dsp:spPr>
        <a:xfrm rot="5400000">
          <a:off x="7152563" y="-1560880"/>
          <a:ext cx="1059229" cy="723028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Child A initially engaged with the task but stopped after a period of independent work and sought out the teachers support. </a:t>
          </a:r>
        </a:p>
      </dsp:txBody>
      <dsp:txXfrm rot="-5400000">
        <a:off x="4067036" y="1576354"/>
        <a:ext cx="7178578" cy="955815"/>
      </dsp:txXfrm>
    </dsp:sp>
    <dsp:sp modelId="{B8F357E5-19DF-4177-BEF2-30C11A7CF49B}">
      <dsp:nvSpPr>
        <dsp:cNvPr id="0" name=""/>
        <dsp:cNvSpPr/>
      </dsp:nvSpPr>
      <dsp:spPr>
        <a:xfrm>
          <a:off x="0" y="1392244"/>
          <a:ext cx="4067035" cy="1324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this relate to Child A?</a:t>
          </a:r>
        </a:p>
      </dsp:txBody>
      <dsp:txXfrm>
        <a:off x="64634" y="1456878"/>
        <a:ext cx="3937767" cy="1194768"/>
      </dsp:txXfrm>
    </dsp:sp>
    <dsp:sp modelId="{79A5BC28-689C-44C5-AF7F-7A1B0860DAD3}">
      <dsp:nvSpPr>
        <dsp:cNvPr id="0" name=""/>
        <dsp:cNvSpPr/>
      </dsp:nvSpPr>
      <dsp:spPr>
        <a:xfrm rot="5400000">
          <a:off x="7152563" y="-170642"/>
          <a:ext cx="1059229" cy="723028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Flavel (1979)- Metacognition involves knowledge and awareness of ones own cognitive process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EEF* (2025)- Metacognition strategies can be supported through explicit teaching, modelling and scaffolding of planning, monitoring and evaluating learning</a:t>
          </a:r>
        </a:p>
      </dsp:txBody>
      <dsp:txXfrm rot="-5400000">
        <a:off x="4067036" y="2966592"/>
        <a:ext cx="7178578" cy="955815"/>
      </dsp:txXfrm>
    </dsp:sp>
    <dsp:sp modelId="{E6E57245-BB90-443F-B81D-A68AB1CF036C}">
      <dsp:nvSpPr>
        <dsp:cNvPr id="0" name=""/>
        <dsp:cNvSpPr/>
      </dsp:nvSpPr>
      <dsp:spPr>
        <a:xfrm>
          <a:off x="0" y="2782482"/>
          <a:ext cx="4067035" cy="13240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does research suggest?</a:t>
          </a:r>
        </a:p>
      </dsp:txBody>
      <dsp:txXfrm>
        <a:off x="64634" y="2847116"/>
        <a:ext cx="3937767" cy="1194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CC79A4-0B25-469F-9B41-E1B92476C6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87740-790C-4B8E-8BDF-37374E5C19A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10/8/2026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C8AAF8-731F-4C2E-B690-3086B25AF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C11FA-B74B-44E5-9E55-A45B9911BEF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446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55908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46291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32398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891991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29032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38063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28262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52852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7007FCA-3EC9-46F6-BE85-2DE9F97B485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3" name="Title 381">
            <a:extLst>
              <a:ext uri="{FF2B5EF4-FFF2-40B4-BE49-F238E27FC236}">
                <a16:creationId xmlns:a16="http://schemas.microsoft.com/office/drawing/2014/main" id="{219026B8-F099-4229-B446-9FE2B966B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099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498076-A8F2-48B0-807A-C402BDA60D35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F9E2C1-844F-4C0E-A423-111C77AE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08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endParaRPr lang="en-US" dirty="0"/>
          </a:p>
        </p:txBody>
      </p:sp>
      <p:pic>
        <p:nvPicPr>
          <p:cNvPr id="2" name="Graphic 1" hidden="1">
            <a:extLst>
              <a:ext uri="{FF2B5EF4-FFF2-40B4-BE49-F238E27FC236}">
                <a16:creationId xmlns:a16="http://schemas.microsoft.com/office/drawing/2014/main" id="{295740BA-9B4E-4B38-827D-32544CDF758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29C593AE-D9D2-42FE-A240-F97D187261D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9AA0A799-2244-4DB2-ACAB-F6DA87A73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834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2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192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05C4425-09AC-4097-B868-D49C9D64C8F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C6104E15-F449-422E-973A-1899DDF43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6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9018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64887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F781D833-01F3-4F75-8F62-D60039CA3703}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 amt="50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9AB818C-9403-4CA7-8FC5-347DDE455E77}"/>
              </a:ext>
            </a:extLst>
          </p:cNvPr>
          <p:cNvPicPr>
            <a:picLocks noChangeAspect="1"/>
          </p:cNvPicPr>
          <p:nvPr userDrawn="1"/>
        </p:nvPicPr>
        <p:blipFill>
          <a:blip>
            <a:alphaModFix amt="40000"/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8EEFF-117E-4B86-B6B2-CD8F71AA8C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 hidden="1">
            <a:extLst>
              <a:ext uri="{FF2B5EF4-FFF2-40B4-BE49-F238E27FC236}">
                <a16:creationId xmlns:a16="http://schemas.microsoft.com/office/drawing/2014/main" id="{D0B12BD8-7E23-4DB3-9F3C-68F6FF145E68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85143907-CDEB-455C-878E-7AE28AF7D2B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727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10/8/2026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832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10/8/2026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8990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7" r:id="rId5"/>
    <p:sldLayoutId id="2147483710" r:id="rId6"/>
    <p:sldLayoutId id="2147483716" r:id="rId7"/>
    <p:sldLayoutId id="2147483718" r:id="rId8"/>
    <p:sldLayoutId id="2147483712" r:id="rId9"/>
    <p:sldLayoutId id="2147483713" r:id="rId10"/>
    <p:sldLayoutId id="2147483714" r:id="rId11"/>
    <p:sldLayoutId id="214748371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6.png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appyheartfamilies.citymax.com/f/Self_Efficacy.pdf" TargetMode="External"/><Relationship Id="rId7" Type="http://schemas.openxmlformats.org/officeDocument/2006/relationships/hyperlink" Target="https://stockcake.com/i/kids-raising-hands_969236_8037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clipart.com/free-transparent-background-png-clipart-ntfoa" TargetMode="External"/><Relationship Id="rId5" Type="http://schemas.openxmlformats.org/officeDocument/2006/relationships/hyperlink" Target="https://educationendowmentfoundation.org.uk/education-evidence/guidance-reports/metacognition" TargetMode="External"/><Relationship Id="rId4" Type="http://schemas.openxmlformats.org/officeDocument/2006/relationships/hyperlink" Target="https://www.bera.ac.uk/publication/ethical-guidelines-for-educational-research-20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08AC2C5-B0DB-8FB7-DE1D-66D11618E8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C1DD7E19-5071-B80D-2178-A52EA3E13C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3203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1"/>
    </mc:Choice>
    <mc:Fallback xmlns="">
      <p:transition spd="slow" advTm="40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EBB782F-683C-F12D-5A8E-12AC4BF88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8648" y="1851964"/>
            <a:ext cx="7219043" cy="118903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+mn-lt"/>
              </a:rPr>
              <a:t>Year 4 Literacy: Making Inferences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F9DAD1-8DEF-7E27-1B02-3099B225AD10}"/>
              </a:ext>
            </a:extLst>
          </p:cNvPr>
          <p:cNvSpPr txBox="1"/>
          <p:nvPr/>
        </p:nvSpPr>
        <p:spPr>
          <a:xfrm>
            <a:off x="3183830" y="866171"/>
            <a:ext cx="7413523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b="1" dirty="0">
                <a:solidFill>
                  <a:schemeClr val="accent3"/>
                </a:solidFill>
                <a:latin typeface="+mj-lt"/>
              </a:rPr>
              <a:t>Critical Incident Analysis</a:t>
            </a:r>
            <a:br>
              <a:rPr lang="en-US" sz="4800" b="1" dirty="0">
                <a:solidFill>
                  <a:schemeClr val="accent3"/>
                </a:solidFill>
                <a:latin typeface="+mj-lt"/>
              </a:rPr>
            </a:br>
            <a:endParaRPr lang="en-GB" b="1" dirty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FCA40C-8AFF-5A9B-3DFD-414D2CCA705E}"/>
              </a:ext>
            </a:extLst>
          </p:cNvPr>
          <p:cNvSpPr txBox="1"/>
          <p:nvPr/>
        </p:nvSpPr>
        <p:spPr>
          <a:xfrm>
            <a:off x="3183828" y="2529342"/>
            <a:ext cx="70322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Focus: Transition from teacher-led discussion to independent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Tripp’s methodology used to reflect on the incident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+mn-lt"/>
              </a:rPr>
              <a:t>Observe </a:t>
            </a:r>
            <a:r>
              <a:rPr lang="en-GB" dirty="0">
                <a:solidFill>
                  <a:schemeClr val="bg1"/>
                </a:solidFill>
                <a:latin typeface="+mn-lt"/>
                <a:sym typeface="Wingdings" panose="05000000000000000000" pitchFamily="2" charset="2"/>
              </a:rPr>
              <a:t> Analyse  Deep Dive  Reflect  Develop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bg1"/>
                </a:solidFill>
                <a:latin typeface="+mn-lt"/>
                <a:sym typeface="Wingdings" panose="05000000000000000000" pitchFamily="2" charset="2"/>
              </a:rPr>
              <a:t>All individuals and settings have been anonymised in accordance with BERA (2018) ethical guidance</a:t>
            </a:r>
          </a:p>
        </p:txBody>
      </p:sp>
      <p:pic>
        <p:nvPicPr>
          <p:cNvPr id="7" name="Picture 6" descr="Child Nursery school Elementary school , child transparent background PNG  clipart | HiClipart">
            <a:extLst>
              <a:ext uri="{FF2B5EF4-FFF2-40B4-BE49-F238E27FC236}">
                <a16:creationId xmlns:a16="http://schemas.microsoft.com/office/drawing/2014/main" id="{B5BE22BA-373C-272E-DE59-28165D93C5E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2969340" y="4328658"/>
            <a:ext cx="8251815" cy="23557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ABA360-26F7-0E4F-B52F-BC9276B8D597}"/>
              </a:ext>
            </a:extLst>
          </p:cNvPr>
          <p:cNvSpPr txBox="1"/>
          <p:nvPr/>
        </p:nvSpPr>
        <p:spPr>
          <a:xfrm>
            <a:off x="10707298" y="6635763"/>
            <a:ext cx="148470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Source: </a:t>
            </a:r>
            <a:r>
              <a:rPr lang="en-GB" sz="1000" dirty="0" err="1">
                <a:solidFill>
                  <a:schemeClr val="bg1"/>
                </a:solidFill>
              </a:rPr>
              <a:t>HiClipart</a:t>
            </a:r>
            <a:r>
              <a:rPr lang="en-GB" sz="1000" dirty="0">
                <a:solidFill>
                  <a:schemeClr val="bg1"/>
                </a:solidFill>
              </a:rPr>
              <a:t> (n.d.)</a:t>
            </a: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74116813-05CA-D0F1-5583-3D5C59E7EB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32765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5492">
        <p:fade/>
      </p:transition>
    </mc:Choice>
    <mc:Fallback>
      <p:transition spd="med" advTm="254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4284615E-A928-42CB-8168-F3A96048BD2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543665"/>
            <a:ext cx="5334000" cy="5073445"/>
          </a:xfrm>
        </p:spPr>
        <p:txBody>
          <a:bodyPr>
            <a:normAutofit/>
          </a:bodyPr>
          <a:lstStyle/>
          <a:p>
            <a:r>
              <a:rPr lang="en-GB" dirty="0"/>
              <a:t>“... a critical incident is an interpretation of the significance of an event. To take something as a critical incident is a value judgment we make, and the basis of that judgment is a significance we attach to the meaning of the incident” Tripp, 2011.</a:t>
            </a:r>
          </a:p>
          <a:p>
            <a:endParaRPr lang="en-GB" dirty="0"/>
          </a:p>
          <a:p>
            <a:r>
              <a:rPr lang="en-GB" dirty="0"/>
              <a:t>Critical incidents do not have to be dramatic events to make them critical, they are just events that cause people to question assumptions and develop professional judgement.</a:t>
            </a:r>
          </a:p>
          <a:p>
            <a:endParaRPr lang="en-GB" dirty="0"/>
          </a:p>
          <a:p>
            <a:r>
              <a:rPr lang="en-GB" dirty="0"/>
              <a:t>Helps us move beyond “What happened?” to “Why might this have happened, and what can I learn from it as a developing teacher?”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C777D13-AD49-679D-2347-81D7AD4B6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Tripp’s Methodology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0489417-B9AD-72D2-1311-C9483F69E2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2464352"/>
              </p:ext>
            </p:extLst>
          </p:nvPr>
        </p:nvGraphicFramePr>
        <p:xfrm>
          <a:off x="5925574" y="1152286"/>
          <a:ext cx="6354916" cy="50734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68FCEA9-2E55-2429-1B98-73D41EA3C90C}"/>
              </a:ext>
            </a:extLst>
          </p:cNvPr>
          <p:cNvSpPr txBox="1"/>
          <p:nvPr/>
        </p:nvSpPr>
        <p:spPr>
          <a:xfrm>
            <a:off x="8961556" y="6617110"/>
            <a:ext cx="331893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  <a:latin typeface="+mn-lt"/>
              </a:rPr>
              <a:t>Figure 1: Adaption of Tripp’s critical incident methodology (1993)</a:t>
            </a: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5FD4C814-13E5-C603-9B6A-A9D8F93088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6648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09"/>
    </mc:Choice>
    <mc:Fallback>
      <p:transition spd="slow" advTm="16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BD63A6B-9D5F-0507-281F-E76DC043710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1790700"/>
            <a:ext cx="9956521" cy="3276600"/>
          </a:xfrm>
        </p:spPr>
        <p:txBody>
          <a:bodyPr/>
          <a:lstStyle/>
          <a:p>
            <a:pPr marL="342900" indent="-342900">
              <a:buAutoNum type="arabicPeriod"/>
            </a:pPr>
            <a:r>
              <a:rPr lang="en-GB" dirty="0"/>
              <a:t>Teacher explains task </a:t>
            </a:r>
            <a:r>
              <a:rPr lang="en-GB" dirty="0">
                <a:sym typeface="Wingdings" panose="05000000000000000000" pitchFamily="2" charset="2"/>
              </a:rPr>
              <a:t> 10 minutes given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Child A engages  Examines shoe, records observations, interacts with peers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Whole-class feedback  Teacher shares another group’s approach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Critical incident  Examines shoe, pauses, raises hand, waits for teacher support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Question for analysis- </a:t>
            </a:r>
          </a:p>
          <a:p>
            <a:r>
              <a:rPr lang="en-GB" dirty="0">
                <a:sym typeface="Wingdings" panose="05000000000000000000" pitchFamily="2" charset="2"/>
              </a:rPr>
              <a:t>Why did initial engagement not translate to continued independent progress?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ED1CF55-055B-0F6A-7AD8-9EB15BE2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7501467" cy="1189037"/>
          </a:xfrm>
        </p:spPr>
        <p:txBody>
          <a:bodyPr/>
          <a:lstStyle/>
          <a:p>
            <a:r>
              <a:rPr lang="en-GB" dirty="0"/>
              <a:t>Observe: The Critical Incident</a:t>
            </a:r>
          </a:p>
        </p:txBody>
      </p:sp>
      <p:pic>
        <p:nvPicPr>
          <p:cNvPr id="5" name="Picture 4" descr="Download Kids Raising Hands Image - Students, Classroom, Education |  StockCake">
            <a:extLst>
              <a:ext uri="{FF2B5EF4-FFF2-40B4-BE49-F238E27FC236}">
                <a16:creationId xmlns:a16="http://schemas.microsoft.com/office/drawing/2014/main" id="{99826AE6-FF35-0A17-ED45-EB95324C35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6856" y="4536722"/>
            <a:ext cx="3462065" cy="19402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CAD5C59-BC0E-8B77-79F7-4AAC0714858A}"/>
              </a:ext>
            </a:extLst>
          </p:cNvPr>
          <p:cNvSpPr txBox="1"/>
          <p:nvPr/>
        </p:nvSpPr>
        <p:spPr>
          <a:xfrm>
            <a:off x="10718520" y="6627168"/>
            <a:ext cx="147348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Source: </a:t>
            </a:r>
            <a:r>
              <a:rPr lang="en-GB" sz="900" dirty="0" err="1">
                <a:solidFill>
                  <a:schemeClr val="bg1"/>
                </a:solidFill>
              </a:rPr>
              <a:t>StockCake</a:t>
            </a:r>
            <a:r>
              <a:rPr lang="en-GB" sz="900" dirty="0">
                <a:solidFill>
                  <a:schemeClr val="bg1"/>
                </a:solidFill>
              </a:rPr>
              <a:t> (n.d.)</a:t>
            </a:r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DE810686-8A10-C9C8-D4F0-E868A14729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1727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04"/>
    </mc:Choice>
    <mc:Fallback>
      <p:transition spd="slow" advTm="46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C7B311F-610A-BE98-470F-C4BD3C2F5EE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26672" y="1684389"/>
            <a:ext cx="3069771" cy="4397829"/>
          </a:xfrm>
        </p:spPr>
        <p:txBody>
          <a:bodyPr/>
          <a:lstStyle/>
          <a:p>
            <a:pPr marL="342900" indent="-342900">
              <a:buAutoNum type="arabicPeriod"/>
            </a:pPr>
            <a:r>
              <a:rPr lang="en-GB" sz="1400" dirty="0"/>
              <a:t>Understanding the task. Cognitive Load Theory- </a:t>
            </a:r>
            <a:r>
              <a:rPr lang="en-GB" sz="1400" dirty="0" err="1"/>
              <a:t>Sweller</a:t>
            </a:r>
            <a:r>
              <a:rPr lang="en-GB" sz="1400" dirty="0"/>
              <a:t>, 1988.</a:t>
            </a:r>
          </a:p>
          <a:p>
            <a:endParaRPr lang="en-GB" sz="1400" dirty="0"/>
          </a:p>
          <a:p>
            <a:r>
              <a:rPr lang="en-GB" sz="1400" dirty="0"/>
              <a:t>Child A could have understood the task but been unsure of how to progress.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Initial engagement suggests some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However, they stopped after the teachers second class discussion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Could relate to processing/retaining instructions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C53298E-4903-C344-2A68-C914A15CE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7580489" cy="1189037"/>
          </a:xfrm>
        </p:spPr>
        <p:txBody>
          <a:bodyPr/>
          <a:lstStyle/>
          <a:p>
            <a:r>
              <a:rPr lang="en-GB" dirty="0"/>
              <a:t>Analyse: Possible Causes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31CEF5-4D65-5EBB-870D-B0FA58DB0319}"/>
              </a:ext>
            </a:extLst>
          </p:cNvPr>
          <p:cNvSpPr txBox="1"/>
          <p:nvPr/>
        </p:nvSpPr>
        <p:spPr>
          <a:xfrm>
            <a:off x="4552242" y="1904998"/>
            <a:ext cx="30697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2.     Metacognition and independence-  Flavell 1979. </a:t>
            </a: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Child A might have struggled to identify what to do next when they became stuck.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Recognising difficulty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Planning a next step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Selecting a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425B51-C103-5F6E-10B2-7A8313892E2D}"/>
              </a:ext>
            </a:extLst>
          </p:cNvPr>
          <p:cNvSpPr txBox="1"/>
          <p:nvPr/>
        </p:nvSpPr>
        <p:spPr>
          <a:xfrm>
            <a:off x="7995559" y="1684389"/>
            <a:ext cx="3069771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3.      Classroom support and scaffolding</a:t>
            </a: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Sociocultural theory/Scaffolding- Vygotsky 1978. </a:t>
            </a: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Did the available support through the classroom play a role?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Two peers working at child A’s table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C3B4ME was visible</a:t>
            </a: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Yet Child A sought out the teacher rather than using these alternatives.</a:t>
            </a:r>
          </a:p>
          <a:p>
            <a:r>
              <a:rPr lang="en-GB" sz="14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It is unclear whether they understood the alternative support available or if they felt able to use them. </a:t>
            </a: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  <a:p>
            <a:endParaRPr lang="en-GB" sz="1400" b="1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F3EB27-319E-B572-15EF-75B15F0B9C49}"/>
              </a:ext>
            </a:extLst>
          </p:cNvPr>
          <p:cNvSpPr txBox="1"/>
          <p:nvPr/>
        </p:nvSpPr>
        <p:spPr>
          <a:xfrm>
            <a:off x="-8872" y="6581001"/>
            <a:ext cx="12192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A single observation of Child A cannot establish the cause of his behaviour. These are just possible interpretations that require further observation and evidence. </a:t>
            </a:r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A1F74E61-A16F-EDA8-BBE8-CD9C601FD7E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4733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61"/>
    </mc:Choice>
    <mc:Fallback>
      <p:transition spd="slow" advTm="586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A3481B-6E79-0250-FB95-216CB0B16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339" y="619142"/>
            <a:ext cx="11297322" cy="1189037"/>
          </a:xfrm>
        </p:spPr>
        <p:txBody>
          <a:bodyPr>
            <a:normAutofit/>
          </a:bodyPr>
          <a:lstStyle/>
          <a:p>
            <a:r>
              <a:rPr lang="en-GB" dirty="0"/>
              <a:t>Deep Dive: Metacognition &amp; Independent Learning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F57E9E2-C446-EAAA-4D8F-5183B762F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2541872"/>
              </p:ext>
            </p:extLst>
          </p:nvPr>
        </p:nvGraphicFramePr>
        <p:xfrm>
          <a:off x="364563" y="2130333"/>
          <a:ext cx="11297321" cy="41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F933989-DCA2-B763-9BB6-01DFCA71D5B5}"/>
              </a:ext>
            </a:extLst>
          </p:cNvPr>
          <p:cNvSpPr txBox="1"/>
          <p:nvPr/>
        </p:nvSpPr>
        <p:spPr>
          <a:xfrm>
            <a:off x="0" y="6561012"/>
            <a:ext cx="3948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*Education Endowment Foundation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C6CB5602-C3ED-3A77-3D6A-67ACBC4AB1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0421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16"/>
    </mc:Choice>
    <mc:Fallback>
      <p:transition spd="slow" advTm="49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5B2525F-9CBF-16BD-C67C-1169E78E745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11094720" cy="40182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I have learned: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Engagement does not mean independent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learner's behaviour can have multiple explanations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Observations should come before assumptions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Metacognitive strategies can support independence and help-seeking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Impact on my future practice: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Teach learners what to do when they are stuck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Model strategies such as re-reading, using classroom resources, and asking peers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prompts such as “What have you tried?” and “What could you do next?”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Evaluate whether these strategies improve independent learning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AC28E57-3506-5F9E-2B50-575C2D40C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11094720" cy="1189037"/>
          </a:xfrm>
        </p:spPr>
        <p:txBody>
          <a:bodyPr/>
          <a:lstStyle/>
          <a:p>
            <a:r>
              <a:rPr lang="en-GB" dirty="0"/>
              <a:t>Conclusion: Professional Reflection 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2FA3B0D9-3EC8-593D-DAAE-C827FD7FA3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605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24"/>
    </mc:Choice>
    <mc:Fallback>
      <p:transition spd="slow" advTm="33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465C760-92B3-9C82-36B5-EF99C1ABE19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379913"/>
            <a:ext cx="10763956" cy="4964443"/>
          </a:xfrm>
        </p:spPr>
        <p:txBody>
          <a:bodyPr>
            <a:normAutofit fontScale="85000" lnSpcReduction="10000"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Bandura, A. (1994) ‘Self-efficacy’, in </a:t>
            </a:r>
            <a:r>
              <a:rPr lang="en-GB" dirty="0" err="1"/>
              <a:t>Ramachaudran</a:t>
            </a:r>
            <a:r>
              <a:rPr lang="en-GB" dirty="0"/>
              <a:t>, V.S. (ed.) </a:t>
            </a:r>
            <a:r>
              <a:rPr lang="en-GB" i="1" dirty="0" err="1"/>
              <a:t>Encyclopedia</a:t>
            </a:r>
            <a:r>
              <a:rPr lang="en-GB" i="1" dirty="0"/>
              <a:t> of human </a:t>
            </a:r>
            <a:r>
              <a:rPr lang="en-GB" i="1" dirty="0" err="1"/>
              <a:t>behavior</a:t>
            </a:r>
            <a:r>
              <a:rPr lang="en-GB" dirty="0"/>
              <a:t>. Vol. 4. New York: Academic Press, pp. 71–81. Available at: </a:t>
            </a:r>
            <a:r>
              <a:rPr lang="en-GB" dirty="0">
                <a:hlinkClick r:id="rId3"/>
              </a:rPr>
              <a:t>https://happyheartfamilies.citymax.com/f/Self_Efficacy.pdf</a:t>
            </a:r>
            <a:r>
              <a:rPr lang="en-GB" dirty="0"/>
              <a:t> (Accessed: 5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British Educational Research Association (BERA) (2018) </a:t>
            </a:r>
            <a:r>
              <a:rPr lang="en-GB" i="1" dirty="0"/>
              <a:t>Ethical guidelines for educational research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https://www.bera.ac.uk/publication/ethical-guidelines-for-educational-research-2018</a:t>
            </a:r>
            <a:r>
              <a:rPr lang="en-GB" dirty="0"/>
              <a:t> (Accessed: 5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 Endowment Foundation (2025) </a:t>
            </a:r>
            <a:r>
              <a:rPr lang="en-GB" i="1" dirty="0"/>
              <a:t>Metacognition and self-regulated learning: Guidance report</a:t>
            </a:r>
            <a:r>
              <a:rPr lang="en-GB" dirty="0"/>
              <a:t>. London: Education Endowment Foundation. Available at: </a:t>
            </a:r>
            <a:r>
              <a:rPr lang="en-GB" dirty="0">
                <a:hlinkClick r:id="rId5"/>
              </a:rPr>
              <a:t>https://educationendowmentfoundation.org.uk/education-evidence/guidance-reports/metacognition</a:t>
            </a:r>
            <a:r>
              <a:rPr lang="en-GB" dirty="0"/>
              <a:t> (Accessed: 5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Flavell, J.H. (1979) ‘Metacognition and cognitive monitoring: A new area of cognitive–developmental inquiry’, </a:t>
            </a:r>
            <a:r>
              <a:rPr lang="en-GB" i="1" dirty="0"/>
              <a:t>American Psychologist</a:t>
            </a:r>
            <a:r>
              <a:rPr lang="en-GB" dirty="0"/>
              <a:t>, 34(10), pp. 906–911.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HiClipart</a:t>
            </a:r>
            <a:r>
              <a:rPr lang="en-GB" dirty="0"/>
              <a:t> (n.d.) </a:t>
            </a:r>
            <a:r>
              <a:rPr lang="en-GB" i="1" dirty="0"/>
              <a:t>Child nursery school elementary school, child transparent background PNG clipart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https://www.hiclipart.com/free-transparent-background-png-clipart-ntfoa</a:t>
            </a:r>
            <a:r>
              <a:rPr lang="en-GB" dirty="0"/>
              <a:t> (Accessed: 3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StockCake</a:t>
            </a:r>
            <a:r>
              <a:rPr lang="en-GB" dirty="0"/>
              <a:t> (n.d.) </a:t>
            </a:r>
            <a:r>
              <a:rPr lang="en-GB" i="1" dirty="0"/>
              <a:t>Kids raising hands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https://stockcake.com/i/kids-raising-hands_969236_80375</a:t>
            </a:r>
            <a:r>
              <a:rPr lang="en-GB" dirty="0"/>
              <a:t> (Accessed: 4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Sweller</a:t>
            </a:r>
            <a:r>
              <a:rPr lang="en-GB" dirty="0"/>
              <a:t>, J. (1988) ‘Cognitive load during problem solving: Effects on learning’, </a:t>
            </a:r>
            <a:r>
              <a:rPr lang="en-GB" i="1" dirty="0"/>
              <a:t>Cognitive Science</a:t>
            </a:r>
            <a:r>
              <a:rPr lang="en-GB" dirty="0"/>
              <a:t>, 12(2), pp. 257–285.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Tripp, D. (2011) </a:t>
            </a:r>
            <a:r>
              <a:rPr lang="en-GB" i="1" dirty="0"/>
              <a:t>Critical incidents in teaching: Developing professional judgement</a:t>
            </a:r>
            <a:r>
              <a:rPr lang="en-GB" dirty="0"/>
              <a:t>. Classic </a:t>
            </a:r>
            <a:r>
              <a:rPr lang="en-GB" dirty="0" err="1"/>
              <a:t>edn</a:t>
            </a:r>
            <a:r>
              <a:rPr lang="en-GB" dirty="0"/>
              <a:t>.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Vygotsky, L.S. (1978) </a:t>
            </a:r>
            <a:r>
              <a:rPr lang="en-GB" i="1" dirty="0"/>
              <a:t>Mind in society: The development of higher psychological processes</a:t>
            </a:r>
            <a:r>
              <a:rPr lang="en-GB" dirty="0"/>
              <a:t>. Harvard University Press.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32BE164-31E5-C0E8-20E3-AEEA9EBD4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13644"/>
            <a:ext cx="5334000" cy="118903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41478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8"/>
    </mc:Choice>
    <mc:Fallback xmlns="">
      <p:transition spd="slow" advTm="3038"/>
    </mc:Fallback>
  </mc:AlternateContent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sian Pacific heritage_TM10131490_Win32_LH_v4" id="{B2A0ACF3-34FF-4C5A-A737-2558AC4C9FEA}" vid="{FBDB92CC-0A39-410B-A16B-8C101333048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18D074-6F3D-488C-8220-03C2DEFDE85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D141EBB-3386-4164-A294-111C6309E3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9CE79C-5104-4273-B83B-D03AD839A8F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Asian Pacific American Heritage Month presentation</Template>
  <TotalTime>6586</TotalTime>
  <Words>962</Words>
  <Application>Microsoft Office PowerPoint</Application>
  <PresentationFormat>Widescreen</PresentationFormat>
  <Paragraphs>92</Paragraphs>
  <Slides>8</Slides>
  <Notes>8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Segoe UI</vt:lpstr>
      <vt:lpstr>Wingdings</vt:lpstr>
      <vt:lpstr>1_Office Theme</vt:lpstr>
      <vt:lpstr>PowerPoint Presentation</vt:lpstr>
      <vt:lpstr>Year 4 Literacy: Making Inferences</vt:lpstr>
      <vt:lpstr>Tripp’s Methodology</vt:lpstr>
      <vt:lpstr>Observe: The Critical Incident</vt:lpstr>
      <vt:lpstr>Analyse: Possible Causes</vt:lpstr>
      <vt:lpstr>Deep Dive: Metacognition &amp; Independent Learning</vt:lpstr>
      <vt:lpstr>Conclusion: Professional Reflection </vt:lpstr>
      <vt:lpstr>References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Ella Watts (2600424)</dc:creator>
  <cp:keywords/>
  <dc:description/>
  <cp:lastModifiedBy>ELLA WATTS</cp:lastModifiedBy>
  <cp:revision>1</cp:revision>
  <dcterms:created xsi:type="dcterms:W3CDTF">2026-10-01T14:35:30Z</dcterms:created>
  <dcterms:modified xsi:type="dcterms:W3CDTF">2026-10-08T21:25:41Z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