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6" r:id="rId3"/>
    <p:sldId id="271" r:id="rId4"/>
    <p:sldId id="273" r:id="rId5"/>
    <p:sldId id="274" r:id="rId6"/>
    <p:sldId id="258" r:id="rId7"/>
    <p:sldId id="260" r:id="rId8"/>
    <p:sldId id="272" r:id="rId9"/>
    <p:sldId id="261" r:id="rId10"/>
    <p:sldId id="262" r:id="rId11"/>
    <p:sldId id="270" r:id="rId12"/>
    <p:sldId id="263" r:id="rId13"/>
    <p:sldId id="269" r:id="rId14"/>
    <p:sldId id="259"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45F9C5-C26E-3410-8074-BA062D7B7836}" v="17" dt="2022-10-27T13:15:17.549"/>
    <p1510:client id="{265A2919-06DF-4424-A303-1E4ADEE3CA68}" v="33" dt="2022-10-20T11:15:23.381"/>
    <p1510:client id="{48F62B0D-DEE6-581C-5897-CD6A97BD748B}" v="1411" dt="2022-11-02T11:38:48.441"/>
    <p1510:client id="{4CFCAA83-0FEA-F356-661C-3AF62C7EDBEB}" v="439" dt="2022-10-31T17:00:53.079"/>
    <p1510:client id="{B7B8E785-869A-75A8-D6DF-9AB2989223A6}" v="1434" dt="2022-11-09T11:48:56.370"/>
    <p1510:client id="{B83F86EF-0033-EDCB-2714-E2E3A9F8D277}" v="7" dt="2022-11-02T11:54:38.672"/>
    <p1510:client id="{D2183DE3-D4C4-667C-1A5B-FE8FB7A38BBF}" v="666" dt="2022-11-10T12:43:09.718"/>
    <p1510:client id="{DFBEFEF7-3D41-2460-A7E3-FC4963020F62}" v="443" dt="2022-11-01T10:05:25.6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265A2919-06DF-4424-A303-1E4ADEE3CA68}"/>
    <pc:docChg chg="modSld">
      <pc:chgData name="" userId="" providerId="" clId="Web-{265A2919-06DF-4424-A303-1E4ADEE3CA68}" dt="2022-10-20T11:13:37.812" v="2"/>
      <pc:docMkLst>
        <pc:docMk/>
      </pc:docMkLst>
      <pc:sldChg chg="addSp modSp">
        <pc:chgData name="" userId="" providerId="" clId="Web-{265A2919-06DF-4424-A303-1E4ADEE3CA68}" dt="2022-10-20T11:13:37.812" v="2"/>
        <pc:sldMkLst>
          <pc:docMk/>
          <pc:sldMk cId="109857222" sldId="256"/>
        </pc:sldMkLst>
        <pc:spChg chg="add mod">
          <ac:chgData name="" userId="" providerId="" clId="Web-{265A2919-06DF-4424-A303-1E4ADEE3CA68}" dt="2022-10-20T11:13:37.812" v="2"/>
          <ac:spMkLst>
            <pc:docMk/>
            <pc:sldMk cId="109857222" sldId="256"/>
            <ac:spMk id="6" creationId="{E0A97484-22C7-7161-99BD-EAE7D6509EA5}"/>
          </ac:spMkLst>
        </pc:spChg>
        <pc:graphicFrameChg chg="add mod">
          <ac:chgData name="" userId="" providerId="" clId="Web-{265A2919-06DF-4424-A303-1E4ADEE3CA68}" dt="2022-10-20T11:13:37.734" v="0"/>
          <ac:graphicFrameMkLst>
            <pc:docMk/>
            <pc:sldMk cId="109857222" sldId="256"/>
            <ac:graphicFrameMk id="5" creationId="{5E994A76-6F31-1041-6F9D-CD356806661A}"/>
          </ac:graphicFrameMkLst>
        </pc:graphicFrameChg>
      </pc:sldChg>
    </pc:docChg>
  </pc:docChgLst>
  <pc:docChgLst>
    <pc:chgData name="Teleri Lamb (2105678)" userId="S::2105678@student.uwtsd.ac.uk::edac5975-6490-4d72-8407-768ba8bba427" providerId="AD" clId="Web-{4CFCAA83-0FEA-F356-661C-3AF62C7EDBEB}"/>
    <pc:docChg chg="addSld modSld sldOrd">
      <pc:chgData name="Teleri Lamb (2105678)" userId="S::2105678@student.uwtsd.ac.uk::edac5975-6490-4d72-8407-768ba8bba427" providerId="AD" clId="Web-{4CFCAA83-0FEA-F356-661C-3AF62C7EDBEB}" dt="2022-10-31T17:00:53.079" v="431" actId="20577"/>
      <pc:docMkLst>
        <pc:docMk/>
      </pc:docMkLst>
      <pc:sldChg chg="modSp">
        <pc:chgData name="Teleri Lamb (2105678)" userId="S::2105678@student.uwtsd.ac.uk::edac5975-6490-4d72-8407-768ba8bba427" providerId="AD" clId="Web-{4CFCAA83-0FEA-F356-661C-3AF62C7EDBEB}" dt="2022-10-27T13:29:18.758" v="18" actId="20577"/>
        <pc:sldMkLst>
          <pc:docMk/>
          <pc:sldMk cId="109857222" sldId="256"/>
        </pc:sldMkLst>
        <pc:spChg chg="mod">
          <ac:chgData name="Teleri Lamb (2105678)" userId="S::2105678@student.uwtsd.ac.uk::edac5975-6490-4d72-8407-768ba8bba427" providerId="AD" clId="Web-{4CFCAA83-0FEA-F356-661C-3AF62C7EDBEB}" dt="2022-10-27T13:29:18.758" v="18" actId="20577"/>
          <ac:spMkLst>
            <pc:docMk/>
            <pc:sldMk cId="109857222" sldId="256"/>
            <ac:spMk id="10" creationId="{BB6C6CD3-4785-9BE0-8B09-C073475728F2}"/>
          </ac:spMkLst>
        </pc:spChg>
      </pc:sldChg>
      <pc:sldChg chg="addSp delSp modSp mod setBg">
        <pc:chgData name="Teleri Lamb (2105678)" userId="S::2105678@student.uwtsd.ac.uk::edac5975-6490-4d72-8407-768ba8bba427" providerId="AD" clId="Web-{4CFCAA83-0FEA-F356-661C-3AF62C7EDBEB}" dt="2022-10-27T13:28:52.803" v="16"/>
        <pc:sldMkLst>
          <pc:docMk/>
          <pc:sldMk cId="2865606071" sldId="257"/>
        </pc:sldMkLst>
        <pc:spChg chg="del mod">
          <ac:chgData name="Teleri Lamb (2105678)" userId="S::2105678@student.uwtsd.ac.uk::edac5975-6490-4d72-8407-768ba8bba427" providerId="AD" clId="Web-{4CFCAA83-0FEA-F356-661C-3AF62C7EDBEB}" dt="2022-10-27T13:28:52.803" v="16"/>
          <ac:spMkLst>
            <pc:docMk/>
            <pc:sldMk cId="2865606071" sldId="257"/>
            <ac:spMk id="2" creationId="{0A6F9CB8-01E3-493F-8430-329F22562737}"/>
          </ac:spMkLst>
        </pc:spChg>
        <pc:spChg chg="del">
          <ac:chgData name="Teleri Lamb (2105678)" userId="S::2105678@student.uwtsd.ac.uk::edac5975-6490-4d72-8407-768ba8bba427" providerId="AD" clId="Web-{4CFCAA83-0FEA-F356-661C-3AF62C7EDBEB}" dt="2022-10-27T13:21:25.349" v="8"/>
          <ac:spMkLst>
            <pc:docMk/>
            <pc:sldMk cId="2865606071" sldId="257"/>
            <ac:spMk id="3" creationId="{060E6D29-8C96-13AC-59A9-45BB32702BFB}"/>
          </ac:spMkLst>
        </pc:spChg>
        <pc:spChg chg="add del">
          <ac:chgData name="Teleri Lamb (2105678)" userId="S::2105678@student.uwtsd.ac.uk::edac5975-6490-4d72-8407-768ba8bba427" providerId="AD" clId="Web-{4CFCAA83-0FEA-F356-661C-3AF62C7EDBEB}" dt="2022-10-27T13:28:36.349" v="12"/>
          <ac:spMkLst>
            <pc:docMk/>
            <pc:sldMk cId="2865606071" sldId="257"/>
            <ac:spMk id="8" creationId="{7B7EA26B-2D57-5B08-C082-AE047F73AF0E}"/>
          </ac:spMkLst>
        </pc:spChg>
        <pc:spChg chg="add">
          <ac:chgData name="Teleri Lamb (2105678)" userId="S::2105678@student.uwtsd.ac.uk::edac5975-6490-4d72-8407-768ba8bba427" providerId="AD" clId="Web-{4CFCAA83-0FEA-F356-661C-3AF62C7EDBEB}" dt="2022-10-27T13:22:38.948" v="11"/>
          <ac:spMkLst>
            <pc:docMk/>
            <pc:sldMk cId="2865606071" sldId="257"/>
            <ac:spMk id="11" creationId="{50811073-89F5-46D6-83D8-BA764464977D}"/>
          </ac:spMkLst>
        </pc:spChg>
        <pc:spChg chg="add">
          <ac:chgData name="Teleri Lamb (2105678)" userId="S::2105678@student.uwtsd.ac.uk::edac5975-6490-4d72-8407-768ba8bba427" providerId="AD" clId="Web-{4CFCAA83-0FEA-F356-661C-3AF62C7EDBEB}" dt="2022-10-27T13:22:38.948" v="11"/>
          <ac:spMkLst>
            <pc:docMk/>
            <pc:sldMk cId="2865606071" sldId="257"/>
            <ac:spMk id="13" creationId="{608CD17C-4A7C-477D-A659-BA8A89A78700}"/>
          </ac:spMkLst>
        </pc:spChg>
        <pc:picChg chg="add mod ord">
          <ac:chgData name="Teleri Lamb (2105678)" userId="S::2105678@student.uwtsd.ac.uk::edac5975-6490-4d72-8407-768ba8bba427" providerId="AD" clId="Web-{4CFCAA83-0FEA-F356-661C-3AF62C7EDBEB}" dt="2022-10-27T13:28:45.115" v="14" actId="1076"/>
          <ac:picMkLst>
            <pc:docMk/>
            <pc:sldMk cId="2865606071" sldId="257"/>
            <ac:picMk id="4" creationId="{5F67270E-C885-2DA3-447F-B044141D32C4}"/>
          </ac:picMkLst>
        </pc:picChg>
      </pc:sldChg>
      <pc:sldChg chg="modSp new ord">
        <pc:chgData name="Teleri Lamb (2105678)" userId="S::2105678@student.uwtsd.ac.uk::edac5975-6490-4d72-8407-768ba8bba427" providerId="AD" clId="Web-{4CFCAA83-0FEA-F356-661C-3AF62C7EDBEB}" dt="2022-10-28T08:55:24.439" v="193" actId="20577"/>
        <pc:sldMkLst>
          <pc:docMk/>
          <pc:sldMk cId="3390358205" sldId="258"/>
        </pc:sldMkLst>
        <pc:spChg chg="mod">
          <ac:chgData name="Teleri Lamb (2105678)" userId="S::2105678@student.uwtsd.ac.uk::edac5975-6490-4d72-8407-768ba8bba427" providerId="AD" clId="Web-{4CFCAA83-0FEA-F356-661C-3AF62C7EDBEB}" dt="2022-10-27T13:32:48.070" v="37" actId="20577"/>
          <ac:spMkLst>
            <pc:docMk/>
            <pc:sldMk cId="3390358205" sldId="258"/>
            <ac:spMk id="2" creationId="{38216AB1-DA9D-AFC7-7ADB-ED4195EF49A8}"/>
          </ac:spMkLst>
        </pc:spChg>
        <pc:spChg chg="mod">
          <ac:chgData name="Teleri Lamb (2105678)" userId="S::2105678@student.uwtsd.ac.uk::edac5975-6490-4d72-8407-768ba8bba427" providerId="AD" clId="Web-{4CFCAA83-0FEA-F356-661C-3AF62C7EDBEB}" dt="2022-10-28T08:55:24.439" v="193" actId="20577"/>
          <ac:spMkLst>
            <pc:docMk/>
            <pc:sldMk cId="3390358205" sldId="258"/>
            <ac:spMk id="3" creationId="{6F4F88C4-ED47-B693-C524-38E5D9ECD501}"/>
          </ac:spMkLst>
        </pc:spChg>
      </pc:sldChg>
      <pc:sldChg chg="modSp new">
        <pc:chgData name="Teleri Lamb (2105678)" userId="S::2105678@student.uwtsd.ac.uk::edac5975-6490-4d72-8407-768ba8bba427" providerId="AD" clId="Web-{4CFCAA83-0FEA-F356-661C-3AF62C7EDBEB}" dt="2022-10-28T08:49:48.491" v="64" actId="20577"/>
        <pc:sldMkLst>
          <pc:docMk/>
          <pc:sldMk cId="3266350910" sldId="259"/>
        </pc:sldMkLst>
        <pc:spChg chg="mod">
          <ac:chgData name="Teleri Lamb (2105678)" userId="S::2105678@student.uwtsd.ac.uk::edac5975-6490-4d72-8407-768ba8bba427" providerId="AD" clId="Web-{4CFCAA83-0FEA-F356-661C-3AF62C7EDBEB}" dt="2022-10-28T08:42:30.912" v="45" actId="20577"/>
          <ac:spMkLst>
            <pc:docMk/>
            <pc:sldMk cId="3266350910" sldId="259"/>
            <ac:spMk id="2" creationId="{FAC797F9-9CBB-1C22-B2B0-C57A5C9B5400}"/>
          </ac:spMkLst>
        </pc:spChg>
        <pc:spChg chg="mod">
          <ac:chgData name="Teleri Lamb (2105678)" userId="S::2105678@student.uwtsd.ac.uk::edac5975-6490-4d72-8407-768ba8bba427" providerId="AD" clId="Web-{4CFCAA83-0FEA-F356-661C-3AF62C7EDBEB}" dt="2022-10-28T08:49:48.491" v="64" actId="20577"/>
          <ac:spMkLst>
            <pc:docMk/>
            <pc:sldMk cId="3266350910" sldId="259"/>
            <ac:spMk id="3" creationId="{D40BDA7D-2E8E-F466-95D9-041E1A4A969F}"/>
          </ac:spMkLst>
        </pc:spChg>
      </pc:sldChg>
      <pc:sldChg chg="modSp new">
        <pc:chgData name="Teleri Lamb (2105678)" userId="S::2105678@student.uwtsd.ac.uk::edac5975-6490-4d72-8407-768ba8bba427" providerId="AD" clId="Web-{4CFCAA83-0FEA-F356-661C-3AF62C7EDBEB}" dt="2022-10-31T16:43:19.437" v="336" actId="20577"/>
        <pc:sldMkLst>
          <pc:docMk/>
          <pc:sldMk cId="1637419144" sldId="260"/>
        </pc:sldMkLst>
        <pc:spChg chg="mod">
          <ac:chgData name="Teleri Lamb (2105678)" userId="S::2105678@student.uwtsd.ac.uk::edac5975-6490-4d72-8407-768ba8bba427" providerId="AD" clId="Web-{4CFCAA83-0FEA-F356-661C-3AF62C7EDBEB}" dt="2022-10-28T08:56:03.629" v="223" actId="20577"/>
          <ac:spMkLst>
            <pc:docMk/>
            <pc:sldMk cId="1637419144" sldId="260"/>
            <ac:spMk id="2" creationId="{B4C2B804-D8D3-345E-9E44-6959F49D564F}"/>
          </ac:spMkLst>
        </pc:spChg>
        <pc:spChg chg="mod">
          <ac:chgData name="Teleri Lamb (2105678)" userId="S::2105678@student.uwtsd.ac.uk::edac5975-6490-4d72-8407-768ba8bba427" providerId="AD" clId="Web-{4CFCAA83-0FEA-F356-661C-3AF62C7EDBEB}" dt="2022-10-31T16:43:19.437" v="336" actId="20577"/>
          <ac:spMkLst>
            <pc:docMk/>
            <pc:sldMk cId="1637419144" sldId="260"/>
            <ac:spMk id="3" creationId="{C0D4D540-F580-6442-4DB9-300F9F7A1F4A}"/>
          </ac:spMkLst>
        </pc:spChg>
      </pc:sldChg>
      <pc:sldChg chg="modSp new">
        <pc:chgData name="Teleri Lamb (2105678)" userId="S::2105678@student.uwtsd.ac.uk::edac5975-6490-4d72-8407-768ba8bba427" providerId="AD" clId="Web-{4CFCAA83-0FEA-F356-661C-3AF62C7EDBEB}" dt="2022-10-31T17:00:53.079" v="431" actId="20577"/>
        <pc:sldMkLst>
          <pc:docMk/>
          <pc:sldMk cId="3333987353" sldId="261"/>
        </pc:sldMkLst>
        <pc:spChg chg="mod">
          <ac:chgData name="Teleri Lamb (2105678)" userId="S::2105678@student.uwtsd.ac.uk::edac5975-6490-4d72-8407-768ba8bba427" providerId="AD" clId="Web-{4CFCAA83-0FEA-F356-661C-3AF62C7EDBEB}" dt="2022-10-31T16:44:31.205" v="348" actId="20577"/>
          <ac:spMkLst>
            <pc:docMk/>
            <pc:sldMk cId="3333987353" sldId="261"/>
            <ac:spMk id="2" creationId="{FB321CD4-FD22-272C-591F-19F0C4C0FB83}"/>
          </ac:spMkLst>
        </pc:spChg>
        <pc:spChg chg="mod">
          <ac:chgData name="Teleri Lamb (2105678)" userId="S::2105678@student.uwtsd.ac.uk::edac5975-6490-4d72-8407-768ba8bba427" providerId="AD" clId="Web-{4CFCAA83-0FEA-F356-661C-3AF62C7EDBEB}" dt="2022-10-31T17:00:53.079" v="431" actId="20577"/>
          <ac:spMkLst>
            <pc:docMk/>
            <pc:sldMk cId="3333987353" sldId="261"/>
            <ac:spMk id="3" creationId="{2F6E7C36-1459-86CD-4CCA-43D3C4CE8C73}"/>
          </ac:spMkLst>
        </pc:spChg>
      </pc:sldChg>
      <pc:sldChg chg="modSp new">
        <pc:chgData name="Teleri Lamb (2105678)" userId="S::2105678@student.uwtsd.ac.uk::edac5975-6490-4d72-8407-768ba8bba427" providerId="AD" clId="Web-{4CFCAA83-0FEA-F356-661C-3AF62C7EDBEB}" dt="2022-10-31T16:56:03.945" v="367" actId="20577"/>
        <pc:sldMkLst>
          <pc:docMk/>
          <pc:sldMk cId="1894785493" sldId="262"/>
        </pc:sldMkLst>
        <pc:spChg chg="mod">
          <ac:chgData name="Teleri Lamb (2105678)" userId="S::2105678@student.uwtsd.ac.uk::edac5975-6490-4d72-8407-768ba8bba427" providerId="AD" clId="Web-{4CFCAA83-0FEA-F356-661C-3AF62C7EDBEB}" dt="2022-10-31T16:56:03.945" v="367" actId="20577"/>
          <ac:spMkLst>
            <pc:docMk/>
            <pc:sldMk cId="1894785493" sldId="262"/>
            <ac:spMk id="2" creationId="{9BD0261D-FEEB-9756-AD27-C66D26D6A266}"/>
          </ac:spMkLst>
        </pc:spChg>
      </pc:sldChg>
      <pc:sldChg chg="modSp new">
        <pc:chgData name="Teleri Lamb (2105678)" userId="S::2105678@student.uwtsd.ac.uk::edac5975-6490-4d72-8407-768ba8bba427" providerId="AD" clId="Web-{4CFCAA83-0FEA-F356-661C-3AF62C7EDBEB}" dt="2022-10-31T16:57:34.776" v="375" actId="20577"/>
        <pc:sldMkLst>
          <pc:docMk/>
          <pc:sldMk cId="3325097633" sldId="263"/>
        </pc:sldMkLst>
        <pc:spChg chg="mod">
          <ac:chgData name="Teleri Lamb (2105678)" userId="S::2105678@student.uwtsd.ac.uk::edac5975-6490-4d72-8407-768ba8bba427" providerId="AD" clId="Web-{4CFCAA83-0FEA-F356-661C-3AF62C7EDBEB}" dt="2022-10-31T16:57:34.776" v="375" actId="20577"/>
          <ac:spMkLst>
            <pc:docMk/>
            <pc:sldMk cId="3325097633" sldId="263"/>
            <ac:spMk id="2" creationId="{B5331D84-CDA3-C135-340F-6CA7D7D9E15F}"/>
          </ac:spMkLst>
        </pc:spChg>
      </pc:sldChg>
      <pc:sldChg chg="modSp new">
        <pc:chgData name="Teleri Lamb (2105678)" userId="S::2105678@student.uwtsd.ac.uk::edac5975-6490-4d72-8407-768ba8bba427" providerId="AD" clId="Web-{4CFCAA83-0FEA-F356-661C-3AF62C7EDBEB}" dt="2022-10-31T16:58:01.198" v="384" actId="20577"/>
        <pc:sldMkLst>
          <pc:docMk/>
          <pc:sldMk cId="554032515" sldId="264"/>
        </pc:sldMkLst>
        <pc:spChg chg="mod">
          <ac:chgData name="Teleri Lamb (2105678)" userId="S::2105678@student.uwtsd.ac.uk::edac5975-6490-4d72-8407-768ba8bba427" providerId="AD" clId="Web-{4CFCAA83-0FEA-F356-661C-3AF62C7EDBEB}" dt="2022-10-31T16:58:01.198" v="384" actId="20577"/>
          <ac:spMkLst>
            <pc:docMk/>
            <pc:sldMk cId="554032515" sldId="264"/>
            <ac:spMk id="2" creationId="{EA46FF0D-B25C-ACE1-3904-1A008A409C97}"/>
          </ac:spMkLst>
        </pc:spChg>
      </pc:sldChg>
      <pc:sldChg chg="modSp new">
        <pc:chgData name="Teleri Lamb (2105678)" userId="S::2105678@student.uwtsd.ac.uk::edac5975-6490-4d72-8407-768ba8bba427" providerId="AD" clId="Web-{4CFCAA83-0FEA-F356-661C-3AF62C7EDBEB}" dt="2022-10-31T16:58:36.778" v="398" actId="20577"/>
        <pc:sldMkLst>
          <pc:docMk/>
          <pc:sldMk cId="1605222130" sldId="265"/>
        </pc:sldMkLst>
        <pc:spChg chg="mod">
          <ac:chgData name="Teleri Lamb (2105678)" userId="S::2105678@student.uwtsd.ac.uk::edac5975-6490-4d72-8407-768ba8bba427" providerId="AD" clId="Web-{4CFCAA83-0FEA-F356-661C-3AF62C7EDBEB}" dt="2022-10-31T16:58:36.778" v="398" actId="20577"/>
          <ac:spMkLst>
            <pc:docMk/>
            <pc:sldMk cId="1605222130" sldId="265"/>
            <ac:spMk id="2" creationId="{533A9842-4F8F-A797-DEF8-DA3118815286}"/>
          </ac:spMkLst>
        </pc:spChg>
      </pc:sldChg>
    </pc:docChg>
  </pc:docChgLst>
  <pc:docChgLst>
    <pc:chgData name="Teleri Lamb (2105678)" userId="S::2105678@student.uwtsd.ac.uk::edac5975-6490-4d72-8407-768ba8bba427" providerId="AD" clId="Web-{0745F9C5-C26E-3410-8074-BA062D7B7836}"/>
    <pc:docChg chg="addSld modSld">
      <pc:chgData name="Teleri Lamb (2105678)" userId="S::2105678@student.uwtsd.ac.uk::edac5975-6490-4d72-8407-768ba8bba427" providerId="AD" clId="Web-{0745F9C5-C26E-3410-8074-BA062D7B7836}" dt="2022-10-27T13:15:17.549" v="16" actId="20577"/>
      <pc:docMkLst>
        <pc:docMk/>
      </pc:docMkLst>
      <pc:sldChg chg="modSp new">
        <pc:chgData name="Teleri Lamb (2105678)" userId="S::2105678@student.uwtsd.ac.uk::edac5975-6490-4d72-8407-768ba8bba427" providerId="AD" clId="Web-{0745F9C5-C26E-3410-8074-BA062D7B7836}" dt="2022-10-27T13:15:17.549" v="16" actId="20577"/>
        <pc:sldMkLst>
          <pc:docMk/>
          <pc:sldMk cId="2865606071" sldId="257"/>
        </pc:sldMkLst>
        <pc:spChg chg="mod">
          <ac:chgData name="Teleri Lamb (2105678)" userId="S::2105678@student.uwtsd.ac.uk::edac5975-6490-4d72-8407-768ba8bba427" providerId="AD" clId="Web-{0745F9C5-C26E-3410-8074-BA062D7B7836}" dt="2022-10-27T13:15:17.549" v="16" actId="20577"/>
          <ac:spMkLst>
            <pc:docMk/>
            <pc:sldMk cId="2865606071" sldId="257"/>
            <ac:spMk id="2" creationId="{0A6F9CB8-01E3-493F-8430-329F22562737}"/>
          </ac:spMkLst>
        </pc:spChg>
      </pc:sldChg>
    </pc:docChg>
  </pc:docChgLst>
  <pc:docChgLst>
    <pc:chgData name="Teleri Lamb (2105678)" userId="S::2105678@student.uwtsd.ac.uk::edac5975-6490-4d72-8407-768ba8bba427" providerId="AD" clId="Web-{B83F86EF-0033-EDCB-2714-E2E3A9F8D277}"/>
    <pc:docChg chg="delSld sldOrd">
      <pc:chgData name="Teleri Lamb (2105678)" userId="S::2105678@student.uwtsd.ac.uk::edac5975-6490-4d72-8407-768ba8bba427" providerId="AD" clId="Web-{B83F86EF-0033-EDCB-2714-E2E3A9F8D277}" dt="2022-11-02T11:54:38.672" v="6"/>
      <pc:docMkLst>
        <pc:docMk/>
      </pc:docMkLst>
      <pc:sldChg chg="del">
        <pc:chgData name="Teleri Lamb (2105678)" userId="S::2105678@student.uwtsd.ac.uk::edac5975-6490-4d72-8407-768ba8bba427" providerId="AD" clId="Web-{B83F86EF-0033-EDCB-2714-E2E3A9F8D277}" dt="2022-11-02T11:54:38.672" v="6"/>
        <pc:sldMkLst>
          <pc:docMk/>
          <pc:sldMk cId="109857222" sldId="256"/>
        </pc:sldMkLst>
      </pc:sldChg>
      <pc:sldChg chg="ord">
        <pc:chgData name="Teleri Lamb (2105678)" userId="S::2105678@student.uwtsd.ac.uk::edac5975-6490-4d72-8407-768ba8bba427" providerId="AD" clId="Web-{B83F86EF-0033-EDCB-2714-E2E3A9F8D277}" dt="2022-11-02T11:44:05.313" v="5"/>
        <pc:sldMkLst>
          <pc:docMk/>
          <pc:sldMk cId="1605222130" sldId="265"/>
        </pc:sldMkLst>
      </pc:sldChg>
    </pc:docChg>
  </pc:docChgLst>
  <pc:docChgLst>
    <pc:chgData name="Teleri Lamb (2105678)" userId="S::2105678@student.uwtsd.ac.uk::edac5975-6490-4d72-8407-768ba8bba427" providerId="AD" clId="Web-{B7B8E785-869A-75A8-D6DF-9AB2989223A6}"/>
    <pc:docChg chg="addSld delSld modSld">
      <pc:chgData name="Teleri Lamb (2105678)" userId="S::2105678@student.uwtsd.ac.uk::edac5975-6490-4d72-8407-768ba8bba427" providerId="AD" clId="Web-{B7B8E785-869A-75A8-D6DF-9AB2989223A6}" dt="2022-11-09T11:48:56.370" v="1215" actId="20577"/>
      <pc:docMkLst>
        <pc:docMk/>
      </pc:docMkLst>
      <pc:sldChg chg="addSp modSp">
        <pc:chgData name="Teleri Lamb (2105678)" userId="S::2105678@student.uwtsd.ac.uk::edac5975-6490-4d72-8407-768ba8bba427" providerId="AD" clId="Web-{B7B8E785-869A-75A8-D6DF-9AB2989223A6}" dt="2022-11-06T13:43:22.485" v="525" actId="20577"/>
        <pc:sldMkLst>
          <pc:docMk/>
          <pc:sldMk cId="2865606071" sldId="257"/>
        </pc:sldMkLst>
        <pc:spChg chg="add mod">
          <ac:chgData name="Teleri Lamb (2105678)" userId="S::2105678@student.uwtsd.ac.uk::edac5975-6490-4d72-8407-768ba8bba427" providerId="AD" clId="Web-{B7B8E785-869A-75A8-D6DF-9AB2989223A6}" dt="2022-11-06T13:43:22.485" v="525" actId="20577"/>
          <ac:spMkLst>
            <pc:docMk/>
            <pc:sldMk cId="2865606071" sldId="257"/>
            <ac:spMk id="2" creationId="{BCACE2D3-D819-4965-31E3-16FD7E642298}"/>
          </ac:spMkLst>
        </pc:spChg>
      </pc:sldChg>
      <pc:sldChg chg="modSp">
        <pc:chgData name="Teleri Lamb (2105678)" userId="S::2105678@student.uwtsd.ac.uk::edac5975-6490-4d72-8407-768ba8bba427" providerId="AD" clId="Web-{B7B8E785-869A-75A8-D6DF-9AB2989223A6}" dt="2022-11-08T13:23:32.500" v="981" actId="20577"/>
        <pc:sldMkLst>
          <pc:docMk/>
          <pc:sldMk cId="3266350910" sldId="259"/>
        </pc:sldMkLst>
        <pc:spChg chg="mod">
          <ac:chgData name="Teleri Lamb (2105678)" userId="S::2105678@student.uwtsd.ac.uk::edac5975-6490-4d72-8407-768ba8bba427" providerId="AD" clId="Web-{B7B8E785-869A-75A8-D6DF-9AB2989223A6}" dt="2022-11-08T13:23:32.500" v="981" actId="20577"/>
          <ac:spMkLst>
            <pc:docMk/>
            <pc:sldMk cId="3266350910" sldId="259"/>
            <ac:spMk id="3" creationId="{D40BDA7D-2E8E-F466-95D9-041E1A4A969F}"/>
          </ac:spMkLst>
        </pc:spChg>
      </pc:sldChg>
      <pc:sldChg chg="modSp">
        <pc:chgData name="Teleri Lamb (2105678)" userId="S::2105678@student.uwtsd.ac.uk::edac5975-6490-4d72-8407-768ba8bba427" providerId="AD" clId="Web-{B7B8E785-869A-75A8-D6DF-9AB2989223A6}" dt="2022-11-03T15:04:12.611" v="154" actId="20577"/>
        <pc:sldMkLst>
          <pc:docMk/>
          <pc:sldMk cId="1637419144" sldId="260"/>
        </pc:sldMkLst>
        <pc:spChg chg="mod">
          <ac:chgData name="Teleri Lamb (2105678)" userId="S::2105678@student.uwtsd.ac.uk::edac5975-6490-4d72-8407-768ba8bba427" providerId="AD" clId="Web-{B7B8E785-869A-75A8-D6DF-9AB2989223A6}" dt="2022-11-03T15:04:12.611" v="154" actId="20577"/>
          <ac:spMkLst>
            <pc:docMk/>
            <pc:sldMk cId="1637419144" sldId="260"/>
            <ac:spMk id="21" creationId="{C0D4D540-F580-6442-4DB9-300F9F7A1F4A}"/>
          </ac:spMkLst>
        </pc:spChg>
      </pc:sldChg>
      <pc:sldChg chg="modSp">
        <pc:chgData name="Teleri Lamb (2105678)" userId="S::2105678@student.uwtsd.ac.uk::edac5975-6490-4d72-8407-768ba8bba427" providerId="AD" clId="Web-{B7B8E785-869A-75A8-D6DF-9AB2989223A6}" dt="2022-11-06T13:46:52.008" v="528" actId="20577"/>
        <pc:sldMkLst>
          <pc:docMk/>
          <pc:sldMk cId="1894785493" sldId="262"/>
        </pc:sldMkLst>
        <pc:spChg chg="mod">
          <ac:chgData name="Teleri Lamb (2105678)" userId="S::2105678@student.uwtsd.ac.uk::edac5975-6490-4d72-8407-768ba8bba427" providerId="AD" clId="Web-{B7B8E785-869A-75A8-D6DF-9AB2989223A6}" dt="2022-11-06T13:46:52.008" v="528" actId="20577"/>
          <ac:spMkLst>
            <pc:docMk/>
            <pc:sldMk cId="1894785493" sldId="262"/>
            <ac:spMk id="3" creationId="{FFFDD7B5-E6F5-B2C7-D71B-C7B17A1116BA}"/>
          </ac:spMkLst>
        </pc:spChg>
      </pc:sldChg>
      <pc:sldChg chg="modSp">
        <pc:chgData name="Teleri Lamb (2105678)" userId="S::2105678@student.uwtsd.ac.uk::edac5975-6490-4d72-8407-768ba8bba427" providerId="AD" clId="Web-{B7B8E785-869A-75A8-D6DF-9AB2989223A6}" dt="2022-11-03T15:09:10.945" v="260" actId="20577"/>
        <pc:sldMkLst>
          <pc:docMk/>
          <pc:sldMk cId="3325097633" sldId="263"/>
        </pc:sldMkLst>
        <pc:spChg chg="mod">
          <ac:chgData name="Teleri Lamb (2105678)" userId="S::2105678@student.uwtsd.ac.uk::edac5975-6490-4d72-8407-768ba8bba427" providerId="AD" clId="Web-{B7B8E785-869A-75A8-D6DF-9AB2989223A6}" dt="2022-11-03T15:09:10.945" v="260" actId="20577"/>
          <ac:spMkLst>
            <pc:docMk/>
            <pc:sldMk cId="3325097633" sldId="263"/>
            <ac:spMk id="3" creationId="{A750D6D9-9A02-7065-46A6-E3A410E8F906}"/>
          </ac:spMkLst>
        </pc:spChg>
      </pc:sldChg>
      <pc:sldChg chg="del">
        <pc:chgData name="Teleri Lamb (2105678)" userId="S::2105678@student.uwtsd.ac.uk::edac5975-6490-4d72-8407-768ba8bba427" providerId="AD" clId="Web-{B7B8E785-869A-75A8-D6DF-9AB2989223A6}" dt="2022-11-08T13:24:59.659" v="982"/>
        <pc:sldMkLst>
          <pc:docMk/>
          <pc:sldMk cId="554032515" sldId="264"/>
        </pc:sldMkLst>
      </pc:sldChg>
      <pc:sldChg chg="del">
        <pc:chgData name="Teleri Lamb (2105678)" userId="S::2105678@student.uwtsd.ac.uk::edac5975-6490-4d72-8407-768ba8bba427" providerId="AD" clId="Web-{B7B8E785-869A-75A8-D6DF-9AB2989223A6}" dt="2022-11-03T15:15:31.578" v="400"/>
        <pc:sldMkLst>
          <pc:docMk/>
          <pc:sldMk cId="1605222130" sldId="265"/>
        </pc:sldMkLst>
      </pc:sldChg>
      <pc:sldChg chg="del">
        <pc:chgData name="Teleri Lamb (2105678)" userId="S::2105678@student.uwtsd.ac.uk::edac5975-6490-4d72-8407-768ba8bba427" providerId="AD" clId="Web-{B7B8E785-869A-75A8-D6DF-9AB2989223A6}" dt="2022-11-08T12:56:41.659" v="530"/>
        <pc:sldMkLst>
          <pc:docMk/>
          <pc:sldMk cId="2843239809" sldId="267"/>
        </pc:sldMkLst>
      </pc:sldChg>
      <pc:sldChg chg="del">
        <pc:chgData name="Teleri Lamb (2105678)" userId="S::2105678@student.uwtsd.ac.uk::edac5975-6490-4d72-8407-768ba8bba427" providerId="AD" clId="Web-{B7B8E785-869A-75A8-D6DF-9AB2989223A6}" dt="2022-11-08T12:56:36.237" v="529"/>
        <pc:sldMkLst>
          <pc:docMk/>
          <pc:sldMk cId="2803639974" sldId="268"/>
        </pc:sldMkLst>
      </pc:sldChg>
      <pc:sldChg chg="modSp">
        <pc:chgData name="Teleri Lamb (2105678)" userId="S::2105678@student.uwtsd.ac.uk::edac5975-6490-4d72-8407-768ba8bba427" providerId="AD" clId="Web-{B7B8E785-869A-75A8-D6DF-9AB2989223A6}" dt="2022-11-09T11:48:56.370" v="1215" actId="20577"/>
        <pc:sldMkLst>
          <pc:docMk/>
          <pc:sldMk cId="3116801877" sldId="269"/>
        </pc:sldMkLst>
        <pc:spChg chg="mod">
          <ac:chgData name="Teleri Lamb (2105678)" userId="S::2105678@student.uwtsd.ac.uk::edac5975-6490-4d72-8407-768ba8bba427" providerId="AD" clId="Web-{B7B8E785-869A-75A8-D6DF-9AB2989223A6}" dt="2022-11-09T11:48:56.370" v="1215" actId="20577"/>
          <ac:spMkLst>
            <pc:docMk/>
            <pc:sldMk cId="3116801877" sldId="269"/>
            <ac:spMk id="2" creationId="{01BC117E-4173-454E-2CF7-A3526B73EBAE}"/>
          </ac:spMkLst>
        </pc:spChg>
      </pc:sldChg>
      <pc:sldChg chg="addSp delSp modSp new mod setBg">
        <pc:chgData name="Teleri Lamb (2105678)" userId="S::2105678@student.uwtsd.ac.uk::edac5975-6490-4d72-8407-768ba8bba427" providerId="AD" clId="Web-{B7B8E785-869A-75A8-D6DF-9AB2989223A6}" dt="2022-11-03T15:15:22.843" v="399" actId="20577"/>
        <pc:sldMkLst>
          <pc:docMk/>
          <pc:sldMk cId="2334319295" sldId="270"/>
        </pc:sldMkLst>
        <pc:spChg chg="mod">
          <ac:chgData name="Teleri Lamb (2105678)" userId="S::2105678@student.uwtsd.ac.uk::edac5975-6490-4d72-8407-768ba8bba427" providerId="AD" clId="Web-{B7B8E785-869A-75A8-D6DF-9AB2989223A6}" dt="2022-11-03T15:12:55.137" v="284"/>
          <ac:spMkLst>
            <pc:docMk/>
            <pc:sldMk cId="2334319295" sldId="270"/>
            <ac:spMk id="2" creationId="{AFBE1CE6-E28A-A8C2-355E-FCBB36F4BF3C}"/>
          </ac:spMkLst>
        </pc:spChg>
        <pc:spChg chg="del">
          <ac:chgData name="Teleri Lamb (2105678)" userId="S::2105678@student.uwtsd.ac.uk::edac5975-6490-4d72-8407-768ba8bba427" providerId="AD" clId="Web-{B7B8E785-869A-75A8-D6DF-9AB2989223A6}" dt="2022-11-03T15:12:21.746" v="262"/>
          <ac:spMkLst>
            <pc:docMk/>
            <pc:sldMk cId="2334319295" sldId="270"/>
            <ac:spMk id="3" creationId="{DA900DEB-F6B1-8A6D-617E-77CB64083F22}"/>
          </ac:spMkLst>
        </pc:spChg>
        <pc:spChg chg="add mod">
          <ac:chgData name="Teleri Lamb (2105678)" userId="S::2105678@student.uwtsd.ac.uk::edac5975-6490-4d72-8407-768ba8bba427" providerId="AD" clId="Web-{B7B8E785-869A-75A8-D6DF-9AB2989223A6}" dt="2022-11-03T15:15:22.843" v="399" actId="20577"/>
          <ac:spMkLst>
            <pc:docMk/>
            <pc:sldMk cId="2334319295" sldId="270"/>
            <ac:spMk id="5" creationId="{FAE28DD4-D897-B8E5-62DE-B62FFD333F9F}"/>
          </ac:spMkLst>
        </pc:spChg>
        <pc:spChg chg="add">
          <ac:chgData name="Teleri Lamb (2105678)" userId="S::2105678@student.uwtsd.ac.uk::edac5975-6490-4d72-8407-768ba8bba427" providerId="AD" clId="Web-{B7B8E785-869A-75A8-D6DF-9AB2989223A6}" dt="2022-11-03T15:12:55.137" v="284"/>
          <ac:spMkLst>
            <pc:docMk/>
            <pc:sldMk cId="2334319295" sldId="270"/>
            <ac:spMk id="9" creationId="{A4AC5506-6312-4701-8D3C-40187889A947}"/>
          </ac:spMkLst>
        </pc:spChg>
        <pc:picChg chg="add mod ord">
          <ac:chgData name="Teleri Lamb (2105678)" userId="S::2105678@student.uwtsd.ac.uk::edac5975-6490-4d72-8407-768ba8bba427" providerId="AD" clId="Web-{B7B8E785-869A-75A8-D6DF-9AB2989223A6}" dt="2022-11-03T15:13:19.669" v="290" actId="1076"/>
          <ac:picMkLst>
            <pc:docMk/>
            <pc:sldMk cId="2334319295" sldId="270"/>
            <ac:picMk id="4" creationId="{AE1A2F75-A29D-79AE-281C-43F4D9F22583}"/>
          </ac:picMkLst>
        </pc:picChg>
      </pc:sldChg>
      <pc:sldChg chg="new del">
        <pc:chgData name="Teleri Lamb (2105678)" userId="S::2105678@student.uwtsd.ac.uk::edac5975-6490-4d72-8407-768ba8bba427" providerId="AD" clId="Web-{B7B8E785-869A-75A8-D6DF-9AB2989223A6}" dt="2022-11-06T13:40:35.638" v="402"/>
        <pc:sldMkLst>
          <pc:docMk/>
          <pc:sldMk cId="1326737429" sldId="271"/>
        </pc:sldMkLst>
      </pc:sldChg>
      <pc:sldChg chg="modSp new">
        <pc:chgData name="Teleri Lamb (2105678)" userId="S::2105678@student.uwtsd.ac.uk::edac5975-6490-4d72-8407-768ba8bba427" providerId="AD" clId="Web-{B7B8E785-869A-75A8-D6DF-9AB2989223A6}" dt="2022-11-09T11:45:23.468" v="1212" actId="20577"/>
        <pc:sldMkLst>
          <pc:docMk/>
          <pc:sldMk cId="3861403306" sldId="271"/>
        </pc:sldMkLst>
        <pc:spChg chg="mod">
          <ac:chgData name="Teleri Lamb (2105678)" userId="S::2105678@student.uwtsd.ac.uk::edac5975-6490-4d72-8407-768ba8bba427" providerId="AD" clId="Web-{B7B8E785-869A-75A8-D6DF-9AB2989223A6}" dt="2022-11-08T13:03:34.451" v="741" actId="20577"/>
          <ac:spMkLst>
            <pc:docMk/>
            <pc:sldMk cId="3861403306" sldId="271"/>
            <ac:spMk id="2" creationId="{8C5727EE-7DF4-0E02-521E-12D03426C21A}"/>
          </ac:spMkLst>
        </pc:spChg>
        <pc:spChg chg="mod">
          <ac:chgData name="Teleri Lamb (2105678)" userId="S::2105678@student.uwtsd.ac.uk::edac5975-6490-4d72-8407-768ba8bba427" providerId="AD" clId="Web-{B7B8E785-869A-75A8-D6DF-9AB2989223A6}" dt="2022-11-09T11:45:23.468" v="1212" actId="20577"/>
          <ac:spMkLst>
            <pc:docMk/>
            <pc:sldMk cId="3861403306" sldId="271"/>
            <ac:spMk id="3" creationId="{F84D1F5B-92B0-A45D-DDE4-05EBCCB5347F}"/>
          </ac:spMkLst>
        </pc:spChg>
      </pc:sldChg>
      <pc:sldChg chg="addSp delSp modSp new mod setBg">
        <pc:chgData name="Teleri Lamb (2105678)" userId="S::2105678@student.uwtsd.ac.uk::edac5975-6490-4d72-8407-768ba8bba427" providerId="AD" clId="Web-{B7B8E785-869A-75A8-D6DF-9AB2989223A6}" dt="2022-11-08T13:21:16.402" v="976" actId="20577"/>
        <pc:sldMkLst>
          <pc:docMk/>
          <pc:sldMk cId="482095188" sldId="272"/>
        </pc:sldMkLst>
        <pc:spChg chg="mod">
          <ac:chgData name="Teleri Lamb (2105678)" userId="S::2105678@student.uwtsd.ac.uk::edac5975-6490-4d72-8407-768ba8bba427" providerId="AD" clId="Web-{B7B8E785-869A-75A8-D6DF-9AB2989223A6}" dt="2022-11-08T13:20:26.792" v="962"/>
          <ac:spMkLst>
            <pc:docMk/>
            <pc:sldMk cId="482095188" sldId="272"/>
            <ac:spMk id="2" creationId="{52093E49-A7C7-D879-465E-B25B174598A8}"/>
          </ac:spMkLst>
        </pc:spChg>
        <pc:spChg chg="mod ord">
          <ac:chgData name="Teleri Lamb (2105678)" userId="S::2105678@student.uwtsd.ac.uk::edac5975-6490-4d72-8407-768ba8bba427" providerId="AD" clId="Web-{B7B8E785-869A-75A8-D6DF-9AB2989223A6}" dt="2022-11-08T13:20:41.511" v="969" actId="20577"/>
          <ac:spMkLst>
            <pc:docMk/>
            <pc:sldMk cId="482095188" sldId="272"/>
            <ac:spMk id="3" creationId="{6296BB9C-D548-957D-861F-CEC9C3BE5F25}"/>
          </ac:spMkLst>
        </pc:spChg>
        <pc:spChg chg="add mod">
          <ac:chgData name="Teleri Lamb (2105678)" userId="S::2105678@student.uwtsd.ac.uk::edac5975-6490-4d72-8407-768ba8bba427" providerId="AD" clId="Web-{B7B8E785-869A-75A8-D6DF-9AB2989223A6}" dt="2022-11-08T13:21:16.402" v="976" actId="20577"/>
          <ac:spMkLst>
            <pc:docMk/>
            <pc:sldMk cId="482095188" sldId="272"/>
            <ac:spMk id="5" creationId="{5E65A6E6-5455-E0FB-FA0B-5266A2768F4B}"/>
          </ac:spMkLst>
        </pc:spChg>
        <pc:spChg chg="add">
          <ac:chgData name="Teleri Lamb (2105678)" userId="S::2105678@student.uwtsd.ac.uk::edac5975-6490-4d72-8407-768ba8bba427" providerId="AD" clId="Web-{B7B8E785-869A-75A8-D6DF-9AB2989223A6}" dt="2022-11-08T13:20:26.792" v="962"/>
          <ac:spMkLst>
            <pc:docMk/>
            <pc:sldMk cId="482095188" sldId="272"/>
            <ac:spMk id="6" creationId="{91CC89A3-857A-4D53-ADCB-0A14B4B404F8}"/>
          </ac:spMkLst>
        </pc:spChg>
        <pc:spChg chg="add del">
          <ac:chgData name="Teleri Lamb (2105678)" userId="S::2105678@student.uwtsd.ac.uk::edac5975-6490-4d72-8407-768ba8bba427" providerId="AD" clId="Web-{B7B8E785-869A-75A8-D6DF-9AB2989223A6}" dt="2022-11-08T13:20:07.182" v="956"/>
          <ac:spMkLst>
            <pc:docMk/>
            <pc:sldMk cId="482095188" sldId="272"/>
            <ac:spMk id="9" creationId="{81AEB8A9-B768-4E30-BA55-D919E6687343}"/>
          </ac:spMkLst>
        </pc:spChg>
        <pc:picChg chg="add mod ord">
          <ac:chgData name="Teleri Lamb (2105678)" userId="S::2105678@student.uwtsd.ac.uk::edac5975-6490-4d72-8407-768ba8bba427" providerId="AD" clId="Web-{B7B8E785-869A-75A8-D6DF-9AB2989223A6}" dt="2022-11-08T13:20:26.792" v="962"/>
          <ac:picMkLst>
            <pc:docMk/>
            <pc:sldMk cId="482095188" sldId="272"/>
            <ac:picMk id="4" creationId="{44E99DF6-EC78-1E5D-E166-432A0400629B}"/>
          </ac:picMkLst>
        </pc:picChg>
      </pc:sldChg>
      <pc:sldChg chg="addSp delSp modSp new mod setBg setClrOvrMap">
        <pc:chgData name="Teleri Lamb (2105678)" userId="S::2105678@student.uwtsd.ac.uk::edac5975-6490-4d72-8407-768ba8bba427" providerId="AD" clId="Web-{B7B8E785-869A-75A8-D6DF-9AB2989223A6}" dt="2022-11-08T13:38:52.650" v="1211" actId="20577"/>
        <pc:sldMkLst>
          <pc:docMk/>
          <pc:sldMk cId="2018644185" sldId="273"/>
        </pc:sldMkLst>
        <pc:spChg chg="mod">
          <ac:chgData name="Teleri Lamb (2105678)" userId="S::2105678@student.uwtsd.ac.uk::edac5975-6490-4d72-8407-768ba8bba427" providerId="AD" clId="Web-{B7B8E785-869A-75A8-D6DF-9AB2989223A6}" dt="2022-11-08T13:38:46.119" v="1210"/>
          <ac:spMkLst>
            <pc:docMk/>
            <pc:sldMk cId="2018644185" sldId="273"/>
            <ac:spMk id="2" creationId="{FE99DB37-8A81-230C-399E-6035E5C7E705}"/>
          </ac:spMkLst>
        </pc:spChg>
        <pc:spChg chg="mod">
          <ac:chgData name="Teleri Lamb (2105678)" userId="S::2105678@student.uwtsd.ac.uk::edac5975-6490-4d72-8407-768ba8bba427" providerId="AD" clId="Web-{B7B8E785-869A-75A8-D6DF-9AB2989223A6}" dt="2022-11-08T13:38:52.650" v="1211" actId="20577"/>
          <ac:spMkLst>
            <pc:docMk/>
            <pc:sldMk cId="2018644185" sldId="273"/>
            <ac:spMk id="3" creationId="{634E5ECE-6BD6-81C5-C831-4E8F3D8884BB}"/>
          </ac:spMkLst>
        </pc:spChg>
        <pc:spChg chg="add del">
          <ac:chgData name="Teleri Lamb (2105678)" userId="S::2105678@student.uwtsd.ac.uk::edac5975-6490-4d72-8407-768ba8bba427" providerId="AD" clId="Web-{B7B8E785-869A-75A8-D6DF-9AB2989223A6}" dt="2022-11-08T13:38:36.384" v="1205"/>
          <ac:spMkLst>
            <pc:docMk/>
            <pc:sldMk cId="2018644185" sldId="273"/>
            <ac:spMk id="8" creationId="{907EF6B7-1338-4443-8C46-6A318D952DFD}"/>
          </ac:spMkLst>
        </pc:spChg>
        <pc:spChg chg="add del">
          <ac:chgData name="Teleri Lamb (2105678)" userId="S::2105678@student.uwtsd.ac.uk::edac5975-6490-4d72-8407-768ba8bba427" providerId="AD" clId="Web-{B7B8E785-869A-75A8-D6DF-9AB2989223A6}" dt="2022-11-08T13:38:36.384" v="1205"/>
          <ac:spMkLst>
            <pc:docMk/>
            <pc:sldMk cId="2018644185" sldId="273"/>
            <ac:spMk id="10" creationId="{DAAE4CDD-124C-4DCF-9584-B6033B545DD5}"/>
          </ac:spMkLst>
        </pc:spChg>
        <pc:spChg chg="add del">
          <ac:chgData name="Teleri Lamb (2105678)" userId="S::2105678@student.uwtsd.ac.uk::edac5975-6490-4d72-8407-768ba8bba427" providerId="AD" clId="Web-{B7B8E785-869A-75A8-D6DF-9AB2989223A6}" dt="2022-11-08T13:38:36.384" v="1205"/>
          <ac:spMkLst>
            <pc:docMk/>
            <pc:sldMk cId="2018644185" sldId="273"/>
            <ac:spMk id="12" creationId="{081E4A58-353D-44AE-B2FC-2A74E2E400F7}"/>
          </ac:spMkLst>
        </pc:spChg>
        <pc:spChg chg="add del">
          <ac:chgData name="Teleri Lamb (2105678)" userId="S::2105678@student.uwtsd.ac.uk::edac5975-6490-4d72-8407-768ba8bba427" providerId="AD" clId="Web-{B7B8E785-869A-75A8-D6DF-9AB2989223A6}" dt="2022-11-08T13:38:40.525" v="1207"/>
          <ac:spMkLst>
            <pc:docMk/>
            <pc:sldMk cId="2018644185" sldId="273"/>
            <ac:spMk id="14" creationId="{AD21898E-86C0-4C8A-A76C-DF33E844C87A}"/>
          </ac:spMkLst>
        </pc:spChg>
        <pc:spChg chg="add del">
          <ac:chgData name="Teleri Lamb (2105678)" userId="S::2105678@student.uwtsd.ac.uk::edac5975-6490-4d72-8407-768ba8bba427" providerId="AD" clId="Web-{B7B8E785-869A-75A8-D6DF-9AB2989223A6}" dt="2022-11-08T13:38:40.525" v="1207"/>
          <ac:spMkLst>
            <pc:docMk/>
            <pc:sldMk cId="2018644185" sldId="273"/>
            <ac:spMk id="15" creationId="{5C8F04BD-D093-45D0-B54C-50FDB308B4EE}"/>
          </ac:spMkLst>
        </pc:spChg>
        <pc:spChg chg="add del">
          <ac:chgData name="Teleri Lamb (2105678)" userId="S::2105678@student.uwtsd.ac.uk::edac5975-6490-4d72-8407-768ba8bba427" providerId="AD" clId="Web-{B7B8E785-869A-75A8-D6DF-9AB2989223A6}" dt="2022-11-08T13:38:46.119" v="1209"/>
          <ac:spMkLst>
            <pc:docMk/>
            <pc:sldMk cId="2018644185" sldId="273"/>
            <ac:spMk id="16" creationId="{1E547BA6-BAE0-43BB-A7CA-60F69CE252F0}"/>
          </ac:spMkLst>
        </pc:spChg>
        <pc:spChg chg="add del">
          <ac:chgData name="Teleri Lamb (2105678)" userId="S::2105678@student.uwtsd.ac.uk::edac5975-6490-4d72-8407-768ba8bba427" providerId="AD" clId="Web-{B7B8E785-869A-75A8-D6DF-9AB2989223A6}" dt="2022-11-08T13:38:46.119" v="1209"/>
          <ac:spMkLst>
            <pc:docMk/>
            <pc:sldMk cId="2018644185" sldId="273"/>
            <ac:spMk id="17" creationId="{2B566528-1B12-4246-9431-5C2D7D081168}"/>
          </ac:spMkLst>
        </pc:spChg>
        <pc:spChg chg="add del">
          <ac:chgData name="Teleri Lamb (2105678)" userId="S::2105678@student.uwtsd.ac.uk::edac5975-6490-4d72-8407-768ba8bba427" providerId="AD" clId="Web-{B7B8E785-869A-75A8-D6DF-9AB2989223A6}" dt="2022-11-08T13:38:46.119" v="1209"/>
          <ac:spMkLst>
            <pc:docMk/>
            <pc:sldMk cId="2018644185" sldId="273"/>
            <ac:spMk id="18" creationId="{2E80C965-DB6D-4F81-9E9E-B027384D0BD6}"/>
          </ac:spMkLst>
        </pc:spChg>
        <pc:spChg chg="add del">
          <ac:chgData name="Teleri Lamb (2105678)" userId="S::2105678@student.uwtsd.ac.uk::edac5975-6490-4d72-8407-768ba8bba427" providerId="AD" clId="Web-{B7B8E785-869A-75A8-D6DF-9AB2989223A6}" dt="2022-11-08T13:38:46.119" v="1209"/>
          <ac:spMkLst>
            <pc:docMk/>
            <pc:sldMk cId="2018644185" sldId="273"/>
            <ac:spMk id="19" creationId="{A580F890-B085-4E95-96AA-55AEBEC5CE6E}"/>
          </ac:spMkLst>
        </pc:spChg>
        <pc:spChg chg="add del">
          <ac:chgData name="Teleri Lamb (2105678)" userId="S::2105678@student.uwtsd.ac.uk::edac5975-6490-4d72-8407-768ba8bba427" providerId="AD" clId="Web-{B7B8E785-869A-75A8-D6DF-9AB2989223A6}" dt="2022-11-08T13:38:46.119" v="1209"/>
          <ac:spMkLst>
            <pc:docMk/>
            <pc:sldMk cId="2018644185" sldId="273"/>
            <ac:spMk id="20" creationId="{D3F51FEB-38FB-4F6C-9F7B-2F2AFAB65463}"/>
          </ac:spMkLst>
        </pc:spChg>
        <pc:spChg chg="add">
          <ac:chgData name="Teleri Lamb (2105678)" userId="S::2105678@student.uwtsd.ac.uk::edac5975-6490-4d72-8407-768ba8bba427" providerId="AD" clId="Web-{B7B8E785-869A-75A8-D6DF-9AB2989223A6}" dt="2022-11-08T13:38:46.119" v="1210"/>
          <ac:spMkLst>
            <pc:docMk/>
            <pc:sldMk cId="2018644185" sldId="273"/>
            <ac:spMk id="22" creationId="{100EDD19-6802-4EC3-95CE-CFFAB042CFD6}"/>
          </ac:spMkLst>
        </pc:spChg>
        <pc:spChg chg="add">
          <ac:chgData name="Teleri Lamb (2105678)" userId="S::2105678@student.uwtsd.ac.uk::edac5975-6490-4d72-8407-768ba8bba427" providerId="AD" clId="Web-{B7B8E785-869A-75A8-D6DF-9AB2989223A6}" dt="2022-11-08T13:38:46.119" v="1210"/>
          <ac:spMkLst>
            <pc:docMk/>
            <pc:sldMk cId="2018644185" sldId="273"/>
            <ac:spMk id="23" creationId="{DB17E863-922E-4C26-BD64-E8FD41D28661}"/>
          </ac:spMkLst>
        </pc:spChg>
      </pc:sldChg>
    </pc:docChg>
  </pc:docChgLst>
  <pc:docChgLst>
    <pc:chgData name="Teleri Lamb (2105678)" userId="S::2105678@student.uwtsd.ac.uk::edac5975-6490-4d72-8407-768ba8bba427" providerId="AD" clId="Web-{265A2919-06DF-4424-A303-1E4ADEE3CA68}"/>
    <pc:docChg chg="modSld">
      <pc:chgData name="Teleri Lamb (2105678)" userId="S::2105678@student.uwtsd.ac.uk::edac5975-6490-4d72-8407-768ba8bba427" providerId="AD" clId="Web-{265A2919-06DF-4424-A303-1E4ADEE3CA68}" dt="2022-10-20T11:15:21.991" v="27" actId="20577"/>
      <pc:docMkLst>
        <pc:docMk/>
      </pc:docMkLst>
      <pc:sldChg chg="addSp delSp modSp">
        <pc:chgData name="Teleri Lamb (2105678)" userId="S::2105678@student.uwtsd.ac.uk::edac5975-6490-4d72-8407-768ba8bba427" providerId="AD" clId="Web-{265A2919-06DF-4424-A303-1E4ADEE3CA68}" dt="2022-10-20T11:15:21.991" v="27" actId="20577"/>
        <pc:sldMkLst>
          <pc:docMk/>
          <pc:sldMk cId="109857222" sldId="256"/>
        </pc:sldMkLst>
        <pc:spChg chg="del mod">
          <ac:chgData name="Teleri Lamb (2105678)" userId="S::2105678@student.uwtsd.ac.uk::edac5975-6490-4d72-8407-768ba8bba427" providerId="AD" clId="Web-{265A2919-06DF-4424-A303-1E4ADEE3CA68}" dt="2022-10-20T11:14:45.348" v="12"/>
          <ac:spMkLst>
            <pc:docMk/>
            <pc:sldMk cId="109857222" sldId="256"/>
            <ac:spMk id="2" creationId="{00000000-0000-0000-0000-000000000000}"/>
          </ac:spMkLst>
        </pc:spChg>
        <pc:spChg chg="del">
          <ac:chgData name="Teleri Lamb (2105678)" userId="S::2105678@student.uwtsd.ac.uk::edac5975-6490-4d72-8407-768ba8bba427" providerId="AD" clId="Web-{265A2919-06DF-4424-A303-1E4ADEE3CA68}" dt="2022-10-20T11:14:13.940" v="0"/>
          <ac:spMkLst>
            <pc:docMk/>
            <pc:sldMk cId="109857222" sldId="256"/>
            <ac:spMk id="3" creationId="{00000000-0000-0000-0000-000000000000}"/>
          </ac:spMkLst>
        </pc:spChg>
        <pc:spChg chg="del mod">
          <ac:chgData name="Teleri Lamb (2105678)" userId="S::2105678@student.uwtsd.ac.uk::edac5975-6490-4d72-8407-768ba8bba427" providerId="AD" clId="Web-{265A2919-06DF-4424-A303-1E4ADEE3CA68}" dt="2022-10-20T11:14:22.956" v="3"/>
          <ac:spMkLst>
            <pc:docMk/>
            <pc:sldMk cId="109857222" sldId="256"/>
            <ac:spMk id="6" creationId="{E0A97484-22C7-7161-99BD-EAE7D6509EA5}"/>
          </ac:spMkLst>
        </pc:spChg>
        <pc:spChg chg="add del mod">
          <ac:chgData name="Teleri Lamb (2105678)" userId="S::2105678@student.uwtsd.ac.uk::edac5975-6490-4d72-8407-768ba8bba427" providerId="AD" clId="Web-{265A2919-06DF-4424-A303-1E4ADEE3CA68}" dt="2022-10-20T11:14:36.425" v="10"/>
          <ac:spMkLst>
            <pc:docMk/>
            <pc:sldMk cId="109857222" sldId="256"/>
            <ac:spMk id="9" creationId="{E7F64756-1B6D-8F26-2827-D2C9A9D48B1A}"/>
          </ac:spMkLst>
        </pc:spChg>
        <pc:spChg chg="add mod">
          <ac:chgData name="Teleri Lamb (2105678)" userId="S::2105678@student.uwtsd.ac.uk::edac5975-6490-4d72-8407-768ba8bba427" providerId="AD" clId="Web-{265A2919-06DF-4424-A303-1E4ADEE3CA68}" dt="2022-10-20T11:15:21.991" v="27" actId="20577"/>
          <ac:spMkLst>
            <pc:docMk/>
            <pc:sldMk cId="109857222" sldId="256"/>
            <ac:spMk id="10" creationId="{BB6C6CD3-4785-9BE0-8B09-C073475728F2}"/>
          </ac:spMkLst>
        </pc:spChg>
        <pc:graphicFrameChg chg="del">
          <ac:chgData name="Teleri Lamb (2105678)" userId="S::2105678@student.uwtsd.ac.uk::edac5975-6490-4d72-8407-768ba8bba427" providerId="AD" clId="Web-{265A2919-06DF-4424-A303-1E4ADEE3CA68}" dt="2022-10-20T11:14:24.659" v="4"/>
          <ac:graphicFrameMkLst>
            <pc:docMk/>
            <pc:sldMk cId="109857222" sldId="256"/>
            <ac:graphicFrameMk id="5" creationId="{5E994A76-6F31-1041-6F9D-CD356806661A}"/>
          </ac:graphicFrameMkLst>
        </pc:graphicFrameChg>
        <pc:graphicFrameChg chg="add del mod">
          <ac:chgData name="Teleri Lamb (2105678)" userId="S::2105678@student.uwtsd.ac.uk::edac5975-6490-4d72-8407-768ba8bba427" providerId="AD" clId="Web-{265A2919-06DF-4424-A303-1E4ADEE3CA68}" dt="2022-10-20T11:14:41.707" v="11"/>
          <ac:graphicFrameMkLst>
            <pc:docMk/>
            <pc:sldMk cId="109857222" sldId="256"/>
            <ac:graphicFrameMk id="8" creationId="{B50128CE-6E38-210B-D345-E7F6D5AF5E4D}"/>
          </ac:graphicFrameMkLst>
        </pc:graphicFrameChg>
      </pc:sldChg>
    </pc:docChg>
  </pc:docChgLst>
  <pc:docChgLst>
    <pc:chgData name="Teleri Lamb (2105678)" userId="S::2105678@student.uwtsd.ac.uk::edac5975-6490-4d72-8407-768ba8bba427" providerId="AD" clId="Web-{48F62B0D-DEE6-581C-5897-CD6A97BD748B}"/>
    <pc:docChg chg="addSld modSld">
      <pc:chgData name="Teleri Lamb (2105678)" userId="S::2105678@student.uwtsd.ac.uk::edac5975-6490-4d72-8407-768ba8bba427" providerId="AD" clId="Web-{48F62B0D-DEE6-581C-5897-CD6A97BD748B}" dt="2022-11-02T11:39:35.334" v="1428"/>
      <pc:docMkLst>
        <pc:docMk/>
      </pc:docMkLst>
      <pc:sldChg chg="addSp delSp modSp mod setBg">
        <pc:chgData name="Teleri Lamb (2105678)" userId="S::2105678@student.uwtsd.ac.uk::edac5975-6490-4d72-8407-768ba8bba427" providerId="AD" clId="Web-{48F62B0D-DEE6-581C-5897-CD6A97BD748B}" dt="2022-11-02T11:38:16.518" v="1413"/>
        <pc:sldMkLst>
          <pc:docMk/>
          <pc:sldMk cId="3390358205" sldId="258"/>
        </pc:sldMkLst>
        <pc:spChg chg="mod">
          <ac:chgData name="Teleri Lamb (2105678)" userId="S::2105678@student.uwtsd.ac.uk::edac5975-6490-4d72-8407-768ba8bba427" providerId="AD" clId="Web-{48F62B0D-DEE6-581C-5897-CD6A97BD748B}" dt="2022-11-02T11:38:16.518" v="1413"/>
          <ac:spMkLst>
            <pc:docMk/>
            <pc:sldMk cId="3390358205" sldId="258"/>
            <ac:spMk id="2" creationId="{38216AB1-DA9D-AFC7-7ADB-ED4195EF49A8}"/>
          </ac:spMkLst>
        </pc:spChg>
        <pc:spChg chg="add del">
          <ac:chgData name="Teleri Lamb (2105678)" userId="S::2105678@student.uwtsd.ac.uk::edac5975-6490-4d72-8407-768ba8bba427" providerId="AD" clId="Web-{48F62B0D-DEE6-581C-5897-CD6A97BD748B}" dt="2022-11-02T11:38:16.518" v="1413"/>
          <ac:spMkLst>
            <pc:docMk/>
            <pc:sldMk cId="3390358205" sldId="258"/>
            <ac:spMk id="3" creationId="{6F4F88C4-ED47-B693-C524-38E5D9ECD501}"/>
          </ac:spMkLst>
        </pc:spChg>
        <pc:spChg chg="add">
          <ac:chgData name="Teleri Lamb (2105678)" userId="S::2105678@student.uwtsd.ac.uk::edac5975-6490-4d72-8407-768ba8bba427" providerId="AD" clId="Web-{48F62B0D-DEE6-581C-5897-CD6A97BD748B}" dt="2022-11-02T11:38:16.518" v="1413"/>
          <ac:spMkLst>
            <pc:docMk/>
            <pc:sldMk cId="3390358205" sldId="258"/>
            <ac:spMk id="8" creationId="{827B839B-9ADE-406B-8590-F1CAEDED45A1}"/>
          </ac:spMkLst>
        </pc:spChg>
        <pc:spChg chg="add del">
          <ac:chgData name="Teleri Lamb (2105678)" userId="S::2105678@student.uwtsd.ac.uk::edac5975-6490-4d72-8407-768ba8bba427" providerId="AD" clId="Web-{48F62B0D-DEE6-581C-5897-CD6A97BD748B}" dt="2022-11-02T11:38:16.502" v="1412"/>
          <ac:spMkLst>
            <pc:docMk/>
            <pc:sldMk cId="3390358205" sldId="258"/>
            <ac:spMk id="9" creationId="{2E442304-DDBD-4F7B-8017-36BCC863FB40}"/>
          </ac:spMkLst>
        </pc:spChg>
        <pc:spChg chg="add">
          <ac:chgData name="Teleri Lamb (2105678)" userId="S::2105678@student.uwtsd.ac.uk::edac5975-6490-4d72-8407-768ba8bba427" providerId="AD" clId="Web-{48F62B0D-DEE6-581C-5897-CD6A97BD748B}" dt="2022-11-02T11:38:16.518" v="1413"/>
          <ac:spMkLst>
            <pc:docMk/>
            <pc:sldMk cId="3390358205" sldId="258"/>
            <ac:spMk id="10" creationId="{CFE45BF0-46DB-408C-B5F7-7B11716805D4}"/>
          </ac:spMkLst>
        </pc:spChg>
        <pc:spChg chg="add del">
          <ac:chgData name="Teleri Lamb (2105678)" userId="S::2105678@student.uwtsd.ac.uk::edac5975-6490-4d72-8407-768ba8bba427" providerId="AD" clId="Web-{48F62B0D-DEE6-581C-5897-CD6A97BD748B}" dt="2022-11-02T11:38:16.502" v="1412"/>
          <ac:spMkLst>
            <pc:docMk/>
            <pc:sldMk cId="3390358205" sldId="258"/>
            <ac:spMk id="11" creationId="{5E107275-3853-46FD-A241-DE4355A42675}"/>
          </ac:spMkLst>
        </pc:spChg>
        <pc:spChg chg="add">
          <ac:chgData name="Teleri Lamb (2105678)" userId="S::2105678@student.uwtsd.ac.uk::edac5975-6490-4d72-8407-768ba8bba427" providerId="AD" clId="Web-{48F62B0D-DEE6-581C-5897-CD6A97BD748B}" dt="2022-11-02T11:38:16.518" v="1413"/>
          <ac:spMkLst>
            <pc:docMk/>
            <pc:sldMk cId="3390358205" sldId="258"/>
            <ac:spMk id="12" creationId="{2AEBC8F2-97B1-41B4-93F1-2D289E197FBA}"/>
          </ac:spMkLst>
        </pc:spChg>
        <pc:spChg chg="add">
          <ac:chgData name="Teleri Lamb (2105678)" userId="S::2105678@student.uwtsd.ac.uk::edac5975-6490-4d72-8407-768ba8bba427" providerId="AD" clId="Web-{48F62B0D-DEE6-581C-5897-CD6A97BD748B}" dt="2022-11-02T11:38:16.518" v="1413"/>
          <ac:spMkLst>
            <pc:docMk/>
            <pc:sldMk cId="3390358205" sldId="258"/>
            <ac:spMk id="13" creationId="{6F4F88C4-ED47-B693-C524-38E5D9ECD501}"/>
          </ac:spMkLst>
        </pc:spChg>
        <pc:spChg chg="add">
          <ac:chgData name="Teleri Lamb (2105678)" userId="S::2105678@student.uwtsd.ac.uk::edac5975-6490-4d72-8407-768ba8bba427" providerId="AD" clId="Web-{48F62B0D-DEE6-581C-5897-CD6A97BD748B}" dt="2022-11-02T11:38:16.518" v="1413"/>
          <ac:spMkLst>
            <pc:docMk/>
            <pc:sldMk cId="3390358205" sldId="258"/>
            <ac:spMk id="14" creationId="{472E3A19-F5D5-48FC-BB9C-48C2F68F598B}"/>
          </ac:spMkLst>
        </pc:spChg>
        <pc:spChg chg="add">
          <ac:chgData name="Teleri Lamb (2105678)" userId="S::2105678@student.uwtsd.ac.uk::edac5975-6490-4d72-8407-768ba8bba427" providerId="AD" clId="Web-{48F62B0D-DEE6-581C-5897-CD6A97BD748B}" dt="2022-11-02T11:38:16.518" v="1413"/>
          <ac:spMkLst>
            <pc:docMk/>
            <pc:sldMk cId="3390358205" sldId="258"/>
            <ac:spMk id="16" creationId="{7A62E32F-BB65-43A8-8EB5-92346890E549}"/>
          </ac:spMkLst>
        </pc:spChg>
        <pc:spChg chg="add">
          <ac:chgData name="Teleri Lamb (2105678)" userId="S::2105678@student.uwtsd.ac.uk::edac5975-6490-4d72-8407-768ba8bba427" providerId="AD" clId="Web-{48F62B0D-DEE6-581C-5897-CD6A97BD748B}" dt="2022-11-02T11:38:16.518" v="1413"/>
          <ac:spMkLst>
            <pc:docMk/>
            <pc:sldMk cId="3390358205" sldId="258"/>
            <ac:spMk id="18" creationId="{14E91B64-9FCC-451E-AFB4-A827D6329367}"/>
          </ac:spMkLst>
        </pc:spChg>
        <pc:graphicFrameChg chg="add del">
          <ac:chgData name="Teleri Lamb (2105678)" userId="S::2105678@student.uwtsd.ac.uk::edac5975-6490-4d72-8407-768ba8bba427" providerId="AD" clId="Web-{48F62B0D-DEE6-581C-5897-CD6A97BD748B}" dt="2022-11-02T11:38:16.502" v="1412"/>
          <ac:graphicFrameMkLst>
            <pc:docMk/>
            <pc:sldMk cId="3390358205" sldId="258"/>
            <ac:graphicFrameMk id="5" creationId="{686C752A-84B5-4438-F28D-B5D1EBCBE48D}"/>
          </ac:graphicFrameMkLst>
        </pc:graphicFrameChg>
      </pc:sldChg>
      <pc:sldChg chg="addSp delSp modSp mod setBg">
        <pc:chgData name="Teleri Lamb (2105678)" userId="S::2105678@student.uwtsd.ac.uk::edac5975-6490-4d72-8407-768ba8bba427" providerId="AD" clId="Web-{48F62B0D-DEE6-581C-5897-CD6A97BD748B}" dt="2022-11-02T11:39:35.334" v="1428"/>
        <pc:sldMkLst>
          <pc:docMk/>
          <pc:sldMk cId="3266350910" sldId="259"/>
        </pc:sldMkLst>
        <pc:spChg chg="mod">
          <ac:chgData name="Teleri Lamb (2105678)" userId="S::2105678@student.uwtsd.ac.uk::edac5975-6490-4d72-8407-768ba8bba427" providerId="AD" clId="Web-{48F62B0D-DEE6-581C-5897-CD6A97BD748B}" dt="2022-11-02T11:39:35.334" v="1428"/>
          <ac:spMkLst>
            <pc:docMk/>
            <pc:sldMk cId="3266350910" sldId="259"/>
            <ac:spMk id="2" creationId="{FAC797F9-9CBB-1C22-B2B0-C57A5C9B5400}"/>
          </ac:spMkLst>
        </pc:spChg>
        <pc:spChg chg="mod">
          <ac:chgData name="Teleri Lamb (2105678)" userId="S::2105678@student.uwtsd.ac.uk::edac5975-6490-4d72-8407-768ba8bba427" providerId="AD" clId="Web-{48F62B0D-DEE6-581C-5897-CD6A97BD748B}" dt="2022-11-02T11:39:35.334" v="1428"/>
          <ac:spMkLst>
            <pc:docMk/>
            <pc:sldMk cId="3266350910" sldId="259"/>
            <ac:spMk id="3" creationId="{D40BDA7D-2E8E-F466-95D9-041E1A4A969F}"/>
          </ac:spMkLst>
        </pc:spChg>
        <pc:spChg chg="add del">
          <ac:chgData name="Teleri Lamb (2105678)" userId="S::2105678@student.uwtsd.ac.uk::edac5975-6490-4d72-8407-768ba8bba427" providerId="AD" clId="Web-{48F62B0D-DEE6-581C-5897-CD6A97BD748B}" dt="2022-11-02T11:39:30.006" v="1423"/>
          <ac:spMkLst>
            <pc:docMk/>
            <pc:sldMk cId="3266350910" sldId="259"/>
            <ac:spMk id="8" creationId="{429917F3-0560-4C6F-B265-458B218C4B87}"/>
          </ac:spMkLst>
        </pc:spChg>
        <pc:spChg chg="add del">
          <ac:chgData name="Teleri Lamb (2105678)" userId="S::2105678@student.uwtsd.ac.uk::edac5975-6490-4d72-8407-768ba8bba427" providerId="AD" clId="Web-{48F62B0D-DEE6-581C-5897-CD6A97BD748B}" dt="2022-11-02T11:39:32.568" v="1425"/>
          <ac:spMkLst>
            <pc:docMk/>
            <pc:sldMk cId="3266350910" sldId="259"/>
            <ac:spMk id="12" creationId="{2AEBC8F2-97B1-41B4-93F1-2D289E197FBA}"/>
          </ac:spMkLst>
        </pc:spChg>
        <pc:spChg chg="add del">
          <ac:chgData name="Teleri Lamb (2105678)" userId="S::2105678@student.uwtsd.ac.uk::edac5975-6490-4d72-8407-768ba8bba427" providerId="AD" clId="Web-{48F62B0D-DEE6-581C-5897-CD6A97BD748B}" dt="2022-11-02T11:39:32.568" v="1425"/>
          <ac:spMkLst>
            <pc:docMk/>
            <pc:sldMk cId="3266350910" sldId="259"/>
            <ac:spMk id="14" creationId="{472E3A19-F5D5-48FC-BB9C-48C2F68F598B}"/>
          </ac:spMkLst>
        </pc:spChg>
        <pc:spChg chg="add del">
          <ac:chgData name="Teleri Lamb (2105678)" userId="S::2105678@student.uwtsd.ac.uk::edac5975-6490-4d72-8407-768ba8bba427" providerId="AD" clId="Web-{48F62B0D-DEE6-581C-5897-CD6A97BD748B}" dt="2022-11-02T11:39:32.568" v="1425"/>
          <ac:spMkLst>
            <pc:docMk/>
            <pc:sldMk cId="3266350910" sldId="259"/>
            <ac:spMk id="15" creationId="{827B839B-9ADE-406B-8590-F1CAEDED45A1}"/>
          </ac:spMkLst>
        </pc:spChg>
        <pc:spChg chg="add del">
          <ac:chgData name="Teleri Lamb (2105678)" userId="S::2105678@student.uwtsd.ac.uk::edac5975-6490-4d72-8407-768ba8bba427" providerId="AD" clId="Web-{48F62B0D-DEE6-581C-5897-CD6A97BD748B}" dt="2022-11-02T11:39:32.568" v="1425"/>
          <ac:spMkLst>
            <pc:docMk/>
            <pc:sldMk cId="3266350910" sldId="259"/>
            <ac:spMk id="16" creationId="{7A62E32F-BB65-43A8-8EB5-92346890E549}"/>
          </ac:spMkLst>
        </pc:spChg>
        <pc:spChg chg="add del">
          <ac:chgData name="Teleri Lamb (2105678)" userId="S::2105678@student.uwtsd.ac.uk::edac5975-6490-4d72-8407-768ba8bba427" providerId="AD" clId="Web-{48F62B0D-DEE6-581C-5897-CD6A97BD748B}" dt="2022-11-02T11:39:32.568" v="1425"/>
          <ac:spMkLst>
            <pc:docMk/>
            <pc:sldMk cId="3266350910" sldId="259"/>
            <ac:spMk id="17" creationId="{CFE45BF0-46DB-408C-B5F7-7B11716805D4}"/>
          </ac:spMkLst>
        </pc:spChg>
        <pc:spChg chg="add del">
          <ac:chgData name="Teleri Lamb (2105678)" userId="S::2105678@student.uwtsd.ac.uk::edac5975-6490-4d72-8407-768ba8bba427" providerId="AD" clId="Web-{48F62B0D-DEE6-581C-5897-CD6A97BD748B}" dt="2022-11-02T11:39:32.568" v="1425"/>
          <ac:spMkLst>
            <pc:docMk/>
            <pc:sldMk cId="3266350910" sldId="259"/>
            <ac:spMk id="18" creationId="{14E91B64-9FCC-451E-AFB4-A827D6329367}"/>
          </ac:spMkLst>
        </pc:spChg>
        <pc:spChg chg="add del">
          <ac:chgData name="Teleri Lamb (2105678)" userId="S::2105678@student.uwtsd.ac.uk::edac5975-6490-4d72-8407-768ba8bba427" providerId="AD" clId="Web-{48F62B0D-DEE6-581C-5897-CD6A97BD748B}" dt="2022-11-02T11:39:35.318" v="1427"/>
          <ac:spMkLst>
            <pc:docMk/>
            <pc:sldMk cId="3266350910" sldId="259"/>
            <ac:spMk id="20" creationId="{76EFD3D9-44F0-4267-BCC1-1613E79D8274}"/>
          </ac:spMkLst>
        </pc:spChg>
        <pc:spChg chg="add del">
          <ac:chgData name="Teleri Lamb (2105678)" userId="S::2105678@student.uwtsd.ac.uk::edac5975-6490-4d72-8407-768ba8bba427" providerId="AD" clId="Web-{48F62B0D-DEE6-581C-5897-CD6A97BD748B}" dt="2022-11-02T11:39:35.318" v="1427"/>
          <ac:spMkLst>
            <pc:docMk/>
            <pc:sldMk cId="3266350910" sldId="259"/>
            <ac:spMk id="21" creationId="{A779A851-95D6-41AF-937A-B0E4B7F6FA8D}"/>
          </ac:spMkLst>
        </pc:spChg>
        <pc:spChg chg="add del">
          <ac:chgData name="Teleri Lamb (2105678)" userId="S::2105678@student.uwtsd.ac.uk::edac5975-6490-4d72-8407-768ba8bba427" providerId="AD" clId="Web-{48F62B0D-DEE6-581C-5897-CD6A97BD748B}" dt="2022-11-02T11:39:35.318" v="1427"/>
          <ac:spMkLst>
            <pc:docMk/>
            <pc:sldMk cId="3266350910" sldId="259"/>
            <ac:spMk id="22" creationId="{953FB2E7-B6CB-429C-81EB-D9516D6D5C8D}"/>
          </ac:spMkLst>
        </pc:spChg>
        <pc:spChg chg="add del">
          <ac:chgData name="Teleri Lamb (2105678)" userId="S::2105678@student.uwtsd.ac.uk::edac5975-6490-4d72-8407-768ba8bba427" providerId="AD" clId="Web-{48F62B0D-DEE6-581C-5897-CD6A97BD748B}" dt="2022-11-02T11:39:35.318" v="1427"/>
          <ac:spMkLst>
            <pc:docMk/>
            <pc:sldMk cId="3266350910" sldId="259"/>
            <ac:spMk id="23" creationId="{2EC40DB1-B719-4A13-9A4D-0966B4B27866}"/>
          </ac:spMkLst>
        </pc:spChg>
        <pc:spChg chg="add del">
          <ac:chgData name="Teleri Lamb (2105678)" userId="S::2105678@student.uwtsd.ac.uk::edac5975-6490-4d72-8407-768ba8bba427" providerId="AD" clId="Web-{48F62B0D-DEE6-581C-5897-CD6A97BD748B}" dt="2022-11-02T11:39:35.318" v="1427"/>
          <ac:spMkLst>
            <pc:docMk/>
            <pc:sldMk cId="3266350910" sldId="259"/>
            <ac:spMk id="24" creationId="{82211336-CFF3-412D-868A-6679C1004C45}"/>
          </ac:spMkLst>
        </pc:spChg>
        <pc:spChg chg="add">
          <ac:chgData name="Teleri Lamb (2105678)" userId="S::2105678@student.uwtsd.ac.uk::edac5975-6490-4d72-8407-768ba8bba427" providerId="AD" clId="Web-{48F62B0D-DEE6-581C-5897-CD6A97BD748B}" dt="2022-11-02T11:39:35.334" v="1428"/>
          <ac:spMkLst>
            <pc:docMk/>
            <pc:sldMk cId="3266350910" sldId="259"/>
            <ac:spMk id="26" creationId="{C2F4CBFA-B385-4B16-B63B-29D40EBF7357}"/>
          </ac:spMkLst>
        </pc:spChg>
        <pc:grpChg chg="add del">
          <ac:chgData name="Teleri Lamb (2105678)" userId="S::2105678@student.uwtsd.ac.uk::edac5975-6490-4d72-8407-768ba8bba427" providerId="AD" clId="Web-{48F62B0D-DEE6-581C-5897-CD6A97BD748B}" dt="2022-11-02T11:39:30.006" v="1423"/>
          <ac:grpSpMkLst>
            <pc:docMk/>
            <pc:sldMk cId="3266350910" sldId="259"/>
            <ac:grpSpMk id="10" creationId="{AA39BAE7-7EB8-4E22-BCBB-F00F514DB7EA}"/>
          </ac:grpSpMkLst>
        </pc:grpChg>
        <pc:grpChg chg="add">
          <ac:chgData name="Teleri Lamb (2105678)" userId="S::2105678@student.uwtsd.ac.uk::edac5975-6490-4d72-8407-768ba8bba427" providerId="AD" clId="Web-{48F62B0D-DEE6-581C-5897-CD6A97BD748B}" dt="2022-11-02T11:39:35.334" v="1428"/>
          <ac:grpSpMkLst>
            <pc:docMk/>
            <pc:sldMk cId="3266350910" sldId="259"/>
            <ac:grpSpMk id="27" creationId="{F698CE04-5039-4B4D-B676-5DDF9467EA20}"/>
          </ac:grpSpMkLst>
        </pc:grpChg>
      </pc:sldChg>
      <pc:sldChg chg="addSp delSp modSp mod setBg">
        <pc:chgData name="Teleri Lamb (2105678)" userId="S::2105678@student.uwtsd.ac.uk::edac5975-6490-4d72-8407-768ba8bba427" providerId="AD" clId="Web-{48F62B0D-DEE6-581C-5897-CD6A97BD748B}" dt="2022-11-02T11:38:48.441" v="1419" actId="1076"/>
        <pc:sldMkLst>
          <pc:docMk/>
          <pc:sldMk cId="1637419144" sldId="260"/>
        </pc:sldMkLst>
        <pc:spChg chg="mod">
          <ac:chgData name="Teleri Lamb (2105678)" userId="S::2105678@student.uwtsd.ac.uk::edac5975-6490-4d72-8407-768ba8bba427" providerId="AD" clId="Web-{48F62B0D-DEE6-581C-5897-CD6A97BD748B}" dt="2022-11-02T11:38:48.441" v="1419" actId="1076"/>
          <ac:spMkLst>
            <pc:docMk/>
            <pc:sldMk cId="1637419144" sldId="260"/>
            <ac:spMk id="2" creationId="{B4C2B804-D8D3-345E-9E44-6959F49D564F}"/>
          </ac:spMkLst>
        </pc:spChg>
        <pc:spChg chg="add del mod">
          <ac:chgData name="Teleri Lamb (2105678)" userId="S::2105678@student.uwtsd.ac.uk::edac5975-6490-4d72-8407-768ba8bba427" providerId="AD" clId="Web-{48F62B0D-DEE6-581C-5897-CD6A97BD748B}" dt="2022-11-02T11:38:43.363" v="1418"/>
          <ac:spMkLst>
            <pc:docMk/>
            <pc:sldMk cId="1637419144" sldId="260"/>
            <ac:spMk id="3" creationId="{C0D4D540-F580-6442-4DB9-300F9F7A1F4A}"/>
          </ac:spMkLst>
        </pc:spChg>
        <pc:spChg chg="add del">
          <ac:chgData name="Teleri Lamb (2105678)" userId="S::2105678@student.uwtsd.ac.uk::edac5975-6490-4d72-8407-768ba8bba427" providerId="AD" clId="Web-{48F62B0D-DEE6-581C-5897-CD6A97BD748B}" dt="2022-11-02T11:38:43.363" v="1417"/>
          <ac:spMkLst>
            <pc:docMk/>
            <pc:sldMk cId="1637419144" sldId="260"/>
            <ac:spMk id="8" creationId="{1B15ED52-F352-441B-82BF-E0EA34836D08}"/>
          </ac:spMkLst>
        </pc:spChg>
        <pc:spChg chg="add del">
          <ac:chgData name="Teleri Lamb (2105678)" userId="S::2105678@student.uwtsd.ac.uk::edac5975-6490-4d72-8407-768ba8bba427" providerId="AD" clId="Web-{48F62B0D-DEE6-581C-5897-CD6A97BD748B}" dt="2022-11-02T11:38:36.534" v="1415"/>
          <ac:spMkLst>
            <pc:docMk/>
            <pc:sldMk cId="1637419144" sldId="260"/>
            <ac:spMk id="9" creationId="{B819A166-7571-4003-A6B8-B62034C3ED30}"/>
          </ac:spMkLst>
        </pc:spChg>
        <pc:spChg chg="add del">
          <ac:chgData name="Teleri Lamb (2105678)" userId="S::2105678@student.uwtsd.ac.uk::edac5975-6490-4d72-8407-768ba8bba427" providerId="AD" clId="Web-{48F62B0D-DEE6-581C-5897-CD6A97BD748B}" dt="2022-11-02T11:38:43.363" v="1417"/>
          <ac:spMkLst>
            <pc:docMk/>
            <pc:sldMk cId="1637419144" sldId="260"/>
            <ac:spMk id="10" creationId="{3B2E3793-BFE6-45A2-9B7B-E18844431C99}"/>
          </ac:spMkLst>
        </pc:spChg>
        <pc:spChg chg="add del">
          <ac:chgData name="Teleri Lamb (2105678)" userId="S::2105678@student.uwtsd.ac.uk::edac5975-6490-4d72-8407-768ba8bba427" providerId="AD" clId="Web-{48F62B0D-DEE6-581C-5897-CD6A97BD748B}" dt="2022-11-02T11:38:43.363" v="1417"/>
          <ac:spMkLst>
            <pc:docMk/>
            <pc:sldMk cId="1637419144" sldId="260"/>
            <ac:spMk id="11" creationId="{C0D4D540-F580-6442-4DB9-300F9F7A1F4A}"/>
          </ac:spMkLst>
        </pc:spChg>
        <pc:spChg chg="add del">
          <ac:chgData name="Teleri Lamb (2105678)" userId="S::2105678@student.uwtsd.ac.uk::edac5975-6490-4d72-8407-768ba8bba427" providerId="AD" clId="Web-{48F62B0D-DEE6-581C-5897-CD6A97BD748B}" dt="2022-11-02T11:38:43.363" v="1417"/>
          <ac:spMkLst>
            <pc:docMk/>
            <pc:sldMk cId="1637419144" sldId="260"/>
            <ac:spMk id="12" creationId="{BC4C4868-CB8F-4AF9-9CDB-8108F2C19B67}"/>
          </ac:spMkLst>
        </pc:spChg>
        <pc:spChg chg="add del">
          <ac:chgData name="Teleri Lamb (2105678)" userId="S::2105678@student.uwtsd.ac.uk::edac5975-6490-4d72-8407-768ba8bba427" providerId="AD" clId="Web-{48F62B0D-DEE6-581C-5897-CD6A97BD748B}" dt="2022-11-02T11:38:43.363" v="1417"/>
          <ac:spMkLst>
            <pc:docMk/>
            <pc:sldMk cId="1637419144" sldId="260"/>
            <ac:spMk id="14" creationId="{375E0459-6403-40CD-989D-56A4407CA12E}"/>
          </ac:spMkLst>
        </pc:spChg>
        <pc:spChg chg="add del">
          <ac:chgData name="Teleri Lamb (2105678)" userId="S::2105678@student.uwtsd.ac.uk::edac5975-6490-4d72-8407-768ba8bba427" providerId="AD" clId="Web-{48F62B0D-DEE6-581C-5897-CD6A97BD748B}" dt="2022-11-02T11:38:43.363" v="1417"/>
          <ac:spMkLst>
            <pc:docMk/>
            <pc:sldMk cId="1637419144" sldId="260"/>
            <ac:spMk id="16" creationId="{53E5B1A8-3AC9-4BD1-9BBC-78CA94F2D1BA}"/>
          </ac:spMkLst>
        </pc:spChg>
        <pc:spChg chg="add">
          <ac:chgData name="Teleri Lamb (2105678)" userId="S::2105678@student.uwtsd.ac.uk::edac5975-6490-4d72-8407-768ba8bba427" providerId="AD" clId="Web-{48F62B0D-DEE6-581C-5897-CD6A97BD748B}" dt="2022-11-02T11:38:43.363" v="1418"/>
          <ac:spMkLst>
            <pc:docMk/>
            <pc:sldMk cId="1637419144" sldId="260"/>
            <ac:spMk id="18" creationId="{907EF6B7-1338-4443-8C46-6A318D952DFD}"/>
          </ac:spMkLst>
        </pc:spChg>
        <pc:spChg chg="add">
          <ac:chgData name="Teleri Lamb (2105678)" userId="S::2105678@student.uwtsd.ac.uk::edac5975-6490-4d72-8407-768ba8bba427" providerId="AD" clId="Web-{48F62B0D-DEE6-581C-5897-CD6A97BD748B}" dt="2022-11-02T11:38:43.363" v="1418"/>
          <ac:spMkLst>
            <pc:docMk/>
            <pc:sldMk cId="1637419144" sldId="260"/>
            <ac:spMk id="19" creationId="{DAAE4CDD-124C-4DCF-9584-B6033B545DD5}"/>
          </ac:spMkLst>
        </pc:spChg>
        <pc:spChg chg="add">
          <ac:chgData name="Teleri Lamb (2105678)" userId="S::2105678@student.uwtsd.ac.uk::edac5975-6490-4d72-8407-768ba8bba427" providerId="AD" clId="Web-{48F62B0D-DEE6-581C-5897-CD6A97BD748B}" dt="2022-11-02T11:38:43.363" v="1418"/>
          <ac:spMkLst>
            <pc:docMk/>
            <pc:sldMk cId="1637419144" sldId="260"/>
            <ac:spMk id="20" creationId="{081E4A58-353D-44AE-B2FC-2A74E2E400F7}"/>
          </ac:spMkLst>
        </pc:spChg>
        <pc:spChg chg="add">
          <ac:chgData name="Teleri Lamb (2105678)" userId="S::2105678@student.uwtsd.ac.uk::edac5975-6490-4d72-8407-768ba8bba427" providerId="AD" clId="Web-{48F62B0D-DEE6-581C-5897-CD6A97BD748B}" dt="2022-11-02T11:38:43.363" v="1418"/>
          <ac:spMkLst>
            <pc:docMk/>
            <pc:sldMk cId="1637419144" sldId="260"/>
            <ac:spMk id="21" creationId="{C0D4D540-F580-6442-4DB9-300F9F7A1F4A}"/>
          </ac:spMkLst>
        </pc:spChg>
        <pc:graphicFrameChg chg="add del">
          <ac:chgData name="Teleri Lamb (2105678)" userId="S::2105678@student.uwtsd.ac.uk::edac5975-6490-4d72-8407-768ba8bba427" providerId="AD" clId="Web-{48F62B0D-DEE6-581C-5897-CD6A97BD748B}" dt="2022-11-02T11:38:36.534" v="1415"/>
          <ac:graphicFrameMkLst>
            <pc:docMk/>
            <pc:sldMk cId="1637419144" sldId="260"/>
            <ac:graphicFrameMk id="5" creationId="{8376C026-6DA7-6397-559C-DE430B3C35A8}"/>
          </ac:graphicFrameMkLst>
        </pc:graphicFrameChg>
      </pc:sldChg>
      <pc:sldChg chg="addSp modSp mod setBg">
        <pc:chgData name="Teleri Lamb (2105678)" userId="S::2105678@student.uwtsd.ac.uk::edac5975-6490-4d72-8407-768ba8bba427" providerId="AD" clId="Web-{48F62B0D-DEE6-581C-5897-CD6A97BD748B}" dt="2022-11-02T11:37:44.266" v="1410"/>
        <pc:sldMkLst>
          <pc:docMk/>
          <pc:sldMk cId="3333987353" sldId="261"/>
        </pc:sldMkLst>
        <pc:spChg chg="mod">
          <ac:chgData name="Teleri Lamb (2105678)" userId="S::2105678@student.uwtsd.ac.uk::edac5975-6490-4d72-8407-768ba8bba427" providerId="AD" clId="Web-{48F62B0D-DEE6-581C-5897-CD6A97BD748B}" dt="2022-11-02T11:37:44.266" v="1410"/>
          <ac:spMkLst>
            <pc:docMk/>
            <pc:sldMk cId="3333987353" sldId="261"/>
            <ac:spMk id="2" creationId="{FB321CD4-FD22-272C-591F-19F0C4C0FB83}"/>
          </ac:spMkLst>
        </pc:spChg>
        <pc:spChg chg="mod">
          <ac:chgData name="Teleri Lamb (2105678)" userId="S::2105678@student.uwtsd.ac.uk::edac5975-6490-4d72-8407-768ba8bba427" providerId="AD" clId="Web-{48F62B0D-DEE6-581C-5897-CD6A97BD748B}" dt="2022-11-02T11:37:44.266" v="1410"/>
          <ac:spMkLst>
            <pc:docMk/>
            <pc:sldMk cId="3333987353" sldId="261"/>
            <ac:spMk id="3" creationId="{2F6E7C36-1459-86CD-4CCA-43D3C4CE8C73}"/>
          </ac:spMkLst>
        </pc:spChg>
        <pc:spChg chg="add">
          <ac:chgData name="Teleri Lamb (2105678)" userId="S::2105678@student.uwtsd.ac.uk::edac5975-6490-4d72-8407-768ba8bba427" providerId="AD" clId="Web-{48F62B0D-DEE6-581C-5897-CD6A97BD748B}" dt="2022-11-02T11:37:44.266" v="1410"/>
          <ac:spMkLst>
            <pc:docMk/>
            <pc:sldMk cId="3333987353" sldId="261"/>
            <ac:spMk id="9" creationId="{45D37F4E-DDB4-456B-97E0-9937730A039F}"/>
          </ac:spMkLst>
        </pc:spChg>
        <pc:spChg chg="add">
          <ac:chgData name="Teleri Lamb (2105678)" userId="S::2105678@student.uwtsd.ac.uk::edac5975-6490-4d72-8407-768ba8bba427" providerId="AD" clId="Web-{48F62B0D-DEE6-581C-5897-CD6A97BD748B}" dt="2022-11-02T11:37:44.266" v="1410"/>
          <ac:spMkLst>
            <pc:docMk/>
            <pc:sldMk cId="3333987353" sldId="261"/>
            <ac:spMk id="11" creationId="{B2DD41CD-8F47-4F56-AD12-4E2FF7696987}"/>
          </ac:spMkLst>
        </pc:spChg>
        <pc:picChg chg="add mod">
          <ac:chgData name="Teleri Lamb (2105678)" userId="S::2105678@student.uwtsd.ac.uk::edac5975-6490-4d72-8407-768ba8bba427" providerId="AD" clId="Web-{48F62B0D-DEE6-581C-5897-CD6A97BD748B}" dt="2022-11-02T11:37:44.266" v="1410"/>
          <ac:picMkLst>
            <pc:docMk/>
            <pc:sldMk cId="3333987353" sldId="261"/>
            <ac:picMk id="4" creationId="{6BF8D7C4-F216-CF22-598D-1D9D55E38031}"/>
          </ac:picMkLst>
        </pc:picChg>
      </pc:sldChg>
      <pc:sldChg chg="addSp modSp mod setBg">
        <pc:chgData name="Teleri Lamb (2105678)" userId="S::2105678@student.uwtsd.ac.uk::edac5975-6490-4d72-8407-768ba8bba427" providerId="AD" clId="Web-{48F62B0D-DEE6-581C-5897-CD6A97BD748B}" dt="2022-11-02T11:39:00.832" v="1420"/>
        <pc:sldMkLst>
          <pc:docMk/>
          <pc:sldMk cId="3325097633" sldId="263"/>
        </pc:sldMkLst>
        <pc:spChg chg="mod">
          <ac:chgData name="Teleri Lamb (2105678)" userId="S::2105678@student.uwtsd.ac.uk::edac5975-6490-4d72-8407-768ba8bba427" providerId="AD" clId="Web-{48F62B0D-DEE6-581C-5897-CD6A97BD748B}" dt="2022-11-02T11:39:00.832" v="1420"/>
          <ac:spMkLst>
            <pc:docMk/>
            <pc:sldMk cId="3325097633" sldId="263"/>
            <ac:spMk id="2" creationId="{B5331D84-CDA3-C135-340F-6CA7D7D9E15F}"/>
          </ac:spMkLst>
        </pc:spChg>
        <pc:spChg chg="mod">
          <ac:chgData name="Teleri Lamb (2105678)" userId="S::2105678@student.uwtsd.ac.uk::edac5975-6490-4d72-8407-768ba8bba427" providerId="AD" clId="Web-{48F62B0D-DEE6-581C-5897-CD6A97BD748B}" dt="2022-11-02T11:39:00.832" v="1420"/>
          <ac:spMkLst>
            <pc:docMk/>
            <pc:sldMk cId="3325097633" sldId="263"/>
            <ac:spMk id="3" creationId="{A750D6D9-9A02-7065-46A6-E3A410E8F906}"/>
          </ac:spMkLst>
        </pc:spChg>
        <pc:spChg chg="add">
          <ac:chgData name="Teleri Lamb (2105678)" userId="S::2105678@student.uwtsd.ac.uk::edac5975-6490-4d72-8407-768ba8bba427" providerId="AD" clId="Web-{48F62B0D-DEE6-581C-5897-CD6A97BD748B}" dt="2022-11-02T11:39:00.832" v="1420"/>
          <ac:spMkLst>
            <pc:docMk/>
            <pc:sldMk cId="3325097633" sldId="263"/>
            <ac:spMk id="8" creationId="{827B839B-9ADE-406B-8590-F1CAEDED45A1}"/>
          </ac:spMkLst>
        </pc:spChg>
        <pc:spChg chg="add">
          <ac:chgData name="Teleri Lamb (2105678)" userId="S::2105678@student.uwtsd.ac.uk::edac5975-6490-4d72-8407-768ba8bba427" providerId="AD" clId="Web-{48F62B0D-DEE6-581C-5897-CD6A97BD748B}" dt="2022-11-02T11:39:00.832" v="1420"/>
          <ac:spMkLst>
            <pc:docMk/>
            <pc:sldMk cId="3325097633" sldId="263"/>
            <ac:spMk id="10" creationId="{CFE45BF0-46DB-408C-B5F7-7B11716805D4}"/>
          </ac:spMkLst>
        </pc:spChg>
        <pc:spChg chg="add">
          <ac:chgData name="Teleri Lamb (2105678)" userId="S::2105678@student.uwtsd.ac.uk::edac5975-6490-4d72-8407-768ba8bba427" providerId="AD" clId="Web-{48F62B0D-DEE6-581C-5897-CD6A97BD748B}" dt="2022-11-02T11:39:00.832" v="1420"/>
          <ac:spMkLst>
            <pc:docMk/>
            <pc:sldMk cId="3325097633" sldId="263"/>
            <ac:spMk id="12" creationId="{2AEBC8F2-97B1-41B4-93F1-2D289E197FBA}"/>
          </ac:spMkLst>
        </pc:spChg>
        <pc:spChg chg="add">
          <ac:chgData name="Teleri Lamb (2105678)" userId="S::2105678@student.uwtsd.ac.uk::edac5975-6490-4d72-8407-768ba8bba427" providerId="AD" clId="Web-{48F62B0D-DEE6-581C-5897-CD6A97BD748B}" dt="2022-11-02T11:39:00.832" v="1420"/>
          <ac:spMkLst>
            <pc:docMk/>
            <pc:sldMk cId="3325097633" sldId="263"/>
            <ac:spMk id="14" creationId="{472E3A19-F5D5-48FC-BB9C-48C2F68F598B}"/>
          </ac:spMkLst>
        </pc:spChg>
        <pc:spChg chg="add">
          <ac:chgData name="Teleri Lamb (2105678)" userId="S::2105678@student.uwtsd.ac.uk::edac5975-6490-4d72-8407-768ba8bba427" providerId="AD" clId="Web-{48F62B0D-DEE6-581C-5897-CD6A97BD748B}" dt="2022-11-02T11:39:00.832" v="1420"/>
          <ac:spMkLst>
            <pc:docMk/>
            <pc:sldMk cId="3325097633" sldId="263"/>
            <ac:spMk id="16" creationId="{7A62E32F-BB65-43A8-8EB5-92346890E549}"/>
          </ac:spMkLst>
        </pc:spChg>
        <pc:spChg chg="add">
          <ac:chgData name="Teleri Lamb (2105678)" userId="S::2105678@student.uwtsd.ac.uk::edac5975-6490-4d72-8407-768ba8bba427" providerId="AD" clId="Web-{48F62B0D-DEE6-581C-5897-CD6A97BD748B}" dt="2022-11-02T11:39:00.832" v="1420"/>
          <ac:spMkLst>
            <pc:docMk/>
            <pc:sldMk cId="3325097633" sldId="263"/>
            <ac:spMk id="18" creationId="{14E91B64-9FCC-451E-AFB4-A827D6329367}"/>
          </ac:spMkLst>
        </pc:spChg>
      </pc:sldChg>
      <pc:sldChg chg="addSp delSp modSp mod setBg">
        <pc:chgData name="Teleri Lamb (2105678)" userId="S::2105678@student.uwtsd.ac.uk::edac5975-6490-4d72-8407-768ba8bba427" providerId="AD" clId="Web-{48F62B0D-DEE6-581C-5897-CD6A97BD748B}" dt="2022-11-02T09:38:11.952" v="441" actId="1076"/>
        <pc:sldMkLst>
          <pc:docMk/>
          <pc:sldMk cId="554032515" sldId="264"/>
        </pc:sldMkLst>
        <pc:spChg chg="mod">
          <ac:chgData name="Teleri Lamb (2105678)" userId="S::2105678@student.uwtsd.ac.uk::edac5975-6490-4d72-8407-768ba8bba427" providerId="AD" clId="Web-{48F62B0D-DEE6-581C-5897-CD6A97BD748B}" dt="2022-11-02T09:35:55.855" v="373"/>
          <ac:spMkLst>
            <pc:docMk/>
            <pc:sldMk cId="554032515" sldId="264"/>
            <ac:spMk id="2" creationId="{EA46FF0D-B25C-ACE1-3904-1A008A409C97}"/>
          </ac:spMkLst>
        </pc:spChg>
        <pc:spChg chg="mod">
          <ac:chgData name="Teleri Lamb (2105678)" userId="S::2105678@student.uwtsd.ac.uk::edac5975-6490-4d72-8407-768ba8bba427" providerId="AD" clId="Web-{48F62B0D-DEE6-581C-5897-CD6A97BD748B}" dt="2022-11-02T09:38:11.952" v="441" actId="1076"/>
          <ac:spMkLst>
            <pc:docMk/>
            <pc:sldMk cId="554032515" sldId="264"/>
            <ac:spMk id="3" creationId="{E5E00829-0D12-44CE-4065-EF4BD85CA2EB}"/>
          </ac:spMkLst>
        </pc:spChg>
        <pc:spChg chg="add del">
          <ac:chgData name="Teleri Lamb (2105678)" userId="S::2105678@student.uwtsd.ac.uk::edac5975-6490-4d72-8407-768ba8bba427" providerId="AD" clId="Web-{48F62B0D-DEE6-581C-5897-CD6A97BD748B}" dt="2022-11-02T09:35:55.855" v="373"/>
          <ac:spMkLst>
            <pc:docMk/>
            <pc:sldMk cId="554032515" sldId="264"/>
            <ac:spMk id="9" creationId="{F13C74B1-5B17-4795-BED0-7140497B445A}"/>
          </ac:spMkLst>
        </pc:spChg>
        <pc:spChg chg="add del">
          <ac:chgData name="Teleri Lamb (2105678)" userId="S::2105678@student.uwtsd.ac.uk::edac5975-6490-4d72-8407-768ba8bba427" providerId="AD" clId="Web-{48F62B0D-DEE6-581C-5897-CD6A97BD748B}" dt="2022-11-02T09:35:55.855" v="373"/>
          <ac:spMkLst>
            <pc:docMk/>
            <pc:sldMk cId="554032515" sldId="264"/>
            <ac:spMk id="11" creationId="{D4974D33-8DC5-464E-8C6D-BE58F0669C17}"/>
          </ac:spMkLst>
        </pc:spChg>
        <pc:spChg chg="add">
          <ac:chgData name="Teleri Lamb (2105678)" userId="S::2105678@student.uwtsd.ac.uk::edac5975-6490-4d72-8407-768ba8bba427" providerId="AD" clId="Web-{48F62B0D-DEE6-581C-5897-CD6A97BD748B}" dt="2022-11-02T09:35:55.855" v="373"/>
          <ac:spMkLst>
            <pc:docMk/>
            <pc:sldMk cId="554032515" sldId="264"/>
            <ac:spMk id="16" creationId="{D009D6D5-DAC2-4A8B-A17A-E206B9012D09}"/>
          </ac:spMkLst>
        </pc:spChg>
        <pc:picChg chg="add mod">
          <ac:chgData name="Teleri Lamb (2105678)" userId="S::2105678@student.uwtsd.ac.uk::edac5975-6490-4d72-8407-768ba8bba427" providerId="AD" clId="Web-{48F62B0D-DEE6-581C-5897-CD6A97BD748B}" dt="2022-11-02T09:35:55.855" v="373"/>
          <ac:picMkLst>
            <pc:docMk/>
            <pc:sldMk cId="554032515" sldId="264"/>
            <ac:picMk id="4" creationId="{16D4DE59-4983-4E20-FFCB-229F311042D6}"/>
          </ac:picMkLst>
        </pc:picChg>
      </pc:sldChg>
      <pc:sldChg chg="addSp delSp modSp new">
        <pc:chgData name="Teleri Lamb (2105678)" userId="S::2105678@student.uwtsd.ac.uk::edac5975-6490-4d72-8407-768ba8bba427" providerId="AD" clId="Web-{48F62B0D-DEE6-581C-5897-CD6A97BD748B}" dt="2022-11-02T09:11:22.577" v="48" actId="1076"/>
        <pc:sldMkLst>
          <pc:docMk/>
          <pc:sldMk cId="2111261444" sldId="266"/>
        </pc:sldMkLst>
        <pc:spChg chg="mod">
          <ac:chgData name="Teleri Lamb (2105678)" userId="S::2105678@student.uwtsd.ac.uk::edac5975-6490-4d72-8407-768ba8bba427" providerId="AD" clId="Web-{48F62B0D-DEE6-581C-5897-CD6A97BD748B}" dt="2022-11-02T09:07:57.385" v="32" actId="20577"/>
          <ac:spMkLst>
            <pc:docMk/>
            <pc:sldMk cId="2111261444" sldId="266"/>
            <ac:spMk id="2" creationId="{1DE77F5B-0836-0E6C-0EC1-5750F9FCB0B8}"/>
          </ac:spMkLst>
        </pc:spChg>
        <pc:spChg chg="del">
          <ac:chgData name="Teleri Lamb (2105678)" userId="S::2105678@student.uwtsd.ac.uk::edac5975-6490-4d72-8407-768ba8bba427" providerId="AD" clId="Web-{48F62B0D-DEE6-581C-5897-CD6A97BD748B}" dt="2022-11-02T09:10:28.107" v="33"/>
          <ac:spMkLst>
            <pc:docMk/>
            <pc:sldMk cId="2111261444" sldId="266"/>
            <ac:spMk id="3" creationId="{289B9E2D-03F2-825C-63FA-FBC8A9A642EC}"/>
          </ac:spMkLst>
        </pc:spChg>
        <pc:spChg chg="add mod">
          <ac:chgData name="Teleri Lamb (2105678)" userId="S::2105678@student.uwtsd.ac.uk::edac5975-6490-4d72-8407-768ba8bba427" providerId="AD" clId="Web-{48F62B0D-DEE6-581C-5897-CD6A97BD748B}" dt="2022-11-02T09:11:22.577" v="48" actId="1076"/>
          <ac:spMkLst>
            <pc:docMk/>
            <pc:sldMk cId="2111261444" sldId="266"/>
            <ac:spMk id="5" creationId="{33C8832F-CFBE-8B21-CA50-42C9A9C7F180}"/>
          </ac:spMkLst>
        </pc:spChg>
        <pc:picChg chg="add mod ord">
          <ac:chgData name="Teleri Lamb (2105678)" userId="S::2105678@student.uwtsd.ac.uk::edac5975-6490-4d72-8407-768ba8bba427" providerId="AD" clId="Web-{48F62B0D-DEE6-581C-5897-CD6A97BD748B}" dt="2022-11-02T09:10:39.764" v="35" actId="14100"/>
          <ac:picMkLst>
            <pc:docMk/>
            <pc:sldMk cId="2111261444" sldId="266"/>
            <ac:picMk id="4" creationId="{C8B11EA4-6A55-F956-8958-8FF91AFF886E}"/>
          </ac:picMkLst>
        </pc:picChg>
      </pc:sldChg>
      <pc:sldChg chg="addSp modSp new mod setBg">
        <pc:chgData name="Teleri Lamb (2105678)" userId="S::2105678@student.uwtsd.ac.uk::edac5975-6490-4d72-8407-768ba8bba427" providerId="AD" clId="Web-{48F62B0D-DEE6-581C-5897-CD6A97BD748B}" dt="2022-11-02T11:39:10.927" v="1421"/>
        <pc:sldMkLst>
          <pc:docMk/>
          <pc:sldMk cId="2843239809" sldId="267"/>
        </pc:sldMkLst>
        <pc:spChg chg="mod">
          <ac:chgData name="Teleri Lamb (2105678)" userId="S::2105678@student.uwtsd.ac.uk::edac5975-6490-4d72-8407-768ba8bba427" providerId="AD" clId="Web-{48F62B0D-DEE6-581C-5897-CD6A97BD748B}" dt="2022-11-02T11:39:10.927" v="1421"/>
          <ac:spMkLst>
            <pc:docMk/>
            <pc:sldMk cId="2843239809" sldId="267"/>
            <ac:spMk id="2" creationId="{9D8FCB6B-F672-F885-30A6-F7A35179643B}"/>
          </ac:spMkLst>
        </pc:spChg>
        <pc:spChg chg="mod">
          <ac:chgData name="Teleri Lamb (2105678)" userId="S::2105678@student.uwtsd.ac.uk::edac5975-6490-4d72-8407-768ba8bba427" providerId="AD" clId="Web-{48F62B0D-DEE6-581C-5897-CD6A97BD748B}" dt="2022-11-02T11:39:10.927" v="1421"/>
          <ac:spMkLst>
            <pc:docMk/>
            <pc:sldMk cId="2843239809" sldId="267"/>
            <ac:spMk id="3" creationId="{8AAE6402-821B-03F4-60A5-271E8F652D70}"/>
          </ac:spMkLst>
        </pc:spChg>
        <pc:spChg chg="add">
          <ac:chgData name="Teleri Lamb (2105678)" userId="S::2105678@student.uwtsd.ac.uk::edac5975-6490-4d72-8407-768ba8bba427" providerId="AD" clId="Web-{48F62B0D-DEE6-581C-5897-CD6A97BD748B}" dt="2022-11-02T11:39:10.927" v="1421"/>
          <ac:spMkLst>
            <pc:docMk/>
            <pc:sldMk cId="2843239809" sldId="267"/>
            <ac:spMk id="8" creationId="{827B839B-9ADE-406B-8590-F1CAEDED45A1}"/>
          </ac:spMkLst>
        </pc:spChg>
        <pc:spChg chg="add">
          <ac:chgData name="Teleri Lamb (2105678)" userId="S::2105678@student.uwtsd.ac.uk::edac5975-6490-4d72-8407-768ba8bba427" providerId="AD" clId="Web-{48F62B0D-DEE6-581C-5897-CD6A97BD748B}" dt="2022-11-02T11:39:10.927" v="1421"/>
          <ac:spMkLst>
            <pc:docMk/>
            <pc:sldMk cId="2843239809" sldId="267"/>
            <ac:spMk id="10" creationId="{CFE45BF0-46DB-408C-B5F7-7B11716805D4}"/>
          </ac:spMkLst>
        </pc:spChg>
        <pc:spChg chg="add">
          <ac:chgData name="Teleri Lamb (2105678)" userId="S::2105678@student.uwtsd.ac.uk::edac5975-6490-4d72-8407-768ba8bba427" providerId="AD" clId="Web-{48F62B0D-DEE6-581C-5897-CD6A97BD748B}" dt="2022-11-02T11:39:10.927" v="1421"/>
          <ac:spMkLst>
            <pc:docMk/>
            <pc:sldMk cId="2843239809" sldId="267"/>
            <ac:spMk id="12" creationId="{2AEBC8F2-97B1-41B4-93F1-2D289E197FBA}"/>
          </ac:spMkLst>
        </pc:spChg>
        <pc:spChg chg="add">
          <ac:chgData name="Teleri Lamb (2105678)" userId="S::2105678@student.uwtsd.ac.uk::edac5975-6490-4d72-8407-768ba8bba427" providerId="AD" clId="Web-{48F62B0D-DEE6-581C-5897-CD6A97BD748B}" dt="2022-11-02T11:39:10.927" v="1421"/>
          <ac:spMkLst>
            <pc:docMk/>
            <pc:sldMk cId="2843239809" sldId="267"/>
            <ac:spMk id="14" creationId="{472E3A19-F5D5-48FC-BB9C-48C2F68F598B}"/>
          </ac:spMkLst>
        </pc:spChg>
        <pc:spChg chg="add">
          <ac:chgData name="Teleri Lamb (2105678)" userId="S::2105678@student.uwtsd.ac.uk::edac5975-6490-4d72-8407-768ba8bba427" providerId="AD" clId="Web-{48F62B0D-DEE6-581C-5897-CD6A97BD748B}" dt="2022-11-02T11:39:10.927" v="1421"/>
          <ac:spMkLst>
            <pc:docMk/>
            <pc:sldMk cId="2843239809" sldId="267"/>
            <ac:spMk id="16" creationId="{7A62E32F-BB65-43A8-8EB5-92346890E549}"/>
          </ac:spMkLst>
        </pc:spChg>
        <pc:spChg chg="add">
          <ac:chgData name="Teleri Lamb (2105678)" userId="S::2105678@student.uwtsd.ac.uk::edac5975-6490-4d72-8407-768ba8bba427" providerId="AD" clId="Web-{48F62B0D-DEE6-581C-5897-CD6A97BD748B}" dt="2022-11-02T11:39:10.927" v="1421"/>
          <ac:spMkLst>
            <pc:docMk/>
            <pc:sldMk cId="2843239809" sldId="267"/>
            <ac:spMk id="18" creationId="{14E91B64-9FCC-451E-AFB4-A827D6329367}"/>
          </ac:spMkLst>
        </pc:spChg>
      </pc:sldChg>
      <pc:sldChg chg="addSp delSp modSp new mod setBg">
        <pc:chgData name="Teleri Lamb (2105678)" userId="S::2105678@student.uwtsd.ac.uk::edac5975-6490-4d72-8407-768ba8bba427" providerId="AD" clId="Web-{48F62B0D-DEE6-581C-5897-CD6A97BD748B}" dt="2022-11-02T09:54:31.142" v="930" actId="20577"/>
        <pc:sldMkLst>
          <pc:docMk/>
          <pc:sldMk cId="2803639974" sldId="268"/>
        </pc:sldMkLst>
        <pc:spChg chg="mod ord">
          <ac:chgData name="Teleri Lamb (2105678)" userId="S::2105678@student.uwtsd.ac.uk::edac5975-6490-4d72-8407-768ba8bba427" providerId="AD" clId="Web-{48F62B0D-DEE6-581C-5897-CD6A97BD748B}" dt="2022-11-02T09:53:31.391" v="920"/>
          <ac:spMkLst>
            <pc:docMk/>
            <pc:sldMk cId="2803639974" sldId="268"/>
            <ac:spMk id="2" creationId="{E29DFB27-8788-E342-8917-602B4D9DD992}"/>
          </ac:spMkLst>
        </pc:spChg>
        <pc:spChg chg="del">
          <ac:chgData name="Teleri Lamb (2105678)" userId="S::2105678@student.uwtsd.ac.uk::edac5975-6490-4d72-8407-768ba8bba427" providerId="AD" clId="Web-{48F62B0D-DEE6-581C-5897-CD6A97BD748B}" dt="2022-11-02T09:52:57.187" v="891"/>
          <ac:spMkLst>
            <pc:docMk/>
            <pc:sldMk cId="2803639974" sldId="268"/>
            <ac:spMk id="3" creationId="{4244DDB5-B49E-7162-2490-BDE4A0DCA03B}"/>
          </ac:spMkLst>
        </pc:spChg>
        <pc:spChg chg="add mod">
          <ac:chgData name="Teleri Lamb (2105678)" userId="S::2105678@student.uwtsd.ac.uk::edac5975-6490-4d72-8407-768ba8bba427" providerId="AD" clId="Web-{48F62B0D-DEE6-581C-5897-CD6A97BD748B}" dt="2022-11-02T09:54:31.142" v="930" actId="20577"/>
          <ac:spMkLst>
            <pc:docMk/>
            <pc:sldMk cId="2803639974" sldId="268"/>
            <ac:spMk id="5" creationId="{46D2EE93-511B-C755-F0F3-8309AB23B51B}"/>
          </ac:spMkLst>
        </pc:spChg>
        <pc:spChg chg="add">
          <ac:chgData name="Teleri Lamb (2105678)" userId="S::2105678@student.uwtsd.ac.uk::edac5975-6490-4d72-8407-768ba8bba427" providerId="AD" clId="Web-{48F62B0D-DEE6-581C-5897-CD6A97BD748B}" dt="2022-11-02T09:53:31.391" v="920"/>
          <ac:spMkLst>
            <pc:docMk/>
            <pc:sldMk cId="2803639974" sldId="268"/>
            <ac:spMk id="9" creationId="{37C89E4B-3C9F-44B9-8B86-D9E3D112D8EC}"/>
          </ac:spMkLst>
        </pc:spChg>
        <pc:picChg chg="add mod ord">
          <ac:chgData name="Teleri Lamb (2105678)" userId="S::2105678@student.uwtsd.ac.uk::edac5975-6490-4d72-8407-768ba8bba427" providerId="AD" clId="Web-{48F62B0D-DEE6-581C-5897-CD6A97BD748B}" dt="2022-11-02T09:53:31.391" v="920"/>
          <ac:picMkLst>
            <pc:docMk/>
            <pc:sldMk cId="2803639974" sldId="268"/>
            <ac:picMk id="4" creationId="{AE0901DA-813F-5E23-93B7-A603081D479D}"/>
          </ac:picMkLst>
        </pc:picChg>
        <pc:cxnChg chg="add">
          <ac:chgData name="Teleri Lamb (2105678)" userId="S::2105678@student.uwtsd.ac.uk::edac5975-6490-4d72-8407-768ba8bba427" providerId="AD" clId="Web-{48F62B0D-DEE6-581C-5897-CD6A97BD748B}" dt="2022-11-02T09:53:31.391" v="920"/>
          <ac:cxnSpMkLst>
            <pc:docMk/>
            <pc:sldMk cId="2803639974" sldId="268"/>
            <ac:cxnSpMk id="11" creationId="{AA2EAA10-076F-46BD-8F0F-B9A2FB77A85C}"/>
          </ac:cxnSpMkLst>
        </pc:cxnChg>
        <pc:cxnChg chg="add">
          <ac:chgData name="Teleri Lamb (2105678)" userId="S::2105678@student.uwtsd.ac.uk::edac5975-6490-4d72-8407-768ba8bba427" providerId="AD" clId="Web-{48F62B0D-DEE6-581C-5897-CD6A97BD748B}" dt="2022-11-02T09:53:31.391" v="920"/>
          <ac:cxnSpMkLst>
            <pc:docMk/>
            <pc:sldMk cId="2803639974" sldId="268"/>
            <ac:cxnSpMk id="13" creationId="{D891E407-403B-4764-86C9-33A56D3BCAA3}"/>
          </ac:cxnSpMkLst>
        </pc:cxnChg>
      </pc:sldChg>
      <pc:sldChg chg="addSp modSp new mod setBg">
        <pc:chgData name="Teleri Lamb (2105678)" userId="S::2105678@student.uwtsd.ac.uk::edac5975-6490-4d72-8407-768ba8bba427" providerId="AD" clId="Web-{48F62B0D-DEE6-581C-5897-CD6A97BD748B}" dt="2022-11-02T10:09:34.597" v="1090" actId="20577"/>
        <pc:sldMkLst>
          <pc:docMk/>
          <pc:sldMk cId="3116801877" sldId="269"/>
        </pc:sldMkLst>
        <pc:spChg chg="mod">
          <ac:chgData name="Teleri Lamb (2105678)" userId="S::2105678@student.uwtsd.ac.uk::edac5975-6490-4d72-8407-768ba8bba427" providerId="AD" clId="Web-{48F62B0D-DEE6-581C-5897-CD6A97BD748B}" dt="2022-11-02T10:00:28.524" v="986"/>
          <ac:spMkLst>
            <pc:docMk/>
            <pc:sldMk cId="3116801877" sldId="269"/>
            <ac:spMk id="2" creationId="{01BC117E-4173-454E-2CF7-A3526B73EBAE}"/>
          </ac:spMkLst>
        </pc:spChg>
        <pc:spChg chg="mod">
          <ac:chgData name="Teleri Lamb (2105678)" userId="S::2105678@student.uwtsd.ac.uk::edac5975-6490-4d72-8407-768ba8bba427" providerId="AD" clId="Web-{48F62B0D-DEE6-581C-5897-CD6A97BD748B}" dt="2022-11-02T10:09:34.597" v="1090" actId="20577"/>
          <ac:spMkLst>
            <pc:docMk/>
            <pc:sldMk cId="3116801877" sldId="269"/>
            <ac:spMk id="3" creationId="{1680E15C-9440-7F74-79DA-00D76FA40B60}"/>
          </ac:spMkLst>
        </pc:spChg>
        <pc:spChg chg="add">
          <ac:chgData name="Teleri Lamb (2105678)" userId="S::2105678@student.uwtsd.ac.uk::edac5975-6490-4d72-8407-768ba8bba427" providerId="AD" clId="Web-{48F62B0D-DEE6-581C-5897-CD6A97BD748B}" dt="2022-11-02T10:00:28.524" v="986"/>
          <ac:spMkLst>
            <pc:docMk/>
            <pc:sldMk cId="3116801877" sldId="269"/>
            <ac:spMk id="8" creationId="{827B839B-9ADE-406B-8590-F1CAEDED45A1}"/>
          </ac:spMkLst>
        </pc:spChg>
        <pc:spChg chg="add">
          <ac:chgData name="Teleri Lamb (2105678)" userId="S::2105678@student.uwtsd.ac.uk::edac5975-6490-4d72-8407-768ba8bba427" providerId="AD" clId="Web-{48F62B0D-DEE6-581C-5897-CD6A97BD748B}" dt="2022-11-02T10:00:28.524" v="986"/>
          <ac:spMkLst>
            <pc:docMk/>
            <pc:sldMk cId="3116801877" sldId="269"/>
            <ac:spMk id="10" creationId="{CFE45BF0-46DB-408C-B5F7-7B11716805D4}"/>
          </ac:spMkLst>
        </pc:spChg>
        <pc:spChg chg="add">
          <ac:chgData name="Teleri Lamb (2105678)" userId="S::2105678@student.uwtsd.ac.uk::edac5975-6490-4d72-8407-768ba8bba427" providerId="AD" clId="Web-{48F62B0D-DEE6-581C-5897-CD6A97BD748B}" dt="2022-11-02T10:00:28.524" v="986"/>
          <ac:spMkLst>
            <pc:docMk/>
            <pc:sldMk cId="3116801877" sldId="269"/>
            <ac:spMk id="12" creationId="{2AEBC8F2-97B1-41B4-93F1-2D289E197FBA}"/>
          </ac:spMkLst>
        </pc:spChg>
        <pc:spChg chg="add">
          <ac:chgData name="Teleri Lamb (2105678)" userId="S::2105678@student.uwtsd.ac.uk::edac5975-6490-4d72-8407-768ba8bba427" providerId="AD" clId="Web-{48F62B0D-DEE6-581C-5897-CD6A97BD748B}" dt="2022-11-02T10:00:28.524" v="986"/>
          <ac:spMkLst>
            <pc:docMk/>
            <pc:sldMk cId="3116801877" sldId="269"/>
            <ac:spMk id="14" creationId="{472E3A19-F5D5-48FC-BB9C-48C2F68F598B}"/>
          </ac:spMkLst>
        </pc:spChg>
        <pc:spChg chg="add">
          <ac:chgData name="Teleri Lamb (2105678)" userId="S::2105678@student.uwtsd.ac.uk::edac5975-6490-4d72-8407-768ba8bba427" providerId="AD" clId="Web-{48F62B0D-DEE6-581C-5897-CD6A97BD748B}" dt="2022-11-02T10:00:28.524" v="986"/>
          <ac:spMkLst>
            <pc:docMk/>
            <pc:sldMk cId="3116801877" sldId="269"/>
            <ac:spMk id="16" creationId="{7A62E32F-BB65-43A8-8EB5-92346890E549}"/>
          </ac:spMkLst>
        </pc:spChg>
        <pc:spChg chg="add">
          <ac:chgData name="Teleri Lamb (2105678)" userId="S::2105678@student.uwtsd.ac.uk::edac5975-6490-4d72-8407-768ba8bba427" providerId="AD" clId="Web-{48F62B0D-DEE6-581C-5897-CD6A97BD748B}" dt="2022-11-02T10:00:28.524" v="986"/>
          <ac:spMkLst>
            <pc:docMk/>
            <pc:sldMk cId="3116801877" sldId="269"/>
            <ac:spMk id="18" creationId="{14E91B64-9FCC-451E-AFB4-A827D6329367}"/>
          </ac:spMkLst>
        </pc:spChg>
      </pc:sldChg>
    </pc:docChg>
  </pc:docChgLst>
  <pc:docChgLst>
    <pc:chgData name="Teleri Lamb (2105678)" userId="S::2105678@student.uwtsd.ac.uk::edac5975-6490-4d72-8407-768ba8bba427" providerId="AD" clId="Web-{DFBEFEF7-3D41-2460-A7E3-FC4963020F62}"/>
    <pc:docChg chg="modSld">
      <pc:chgData name="Teleri Lamb (2105678)" userId="S::2105678@student.uwtsd.ac.uk::edac5975-6490-4d72-8407-768ba8bba427" providerId="AD" clId="Web-{DFBEFEF7-3D41-2460-A7E3-FC4963020F62}" dt="2022-11-01T10:05:25.648" v="440" actId="20577"/>
      <pc:docMkLst>
        <pc:docMk/>
      </pc:docMkLst>
      <pc:sldChg chg="modSp">
        <pc:chgData name="Teleri Lamb (2105678)" userId="S::2105678@student.uwtsd.ac.uk::edac5975-6490-4d72-8407-768ba8bba427" providerId="AD" clId="Web-{DFBEFEF7-3D41-2460-A7E3-FC4963020F62}" dt="2022-11-01T10:02:02.360" v="277" actId="20577"/>
        <pc:sldMkLst>
          <pc:docMk/>
          <pc:sldMk cId="1637419144" sldId="260"/>
        </pc:sldMkLst>
        <pc:spChg chg="mod">
          <ac:chgData name="Teleri Lamb (2105678)" userId="S::2105678@student.uwtsd.ac.uk::edac5975-6490-4d72-8407-768ba8bba427" providerId="AD" clId="Web-{DFBEFEF7-3D41-2460-A7E3-FC4963020F62}" dt="2022-11-01T09:54:50.595" v="106" actId="20577"/>
          <ac:spMkLst>
            <pc:docMk/>
            <pc:sldMk cId="1637419144" sldId="260"/>
            <ac:spMk id="2" creationId="{B4C2B804-D8D3-345E-9E44-6959F49D564F}"/>
          </ac:spMkLst>
        </pc:spChg>
        <pc:spChg chg="mod">
          <ac:chgData name="Teleri Lamb (2105678)" userId="S::2105678@student.uwtsd.ac.uk::edac5975-6490-4d72-8407-768ba8bba427" providerId="AD" clId="Web-{DFBEFEF7-3D41-2460-A7E3-FC4963020F62}" dt="2022-11-01T10:02:02.360" v="277" actId="20577"/>
          <ac:spMkLst>
            <pc:docMk/>
            <pc:sldMk cId="1637419144" sldId="260"/>
            <ac:spMk id="3" creationId="{C0D4D540-F580-6442-4DB9-300F9F7A1F4A}"/>
          </ac:spMkLst>
        </pc:spChg>
      </pc:sldChg>
      <pc:sldChg chg="modSp">
        <pc:chgData name="Teleri Lamb (2105678)" userId="S::2105678@student.uwtsd.ac.uk::edac5975-6490-4d72-8407-768ba8bba427" providerId="AD" clId="Web-{DFBEFEF7-3D41-2460-A7E3-FC4963020F62}" dt="2022-11-01T10:05:25.648" v="440" actId="20577"/>
        <pc:sldMkLst>
          <pc:docMk/>
          <pc:sldMk cId="3333987353" sldId="261"/>
        </pc:sldMkLst>
        <pc:spChg chg="mod">
          <ac:chgData name="Teleri Lamb (2105678)" userId="S::2105678@student.uwtsd.ac.uk::edac5975-6490-4d72-8407-768ba8bba427" providerId="AD" clId="Web-{DFBEFEF7-3D41-2460-A7E3-FC4963020F62}" dt="2022-11-01T10:05:25.648" v="440" actId="20577"/>
          <ac:spMkLst>
            <pc:docMk/>
            <pc:sldMk cId="3333987353" sldId="261"/>
            <ac:spMk id="3" creationId="{2F6E7C36-1459-86CD-4CCA-43D3C4CE8C73}"/>
          </ac:spMkLst>
        </pc:spChg>
      </pc:sldChg>
    </pc:docChg>
  </pc:docChgLst>
  <pc:docChgLst>
    <pc:chgData name="Teleri Lamb (2105678)" userId="S::2105678@student.uwtsd.ac.uk::edac5975-6490-4d72-8407-768ba8bba427" providerId="AD" clId="Web-{D2183DE3-D4C4-667C-1A5B-FE8FB7A38BBF}"/>
    <pc:docChg chg="addSld modSld">
      <pc:chgData name="Teleri Lamb (2105678)" userId="S::2105678@student.uwtsd.ac.uk::edac5975-6490-4d72-8407-768ba8bba427" providerId="AD" clId="Web-{D2183DE3-D4C4-667C-1A5B-FE8FB7A38BBF}" dt="2022-11-10T12:43:09.718" v="676" actId="20577"/>
      <pc:docMkLst>
        <pc:docMk/>
      </pc:docMkLst>
      <pc:sldChg chg="modSp">
        <pc:chgData name="Teleri Lamb (2105678)" userId="S::2105678@student.uwtsd.ac.uk::edac5975-6490-4d72-8407-768ba8bba427" providerId="AD" clId="Web-{D2183DE3-D4C4-667C-1A5B-FE8FB7A38BBF}" dt="2022-11-09T12:26:11.842" v="14" actId="20577"/>
        <pc:sldMkLst>
          <pc:docMk/>
          <pc:sldMk cId="3266350910" sldId="259"/>
        </pc:sldMkLst>
        <pc:spChg chg="mod">
          <ac:chgData name="Teleri Lamb (2105678)" userId="S::2105678@student.uwtsd.ac.uk::edac5975-6490-4d72-8407-768ba8bba427" providerId="AD" clId="Web-{D2183DE3-D4C4-667C-1A5B-FE8FB7A38BBF}" dt="2022-11-09T12:26:11.842" v="14" actId="20577"/>
          <ac:spMkLst>
            <pc:docMk/>
            <pc:sldMk cId="3266350910" sldId="259"/>
            <ac:spMk id="3" creationId="{D40BDA7D-2E8E-F466-95D9-041E1A4A969F}"/>
          </ac:spMkLst>
        </pc:spChg>
      </pc:sldChg>
      <pc:sldChg chg="modSp">
        <pc:chgData name="Teleri Lamb (2105678)" userId="S::2105678@student.uwtsd.ac.uk::edac5975-6490-4d72-8407-768ba8bba427" providerId="AD" clId="Web-{D2183DE3-D4C4-667C-1A5B-FE8FB7A38BBF}" dt="2022-11-09T12:25:48.701" v="9" actId="20577"/>
        <pc:sldMkLst>
          <pc:docMk/>
          <pc:sldMk cId="3333987353" sldId="261"/>
        </pc:sldMkLst>
        <pc:spChg chg="mod">
          <ac:chgData name="Teleri Lamb (2105678)" userId="S::2105678@student.uwtsd.ac.uk::edac5975-6490-4d72-8407-768ba8bba427" providerId="AD" clId="Web-{D2183DE3-D4C4-667C-1A5B-FE8FB7A38BBF}" dt="2022-11-09T12:25:48.701" v="9" actId="20577"/>
          <ac:spMkLst>
            <pc:docMk/>
            <pc:sldMk cId="3333987353" sldId="261"/>
            <ac:spMk id="3" creationId="{2F6E7C36-1459-86CD-4CCA-43D3C4CE8C73}"/>
          </ac:spMkLst>
        </pc:spChg>
      </pc:sldChg>
      <pc:sldChg chg="modSp">
        <pc:chgData name="Teleri Lamb (2105678)" userId="S::2105678@student.uwtsd.ac.uk::edac5975-6490-4d72-8407-768ba8bba427" providerId="AD" clId="Web-{D2183DE3-D4C4-667C-1A5B-FE8FB7A38BBF}" dt="2022-11-09T12:21:31.523" v="2" actId="20577"/>
        <pc:sldMkLst>
          <pc:docMk/>
          <pc:sldMk cId="482095188" sldId="272"/>
        </pc:sldMkLst>
        <pc:spChg chg="mod">
          <ac:chgData name="Teleri Lamb (2105678)" userId="S::2105678@student.uwtsd.ac.uk::edac5975-6490-4d72-8407-768ba8bba427" providerId="AD" clId="Web-{D2183DE3-D4C4-667C-1A5B-FE8FB7A38BBF}" dt="2022-11-09T12:21:31.523" v="2" actId="20577"/>
          <ac:spMkLst>
            <pc:docMk/>
            <pc:sldMk cId="482095188" sldId="272"/>
            <ac:spMk id="2" creationId="{52093E49-A7C7-D879-465E-B25B174598A8}"/>
          </ac:spMkLst>
        </pc:spChg>
      </pc:sldChg>
      <pc:sldChg chg="modSp">
        <pc:chgData name="Teleri Lamb (2105678)" userId="S::2105678@student.uwtsd.ac.uk::edac5975-6490-4d72-8407-768ba8bba427" providerId="AD" clId="Web-{D2183DE3-D4C4-667C-1A5B-FE8FB7A38BBF}" dt="2022-11-09T12:55:50.504" v="100" actId="20577"/>
        <pc:sldMkLst>
          <pc:docMk/>
          <pc:sldMk cId="2018644185" sldId="273"/>
        </pc:sldMkLst>
        <pc:spChg chg="mod">
          <ac:chgData name="Teleri Lamb (2105678)" userId="S::2105678@student.uwtsd.ac.uk::edac5975-6490-4d72-8407-768ba8bba427" providerId="AD" clId="Web-{D2183DE3-D4C4-667C-1A5B-FE8FB7A38BBF}" dt="2022-11-09T12:55:50.504" v="100" actId="20577"/>
          <ac:spMkLst>
            <pc:docMk/>
            <pc:sldMk cId="2018644185" sldId="273"/>
            <ac:spMk id="3" creationId="{634E5ECE-6BD6-81C5-C831-4E8F3D8884BB}"/>
          </ac:spMkLst>
        </pc:spChg>
      </pc:sldChg>
      <pc:sldChg chg="delSp modSp new">
        <pc:chgData name="Teleri Lamb (2105678)" userId="S::2105678@student.uwtsd.ac.uk::edac5975-6490-4d72-8407-768ba8bba427" providerId="AD" clId="Web-{D2183DE3-D4C4-667C-1A5B-FE8FB7A38BBF}" dt="2022-11-10T12:43:09.718" v="676" actId="20577"/>
        <pc:sldMkLst>
          <pc:docMk/>
          <pc:sldMk cId="3773748282" sldId="274"/>
        </pc:sldMkLst>
        <pc:spChg chg="del">
          <ac:chgData name="Teleri Lamb (2105678)" userId="S::2105678@student.uwtsd.ac.uk::edac5975-6490-4d72-8407-768ba8bba427" providerId="AD" clId="Web-{D2183DE3-D4C4-667C-1A5B-FE8FB7A38BBF}" dt="2022-11-10T11:53:14.083" v="101"/>
          <ac:spMkLst>
            <pc:docMk/>
            <pc:sldMk cId="3773748282" sldId="274"/>
            <ac:spMk id="2" creationId="{23B70F09-B37F-407C-6EEA-31B7CB8464DD}"/>
          </ac:spMkLst>
        </pc:spChg>
        <pc:spChg chg="mod">
          <ac:chgData name="Teleri Lamb (2105678)" userId="S::2105678@student.uwtsd.ac.uk::edac5975-6490-4d72-8407-768ba8bba427" providerId="AD" clId="Web-{D2183DE3-D4C4-667C-1A5B-FE8FB7A38BBF}" dt="2022-11-10T12:43:09.718" v="676" actId="20577"/>
          <ac:spMkLst>
            <pc:docMk/>
            <pc:sldMk cId="3773748282" sldId="274"/>
            <ac:spMk id="3" creationId="{DC6211B8-A99B-BA33-9CE7-F9995A83053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10/11/2022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10/11/2022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10/11/2022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10/11/2022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10/11/2022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10/11/2022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10/11/2022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phw.nhs.wales/topics/digital-technology-and-health/" TargetMode="External"/><Relationship Id="rId3" Type="http://schemas.openxmlformats.org/officeDocument/2006/relationships/hyperlink" Target="https://citypopulation.de/en/uk/wales/pembrokeshire/W37000361__haverfordwest/" TargetMode="External"/><Relationship Id="rId7" Type="http://schemas.openxmlformats.org/officeDocument/2006/relationships/hyperlink" Target="https://classywomencollection.com/blogs/fashion-guide/jewelry-market" TargetMode="External"/><Relationship Id="rId2" Type="http://schemas.openxmlformats.org/officeDocument/2006/relationships/hyperlink" Target="https://mailchimp.com/en-gb/resources/how-to-market-on-social-media/?gclid=CjwKCAjw2OiaBhBSEiwAh2ZSPyzb9coaM_r3dy3Kaz97SJDJm7XRjFNhPWD-a6r9bkMAN-dX8DiNFhoCpFsQAvD_BwE&amp;gclsrc=aw.ds" TargetMode="External"/><Relationship Id="rId1" Type="http://schemas.openxmlformats.org/officeDocument/2006/relationships/slideLayout" Target="../slideLayouts/slideLayout2.xml"/><Relationship Id="rId6" Type="http://schemas.openxmlformats.org/officeDocument/2006/relationships/hyperlink" Target="https://okcredit.in/blog/steps-to-becoming-a-wholesale-jewellery-distributor/" TargetMode="External"/><Relationship Id="rId5" Type="http://schemas.openxmlformats.org/officeDocument/2006/relationships/hyperlink" Target="https://haverfordwesttown.co.uk/directory/withybush-retail-park/" TargetMode="External"/><Relationship Id="rId4" Type="http://schemas.openxmlformats.org/officeDocument/2006/relationships/hyperlink" Target="https://www.annadavies.co.uk/clogau-gold" TargetMode="External"/><Relationship Id="rId9" Type="http://schemas.openxmlformats.org/officeDocument/2006/relationships/hyperlink" Target="https://75media.co.uk/blog/do-flyers-wor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50811073-89F5-46D6-83D8-BA76446497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3442855"/>
          </a:xfrm>
          <a:custGeom>
            <a:avLst/>
            <a:gdLst>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330471 w 12192000"/>
              <a:gd name="connsiteY43" fmla="*/ 3148294 h 3442855"/>
              <a:gd name="connsiteX44" fmla="*/ 2325930 w 12192000"/>
              <a:gd name="connsiteY44" fmla="*/ 3149646 h 3442855"/>
              <a:gd name="connsiteX45" fmla="*/ 2304043 w 12192000"/>
              <a:gd name="connsiteY45" fmla="*/ 3152858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08701 w 12192000"/>
              <a:gd name="connsiteY68" fmla="*/ 3323460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330471 w 12192000"/>
              <a:gd name="connsiteY43" fmla="*/ 3148294 h 3442855"/>
              <a:gd name="connsiteX44" fmla="*/ 2325930 w 12192000"/>
              <a:gd name="connsiteY44" fmla="*/ 3149646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08701 w 12192000"/>
              <a:gd name="connsiteY68" fmla="*/ 3323460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75" fmla="*/ 3459907 w 12192000"/>
              <a:gd name="connsiteY75"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330471 w 12192000"/>
              <a:gd name="connsiteY43" fmla="*/ 3148294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08701 w 12192000"/>
              <a:gd name="connsiteY68" fmla="*/ 3323460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75" fmla="*/ 3459907 w 12192000"/>
              <a:gd name="connsiteY75"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08701 w 12192000"/>
              <a:gd name="connsiteY68" fmla="*/ 3323460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75" fmla="*/ 3459907 w 12192000"/>
              <a:gd name="connsiteY75"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63292 w 12192000"/>
              <a:gd name="connsiteY68" fmla="*/ 3316636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75" fmla="*/ 3459907 w 12192000"/>
              <a:gd name="connsiteY75"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63292 w 12192000"/>
              <a:gd name="connsiteY68" fmla="*/ 3316636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75" fmla="*/ 3459907 w 12192000"/>
              <a:gd name="connsiteY75"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842652 w 12192000"/>
              <a:gd name="connsiteY53" fmla="*/ 3186535 h 3442855"/>
              <a:gd name="connsiteX54" fmla="*/ 1763355 w 12192000"/>
              <a:gd name="connsiteY54" fmla="*/ 3224928 h 3442855"/>
              <a:gd name="connsiteX55" fmla="*/ 1654444 w 12192000"/>
              <a:gd name="connsiteY55" fmla="*/ 3229661 h 3442855"/>
              <a:gd name="connsiteX56" fmla="*/ 1629483 w 12192000"/>
              <a:gd name="connsiteY56" fmla="*/ 3232675 h 3442855"/>
              <a:gd name="connsiteX57" fmla="*/ 1573012 w 12192000"/>
              <a:gd name="connsiteY57" fmla="*/ 3250275 h 3442855"/>
              <a:gd name="connsiteX58" fmla="*/ 1525936 w 12192000"/>
              <a:gd name="connsiteY58" fmla="*/ 3243056 h 3442855"/>
              <a:gd name="connsiteX59" fmla="*/ 1515932 w 12192000"/>
              <a:gd name="connsiteY59" fmla="*/ 3243699 h 3442855"/>
              <a:gd name="connsiteX60" fmla="*/ 1418247 w 12192000"/>
              <a:gd name="connsiteY60" fmla="*/ 3236042 h 3442855"/>
              <a:gd name="connsiteX61" fmla="*/ 1311781 w 12192000"/>
              <a:gd name="connsiteY61" fmla="*/ 3207733 h 3442855"/>
              <a:gd name="connsiteX62" fmla="*/ 1287526 w 12192000"/>
              <a:gd name="connsiteY62" fmla="*/ 3195564 h 3442855"/>
              <a:gd name="connsiteX63" fmla="*/ 1275912 w 12192000"/>
              <a:gd name="connsiteY63" fmla="*/ 3202348 h 3442855"/>
              <a:gd name="connsiteX64" fmla="*/ 1160923 w 12192000"/>
              <a:gd name="connsiteY64" fmla="*/ 3219676 h 3442855"/>
              <a:gd name="connsiteX65" fmla="*/ 909690 w 12192000"/>
              <a:gd name="connsiteY65" fmla="*/ 3216919 h 3442855"/>
              <a:gd name="connsiteX66" fmla="*/ 764020 w 12192000"/>
              <a:gd name="connsiteY66" fmla="*/ 3235844 h 3442855"/>
              <a:gd name="connsiteX67" fmla="*/ 701915 w 12192000"/>
              <a:gd name="connsiteY67" fmla="*/ 3250223 h 3442855"/>
              <a:gd name="connsiteX68" fmla="*/ 463292 w 12192000"/>
              <a:gd name="connsiteY68" fmla="*/ 3316636 h 3442855"/>
              <a:gd name="connsiteX69" fmla="*/ 369865 w 12192000"/>
              <a:gd name="connsiteY69" fmla="*/ 3339094 h 3442855"/>
              <a:gd name="connsiteX70" fmla="*/ 318911 w 12192000"/>
              <a:gd name="connsiteY70" fmla="*/ 3367912 h 3442855"/>
              <a:gd name="connsiteX71" fmla="*/ 119548 w 12192000"/>
              <a:gd name="connsiteY71" fmla="*/ 3404651 h 3442855"/>
              <a:gd name="connsiteX72" fmla="*/ 0 w 12192000"/>
              <a:gd name="connsiteY72" fmla="*/ 3414000 h 3442855"/>
              <a:gd name="connsiteX73" fmla="*/ 0 w 12192000"/>
              <a:gd name="connsiteY73" fmla="*/ 2 h 3442855"/>
              <a:gd name="connsiteX74" fmla="*/ 3459904 w 12192000"/>
              <a:gd name="connsiteY74" fmla="*/ 1 h 3442855"/>
              <a:gd name="connsiteX75" fmla="*/ 3459907 w 12192000"/>
              <a:gd name="connsiteY75"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845479 w 12192000"/>
              <a:gd name="connsiteY52" fmla="*/ 3178329 h 3442855"/>
              <a:gd name="connsiteX53" fmla="*/ 1763355 w 12192000"/>
              <a:gd name="connsiteY53" fmla="*/ 3224928 h 3442855"/>
              <a:gd name="connsiteX54" fmla="*/ 1654444 w 12192000"/>
              <a:gd name="connsiteY54" fmla="*/ 3229661 h 3442855"/>
              <a:gd name="connsiteX55" fmla="*/ 1629483 w 12192000"/>
              <a:gd name="connsiteY55" fmla="*/ 3232675 h 3442855"/>
              <a:gd name="connsiteX56" fmla="*/ 1573012 w 12192000"/>
              <a:gd name="connsiteY56" fmla="*/ 3250275 h 3442855"/>
              <a:gd name="connsiteX57" fmla="*/ 1525936 w 12192000"/>
              <a:gd name="connsiteY57" fmla="*/ 3243056 h 3442855"/>
              <a:gd name="connsiteX58" fmla="*/ 1515932 w 12192000"/>
              <a:gd name="connsiteY58" fmla="*/ 3243699 h 3442855"/>
              <a:gd name="connsiteX59" fmla="*/ 1418247 w 12192000"/>
              <a:gd name="connsiteY59" fmla="*/ 3236042 h 3442855"/>
              <a:gd name="connsiteX60" fmla="*/ 1311781 w 12192000"/>
              <a:gd name="connsiteY60" fmla="*/ 3207733 h 3442855"/>
              <a:gd name="connsiteX61" fmla="*/ 1287526 w 12192000"/>
              <a:gd name="connsiteY61" fmla="*/ 3195564 h 3442855"/>
              <a:gd name="connsiteX62" fmla="*/ 1275912 w 12192000"/>
              <a:gd name="connsiteY62" fmla="*/ 3202348 h 3442855"/>
              <a:gd name="connsiteX63" fmla="*/ 1160923 w 12192000"/>
              <a:gd name="connsiteY63" fmla="*/ 3219676 h 3442855"/>
              <a:gd name="connsiteX64" fmla="*/ 909690 w 12192000"/>
              <a:gd name="connsiteY64" fmla="*/ 3216919 h 3442855"/>
              <a:gd name="connsiteX65" fmla="*/ 764020 w 12192000"/>
              <a:gd name="connsiteY65" fmla="*/ 3235844 h 3442855"/>
              <a:gd name="connsiteX66" fmla="*/ 701915 w 12192000"/>
              <a:gd name="connsiteY66" fmla="*/ 3250223 h 3442855"/>
              <a:gd name="connsiteX67" fmla="*/ 463292 w 12192000"/>
              <a:gd name="connsiteY67" fmla="*/ 3316636 h 3442855"/>
              <a:gd name="connsiteX68" fmla="*/ 369865 w 12192000"/>
              <a:gd name="connsiteY68" fmla="*/ 3339094 h 3442855"/>
              <a:gd name="connsiteX69" fmla="*/ 318911 w 12192000"/>
              <a:gd name="connsiteY69" fmla="*/ 3367912 h 3442855"/>
              <a:gd name="connsiteX70" fmla="*/ 119548 w 12192000"/>
              <a:gd name="connsiteY70" fmla="*/ 3404651 h 3442855"/>
              <a:gd name="connsiteX71" fmla="*/ 0 w 12192000"/>
              <a:gd name="connsiteY71" fmla="*/ 3414000 h 3442855"/>
              <a:gd name="connsiteX72" fmla="*/ 0 w 12192000"/>
              <a:gd name="connsiteY72" fmla="*/ 2 h 3442855"/>
              <a:gd name="connsiteX73" fmla="*/ 3459904 w 12192000"/>
              <a:gd name="connsiteY73" fmla="*/ 1 h 3442855"/>
              <a:gd name="connsiteX74" fmla="*/ 3459907 w 12192000"/>
              <a:gd name="connsiteY74"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52083 w 12192000"/>
              <a:gd name="connsiteY51" fmla="*/ 3177905 h 3442855"/>
              <a:gd name="connsiteX52" fmla="*/ 1763355 w 12192000"/>
              <a:gd name="connsiteY52" fmla="*/ 3224928 h 3442855"/>
              <a:gd name="connsiteX53" fmla="*/ 1654444 w 12192000"/>
              <a:gd name="connsiteY53" fmla="*/ 3229661 h 3442855"/>
              <a:gd name="connsiteX54" fmla="*/ 1629483 w 12192000"/>
              <a:gd name="connsiteY54" fmla="*/ 3232675 h 3442855"/>
              <a:gd name="connsiteX55" fmla="*/ 1573012 w 12192000"/>
              <a:gd name="connsiteY55" fmla="*/ 3250275 h 3442855"/>
              <a:gd name="connsiteX56" fmla="*/ 1525936 w 12192000"/>
              <a:gd name="connsiteY56" fmla="*/ 3243056 h 3442855"/>
              <a:gd name="connsiteX57" fmla="*/ 1515932 w 12192000"/>
              <a:gd name="connsiteY57" fmla="*/ 3243699 h 3442855"/>
              <a:gd name="connsiteX58" fmla="*/ 1418247 w 12192000"/>
              <a:gd name="connsiteY58" fmla="*/ 3236042 h 3442855"/>
              <a:gd name="connsiteX59" fmla="*/ 1311781 w 12192000"/>
              <a:gd name="connsiteY59" fmla="*/ 3207733 h 3442855"/>
              <a:gd name="connsiteX60" fmla="*/ 1287526 w 12192000"/>
              <a:gd name="connsiteY60" fmla="*/ 3195564 h 3442855"/>
              <a:gd name="connsiteX61" fmla="*/ 1275912 w 12192000"/>
              <a:gd name="connsiteY61" fmla="*/ 3202348 h 3442855"/>
              <a:gd name="connsiteX62" fmla="*/ 1160923 w 12192000"/>
              <a:gd name="connsiteY62" fmla="*/ 3219676 h 3442855"/>
              <a:gd name="connsiteX63" fmla="*/ 909690 w 12192000"/>
              <a:gd name="connsiteY63" fmla="*/ 3216919 h 3442855"/>
              <a:gd name="connsiteX64" fmla="*/ 764020 w 12192000"/>
              <a:gd name="connsiteY64" fmla="*/ 3235844 h 3442855"/>
              <a:gd name="connsiteX65" fmla="*/ 701915 w 12192000"/>
              <a:gd name="connsiteY65" fmla="*/ 3250223 h 3442855"/>
              <a:gd name="connsiteX66" fmla="*/ 463292 w 12192000"/>
              <a:gd name="connsiteY66" fmla="*/ 3316636 h 3442855"/>
              <a:gd name="connsiteX67" fmla="*/ 369865 w 12192000"/>
              <a:gd name="connsiteY67" fmla="*/ 3339094 h 3442855"/>
              <a:gd name="connsiteX68" fmla="*/ 318911 w 12192000"/>
              <a:gd name="connsiteY68" fmla="*/ 3367912 h 3442855"/>
              <a:gd name="connsiteX69" fmla="*/ 119548 w 12192000"/>
              <a:gd name="connsiteY69" fmla="*/ 3404651 h 3442855"/>
              <a:gd name="connsiteX70" fmla="*/ 0 w 12192000"/>
              <a:gd name="connsiteY70" fmla="*/ 3414000 h 3442855"/>
              <a:gd name="connsiteX71" fmla="*/ 0 w 12192000"/>
              <a:gd name="connsiteY71" fmla="*/ 2 h 3442855"/>
              <a:gd name="connsiteX72" fmla="*/ 3459904 w 12192000"/>
              <a:gd name="connsiteY72" fmla="*/ 1 h 3442855"/>
              <a:gd name="connsiteX73" fmla="*/ 3459907 w 12192000"/>
              <a:gd name="connsiteY73"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31611 w 12192000"/>
              <a:gd name="connsiteY51" fmla="*/ 3205201 h 3442855"/>
              <a:gd name="connsiteX52" fmla="*/ 1763355 w 12192000"/>
              <a:gd name="connsiteY52" fmla="*/ 3224928 h 3442855"/>
              <a:gd name="connsiteX53" fmla="*/ 1654444 w 12192000"/>
              <a:gd name="connsiteY53" fmla="*/ 3229661 h 3442855"/>
              <a:gd name="connsiteX54" fmla="*/ 1629483 w 12192000"/>
              <a:gd name="connsiteY54" fmla="*/ 3232675 h 3442855"/>
              <a:gd name="connsiteX55" fmla="*/ 1573012 w 12192000"/>
              <a:gd name="connsiteY55" fmla="*/ 3250275 h 3442855"/>
              <a:gd name="connsiteX56" fmla="*/ 1525936 w 12192000"/>
              <a:gd name="connsiteY56" fmla="*/ 3243056 h 3442855"/>
              <a:gd name="connsiteX57" fmla="*/ 1515932 w 12192000"/>
              <a:gd name="connsiteY57" fmla="*/ 3243699 h 3442855"/>
              <a:gd name="connsiteX58" fmla="*/ 1418247 w 12192000"/>
              <a:gd name="connsiteY58" fmla="*/ 3236042 h 3442855"/>
              <a:gd name="connsiteX59" fmla="*/ 1311781 w 12192000"/>
              <a:gd name="connsiteY59" fmla="*/ 3207733 h 3442855"/>
              <a:gd name="connsiteX60" fmla="*/ 1287526 w 12192000"/>
              <a:gd name="connsiteY60" fmla="*/ 3195564 h 3442855"/>
              <a:gd name="connsiteX61" fmla="*/ 1275912 w 12192000"/>
              <a:gd name="connsiteY61" fmla="*/ 3202348 h 3442855"/>
              <a:gd name="connsiteX62" fmla="*/ 1160923 w 12192000"/>
              <a:gd name="connsiteY62" fmla="*/ 3219676 h 3442855"/>
              <a:gd name="connsiteX63" fmla="*/ 909690 w 12192000"/>
              <a:gd name="connsiteY63" fmla="*/ 3216919 h 3442855"/>
              <a:gd name="connsiteX64" fmla="*/ 764020 w 12192000"/>
              <a:gd name="connsiteY64" fmla="*/ 3235844 h 3442855"/>
              <a:gd name="connsiteX65" fmla="*/ 701915 w 12192000"/>
              <a:gd name="connsiteY65" fmla="*/ 3250223 h 3442855"/>
              <a:gd name="connsiteX66" fmla="*/ 463292 w 12192000"/>
              <a:gd name="connsiteY66" fmla="*/ 3316636 h 3442855"/>
              <a:gd name="connsiteX67" fmla="*/ 369865 w 12192000"/>
              <a:gd name="connsiteY67" fmla="*/ 3339094 h 3442855"/>
              <a:gd name="connsiteX68" fmla="*/ 318911 w 12192000"/>
              <a:gd name="connsiteY68" fmla="*/ 3367912 h 3442855"/>
              <a:gd name="connsiteX69" fmla="*/ 119548 w 12192000"/>
              <a:gd name="connsiteY69" fmla="*/ 3404651 h 3442855"/>
              <a:gd name="connsiteX70" fmla="*/ 0 w 12192000"/>
              <a:gd name="connsiteY70" fmla="*/ 3414000 h 3442855"/>
              <a:gd name="connsiteX71" fmla="*/ 0 w 12192000"/>
              <a:gd name="connsiteY71" fmla="*/ 2 h 3442855"/>
              <a:gd name="connsiteX72" fmla="*/ 3459904 w 12192000"/>
              <a:gd name="connsiteY72" fmla="*/ 1 h 3442855"/>
              <a:gd name="connsiteX73" fmla="*/ 3459907 w 12192000"/>
              <a:gd name="connsiteY73"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31611 w 12192000"/>
              <a:gd name="connsiteY51" fmla="*/ 3205201 h 3442855"/>
              <a:gd name="connsiteX52" fmla="*/ 1654444 w 12192000"/>
              <a:gd name="connsiteY52" fmla="*/ 3229661 h 3442855"/>
              <a:gd name="connsiteX53" fmla="*/ 1629483 w 12192000"/>
              <a:gd name="connsiteY53" fmla="*/ 3232675 h 3442855"/>
              <a:gd name="connsiteX54" fmla="*/ 1573012 w 12192000"/>
              <a:gd name="connsiteY54" fmla="*/ 3250275 h 3442855"/>
              <a:gd name="connsiteX55" fmla="*/ 1525936 w 12192000"/>
              <a:gd name="connsiteY55" fmla="*/ 3243056 h 3442855"/>
              <a:gd name="connsiteX56" fmla="*/ 1515932 w 12192000"/>
              <a:gd name="connsiteY56" fmla="*/ 3243699 h 3442855"/>
              <a:gd name="connsiteX57" fmla="*/ 1418247 w 12192000"/>
              <a:gd name="connsiteY57" fmla="*/ 3236042 h 3442855"/>
              <a:gd name="connsiteX58" fmla="*/ 1311781 w 12192000"/>
              <a:gd name="connsiteY58" fmla="*/ 3207733 h 3442855"/>
              <a:gd name="connsiteX59" fmla="*/ 1287526 w 12192000"/>
              <a:gd name="connsiteY59" fmla="*/ 3195564 h 3442855"/>
              <a:gd name="connsiteX60" fmla="*/ 1275912 w 12192000"/>
              <a:gd name="connsiteY60" fmla="*/ 3202348 h 3442855"/>
              <a:gd name="connsiteX61" fmla="*/ 1160923 w 12192000"/>
              <a:gd name="connsiteY61" fmla="*/ 3219676 h 3442855"/>
              <a:gd name="connsiteX62" fmla="*/ 909690 w 12192000"/>
              <a:gd name="connsiteY62" fmla="*/ 3216919 h 3442855"/>
              <a:gd name="connsiteX63" fmla="*/ 764020 w 12192000"/>
              <a:gd name="connsiteY63" fmla="*/ 3235844 h 3442855"/>
              <a:gd name="connsiteX64" fmla="*/ 701915 w 12192000"/>
              <a:gd name="connsiteY64" fmla="*/ 3250223 h 3442855"/>
              <a:gd name="connsiteX65" fmla="*/ 463292 w 12192000"/>
              <a:gd name="connsiteY65" fmla="*/ 3316636 h 3442855"/>
              <a:gd name="connsiteX66" fmla="*/ 369865 w 12192000"/>
              <a:gd name="connsiteY66" fmla="*/ 3339094 h 3442855"/>
              <a:gd name="connsiteX67" fmla="*/ 318911 w 12192000"/>
              <a:gd name="connsiteY67" fmla="*/ 3367912 h 3442855"/>
              <a:gd name="connsiteX68" fmla="*/ 119548 w 12192000"/>
              <a:gd name="connsiteY68" fmla="*/ 3404651 h 3442855"/>
              <a:gd name="connsiteX69" fmla="*/ 0 w 12192000"/>
              <a:gd name="connsiteY69" fmla="*/ 3414000 h 3442855"/>
              <a:gd name="connsiteX70" fmla="*/ 0 w 12192000"/>
              <a:gd name="connsiteY70" fmla="*/ 2 h 3442855"/>
              <a:gd name="connsiteX71" fmla="*/ 3459904 w 12192000"/>
              <a:gd name="connsiteY71" fmla="*/ 1 h 3442855"/>
              <a:gd name="connsiteX72" fmla="*/ 3459907 w 12192000"/>
              <a:gd name="connsiteY72"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31611 w 12192000"/>
              <a:gd name="connsiteY51" fmla="*/ 3205201 h 3442855"/>
              <a:gd name="connsiteX52" fmla="*/ 1654444 w 12192000"/>
              <a:gd name="connsiteY52" fmla="*/ 3229661 h 3442855"/>
              <a:gd name="connsiteX53" fmla="*/ 1573012 w 12192000"/>
              <a:gd name="connsiteY53" fmla="*/ 3250275 h 3442855"/>
              <a:gd name="connsiteX54" fmla="*/ 1525936 w 12192000"/>
              <a:gd name="connsiteY54" fmla="*/ 3243056 h 3442855"/>
              <a:gd name="connsiteX55" fmla="*/ 1515932 w 12192000"/>
              <a:gd name="connsiteY55" fmla="*/ 3243699 h 3442855"/>
              <a:gd name="connsiteX56" fmla="*/ 1418247 w 12192000"/>
              <a:gd name="connsiteY56" fmla="*/ 3236042 h 3442855"/>
              <a:gd name="connsiteX57" fmla="*/ 1311781 w 12192000"/>
              <a:gd name="connsiteY57" fmla="*/ 3207733 h 3442855"/>
              <a:gd name="connsiteX58" fmla="*/ 1287526 w 12192000"/>
              <a:gd name="connsiteY58" fmla="*/ 3195564 h 3442855"/>
              <a:gd name="connsiteX59" fmla="*/ 1275912 w 12192000"/>
              <a:gd name="connsiteY59" fmla="*/ 3202348 h 3442855"/>
              <a:gd name="connsiteX60" fmla="*/ 1160923 w 12192000"/>
              <a:gd name="connsiteY60" fmla="*/ 3219676 h 3442855"/>
              <a:gd name="connsiteX61" fmla="*/ 909690 w 12192000"/>
              <a:gd name="connsiteY61" fmla="*/ 3216919 h 3442855"/>
              <a:gd name="connsiteX62" fmla="*/ 764020 w 12192000"/>
              <a:gd name="connsiteY62" fmla="*/ 3235844 h 3442855"/>
              <a:gd name="connsiteX63" fmla="*/ 701915 w 12192000"/>
              <a:gd name="connsiteY63" fmla="*/ 3250223 h 3442855"/>
              <a:gd name="connsiteX64" fmla="*/ 463292 w 12192000"/>
              <a:gd name="connsiteY64" fmla="*/ 3316636 h 3442855"/>
              <a:gd name="connsiteX65" fmla="*/ 369865 w 12192000"/>
              <a:gd name="connsiteY65" fmla="*/ 3339094 h 3442855"/>
              <a:gd name="connsiteX66" fmla="*/ 318911 w 12192000"/>
              <a:gd name="connsiteY66" fmla="*/ 3367912 h 3442855"/>
              <a:gd name="connsiteX67" fmla="*/ 119548 w 12192000"/>
              <a:gd name="connsiteY67" fmla="*/ 3404651 h 3442855"/>
              <a:gd name="connsiteX68" fmla="*/ 0 w 12192000"/>
              <a:gd name="connsiteY68" fmla="*/ 3414000 h 3442855"/>
              <a:gd name="connsiteX69" fmla="*/ 0 w 12192000"/>
              <a:gd name="connsiteY69" fmla="*/ 2 h 3442855"/>
              <a:gd name="connsiteX70" fmla="*/ 3459904 w 12192000"/>
              <a:gd name="connsiteY70" fmla="*/ 1 h 3442855"/>
              <a:gd name="connsiteX71" fmla="*/ 3459907 w 12192000"/>
              <a:gd name="connsiteY71"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77612 w 12192000"/>
              <a:gd name="connsiteY33" fmla="*/ 2830281 h 3442855"/>
              <a:gd name="connsiteX34" fmla="*/ 9432874 w 12192000"/>
              <a:gd name="connsiteY34" fmla="*/ 2826106 h 3442855"/>
              <a:gd name="connsiteX35" fmla="*/ 9340481 w 12192000"/>
              <a:gd name="connsiteY35" fmla="*/ 2831628 h 3442855"/>
              <a:gd name="connsiteX36" fmla="*/ 9191002 w 12192000"/>
              <a:gd name="connsiteY36" fmla="*/ 2776544 h 3442855"/>
              <a:gd name="connsiteX37" fmla="*/ 9181756 w 12192000"/>
              <a:gd name="connsiteY37" fmla="*/ 2773801 h 3442855"/>
              <a:gd name="connsiteX38" fmla="*/ 8912415 w 12192000"/>
              <a:gd name="connsiteY38" fmla="*/ 2765023 h 3442855"/>
              <a:gd name="connsiteX39" fmla="*/ 7709716 w 12192000"/>
              <a:gd name="connsiteY39" fmla="*/ 2795956 h 3442855"/>
              <a:gd name="connsiteX40" fmla="*/ 6923164 w 12192000"/>
              <a:gd name="connsiteY40" fmla="*/ 2920980 h 3442855"/>
              <a:gd name="connsiteX41" fmla="*/ 3308915 w 12192000"/>
              <a:gd name="connsiteY41" fmla="*/ 3049912 h 3442855"/>
              <a:gd name="connsiteX42" fmla="*/ 2643050 w 12192000"/>
              <a:gd name="connsiteY42" fmla="*/ 3112559 h 3442855"/>
              <a:gd name="connsiteX43" fmla="*/ 2426006 w 12192000"/>
              <a:gd name="connsiteY43" fmla="*/ 3161942 h 3442855"/>
              <a:gd name="connsiteX44" fmla="*/ 2291811 w 12192000"/>
              <a:gd name="connsiteY44" fmla="*/ 3176941 h 3442855"/>
              <a:gd name="connsiteX45" fmla="*/ 2201685 w 12192000"/>
              <a:gd name="connsiteY45" fmla="*/ 3200625 h 3442855"/>
              <a:gd name="connsiteX46" fmla="*/ 2046141 w 12192000"/>
              <a:gd name="connsiteY46" fmla="*/ 3203263 h 3442855"/>
              <a:gd name="connsiteX47" fmla="*/ 1953987 w 12192000"/>
              <a:gd name="connsiteY47" fmla="*/ 3176250 h 3442855"/>
              <a:gd name="connsiteX48" fmla="*/ 1924440 w 12192000"/>
              <a:gd name="connsiteY48" fmla="*/ 3170393 h 3442855"/>
              <a:gd name="connsiteX49" fmla="*/ 1907653 w 12192000"/>
              <a:gd name="connsiteY49" fmla="*/ 3175484 h 3442855"/>
              <a:gd name="connsiteX50" fmla="*/ 1856828 w 12192000"/>
              <a:gd name="connsiteY50" fmla="*/ 3184705 h 3442855"/>
              <a:gd name="connsiteX51" fmla="*/ 1831611 w 12192000"/>
              <a:gd name="connsiteY51" fmla="*/ 3205201 h 3442855"/>
              <a:gd name="connsiteX52" fmla="*/ 1715859 w 12192000"/>
              <a:gd name="connsiteY52" fmla="*/ 3229661 h 3442855"/>
              <a:gd name="connsiteX53" fmla="*/ 1573012 w 12192000"/>
              <a:gd name="connsiteY53" fmla="*/ 3250275 h 3442855"/>
              <a:gd name="connsiteX54" fmla="*/ 1525936 w 12192000"/>
              <a:gd name="connsiteY54" fmla="*/ 3243056 h 3442855"/>
              <a:gd name="connsiteX55" fmla="*/ 1515932 w 12192000"/>
              <a:gd name="connsiteY55" fmla="*/ 3243699 h 3442855"/>
              <a:gd name="connsiteX56" fmla="*/ 1418247 w 12192000"/>
              <a:gd name="connsiteY56" fmla="*/ 3236042 h 3442855"/>
              <a:gd name="connsiteX57" fmla="*/ 1311781 w 12192000"/>
              <a:gd name="connsiteY57" fmla="*/ 3207733 h 3442855"/>
              <a:gd name="connsiteX58" fmla="*/ 1287526 w 12192000"/>
              <a:gd name="connsiteY58" fmla="*/ 3195564 h 3442855"/>
              <a:gd name="connsiteX59" fmla="*/ 1275912 w 12192000"/>
              <a:gd name="connsiteY59" fmla="*/ 3202348 h 3442855"/>
              <a:gd name="connsiteX60" fmla="*/ 1160923 w 12192000"/>
              <a:gd name="connsiteY60" fmla="*/ 3219676 h 3442855"/>
              <a:gd name="connsiteX61" fmla="*/ 909690 w 12192000"/>
              <a:gd name="connsiteY61" fmla="*/ 3216919 h 3442855"/>
              <a:gd name="connsiteX62" fmla="*/ 764020 w 12192000"/>
              <a:gd name="connsiteY62" fmla="*/ 3235844 h 3442855"/>
              <a:gd name="connsiteX63" fmla="*/ 701915 w 12192000"/>
              <a:gd name="connsiteY63" fmla="*/ 3250223 h 3442855"/>
              <a:gd name="connsiteX64" fmla="*/ 463292 w 12192000"/>
              <a:gd name="connsiteY64" fmla="*/ 3316636 h 3442855"/>
              <a:gd name="connsiteX65" fmla="*/ 369865 w 12192000"/>
              <a:gd name="connsiteY65" fmla="*/ 3339094 h 3442855"/>
              <a:gd name="connsiteX66" fmla="*/ 318911 w 12192000"/>
              <a:gd name="connsiteY66" fmla="*/ 3367912 h 3442855"/>
              <a:gd name="connsiteX67" fmla="*/ 119548 w 12192000"/>
              <a:gd name="connsiteY67" fmla="*/ 3404651 h 3442855"/>
              <a:gd name="connsiteX68" fmla="*/ 0 w 12192000"/>
              <a:gd name="connsiteY68" fmla="*/ 3414000 h 3442855"/>
              <a:gd name="connsiteX69" fmla="*/ 0 w 12192000"/>
              <a:gd name="connsiteY69" fmla="*/ 2 h 3442855"/>
              <a:gd name="connsiteX70" fmla="*/ 3459904 w 12192000"/>
              <a:gd name="connsiteY70" fmla="*/ 1 h 3442855"/>
              <a:gd name="connsiteX71" fmla="*/ 3459907 w 12192000"/>
              <a:gd name="connsiteY71"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98612 w 12192000"/>
              <a:gd name="connsiteY11" fmla="*/ 3134803 h 3442855"/>
              <a:gd name="connsiteX12" fmla="*/ 11271588 w 12192000"/>
              <a:gd name="connsiteY12" fmla="*/ 3113441 h 3442855"/>
              <a:gd name="connsiteX13" fmla="*/ 11270977 w 12192000"/>
              <a:gd name="connsiteY13" fmla="*/ 3100396 h 3442855"/>
              <a:gd name="connsiteX14" fmla="*/ 11250574 w 12192000"/>
              <a:gd name="connsiteY14" fmla="*/ 3091174 h 3442855"/>
              <a:gd name="connsiteX15" fmla="*/ 11246505 w 12192000"/>
              <a:gd name="connsiteY15" fmla="*/ 3086783 h 3442855"/>
              <a:gd name="connsiteX16" fmla="*/ 11221805 w 12192000"/>
              <a:gd name="connsiteY16" fmla="*/ 3063540 h 3442855"/>
              <a:gd name="connsiteX17" fmla="*/ 11135382 w 12192000"/>
              <a:gd name="connsiteY17" fmla="*/ 3062095 h 3442855"/>
              <a:gd name="connsiteX18" fmla="*/ 11056771 w 12192000"/>
              <a:gd name="connsiteY18" fmla="*/ 3020684 h 3442855"/>
              <a:gd name="connsiteX19" fmla="*/ 10800887 w 12192000"/>
              <a:gd name="connsiteY19" fmla="*/ 2963080 h 3442855"/>
              <a:gd name="connsiteX20" fmla="*/ 10701230 w 12192000"/>
              <a:gd name="connsiteY20" fmla="*/ 2935785 h 3442855"/>
              <a:gd name="connsiteX21" fmla="*/ 10529686 w 12192000"/>
              <a:gd name="connsiteY21" fmla="*/ 2918071 h 3442855"/>
              <a:gd name="connsiteX22" fmla="*/ 10337584 w 12192000"/>
              <a:gd name="connsiteY22" fmla="*/ 2926238 h 3442855"/>
              <a:gd name="connsiteX23" fmla="*/ 10179941 w 12192000"/>
              <a:gd name="connsiteY23" fmla="*/ 2930174 h 3442855"/>
              <a:gd name="connsiteX24" fmla="*/ 10129038 w 12192000"/>
              <a:gd name="connsiteY24" fmla="*/ 2929992 h 3442855"/>
              <a:gd name="connsiteX25" fmla="*/ 10044809 w 12192000"/>
              <a:gd name="connsiteY25" fmla="*/ 2932587 h 3442855"/>
              <a:gd name="connsiteX26" fmla="*/ 9923926 w 12192000"/>
              <a:gd name="connsiteY26" fmla="*/ 2936679 h 3442855"/>
              <a:gd name="connsiteX27" fmla="*/ 9825938 w 12192000"/>
              <a:gd name="connsiteY27" fmla="*/ 2915287 h 3442855"/>
              <a:gd name="connsiteX28" fmla="*/ 9761662 w 12192000"/>
              <a:gd name="connsiteY28" fmla="*/ 2916695 h 3442855"/>
              <a:gd name="connsiteX29" fmla="*/ 9688436 w 12192000"/>
              <a:gd name="connsiteY29" fmla="*/ 2894364 h 3442855"/>
              <a:gd name="connsiteX30" fmla="*/ 9626359 w 12192000"/>
              <a:gd name="connsiteY30" fmla="*/ 2876388 h 3442855"/>
              <a:gd name="connsiteX31" fmla="*/ 9536686 w 12192000"/>
              <a:gd name="connsiteY31" fmla="*/ 2845662 h 3442855"/>
              <a:gd name="connsiteX32" fmla="*/ 9500517 w 12192000"/>
              <a:gd name="connsiteY32" fmla="*/ 2847197 h 3442855"/>
              <a:gd name="connsiteX33" fmla="*/ 9432874 w 12192000"/>
              <a:gd name="connsiteY33" fmla="*/ 2826106 h 3442855"/>
              <a:gd name="connsiteX34" fmla="*/ 9340481 w 12192000"/>
              <a:gd name="connsiteY34" fmla="*/ 2831628 h 3442855"/>
              <a:gd name="connsiteX35" fmla="*/ 9191002 w 12192000"/>
              <a:gd name="connsiteY35" fmla="*/ 2776544 h 3442855"/>
              <a:gd name="connsiteX36" fmla="*/ 9181756 w 12192000"/>
              <a:gd name="connsiteY36" fmla="*/ 2773801 h 3442855"/>
              <a:gd name="connsiteX37" fmla="*/ 8912415 w 12192000"/>
              <a:gd name="connsiteY37" fmla="*/ 2765023 h 3442855"/>
              <a:gd name="connsiteX38" fmla="*/ 7709716 w 12192000"/>
              <a:gd name="connsiteY38" fmla="*/ 2795956 h 3442855"/>
              <a:gd name="connsiteX39" fmla="*/ 6923164 w 12192000"/>
              <a:gd name="connsiteY39" fmla="*/ 2920980 h 3442855"/>
              <a:gd name="connsiteX40" fmla="*/ 3308915 w 12192000"/>
              <a:gd name="connsiteY40" fmla="*/ 3049912 h 3442855"/>
              <a:gd name="connsiteX41" fmla="*/ 2643050 w 12192000"/>
              <a:gd name="connsiteY41" fmla="*/ 3112559 h 3442855"/>
              <a:gd name="connsiteX42" fmla="*/ 2426006 w 12192000"/>
              <a:gd name="connsiteY42" fmla="*/ 3161942 h 3442855"/>
              <a:gd name="connsiteX43" fmla="*/ 2291811 w 12192000"/>
              <a:gd name="connsiteY43" fmla="*/ 3176941 h 3442855"/>
              <a:gd name="connsiteX44" fmla="*/ 2201685 w 12192000"/>
              <a:gd name="connsiteY44" fmla="*/ 3200625 h 3442855"/>
              <a:gd name="connsiteX45" fmla="*/ 2046141 w 12192000"/>
              <a:gd name="connsiteY45" fmla="*/ 3203263 h 3442855"/>
              <a:gd name="connsiteX46" fmla="*/ 1953987 w 12192000"/>
              <a:gd name="connsiteY46" fmla="*/ 3176250 h 3442855"/>
              <a:gd name="connsiteX47" fmla="*/ 1924440 w 12192000"/>
              <a:gd name="connsiteY47" fmla="*/ 3170393 h 3442855"/>
              <a:gd name="connsiteX48" fmla="*/ 1907653 w 12192000"/>
              <a:gd name="connsiteY48" fmla="*/ 3175484 h 3442855"/>
              <a:gd name="connsiteX49" fmla="*/ 1856828 w 12192000"/>
              <a:gd name="connsiteY49" fmla="*/ 3184705 h 3442855"/>
              <a:gd name="connsiteX50" fmla="*/ 1831611 w 12192000"/>
              <a:gd name="connsiteY50" fmla="*/ 3205201 h 3442855"/>
              <a:gd name="connsiteX51" fmla="*/ 1715859 w 12192000"/>
              <a:gd name="connsiteY51" fmla="*/ 3229661 h 3442855"/>
              <a:gd name="connsiteX52" fmla="*/ 1573012 w 12192000"/>
              <a:gd name="connsiteY52" fmla="*/ 3250275 h 3442855"/>
              <a:gd name="connsiteX53" fmla="*/ 1525936 w 12192000"/>
              <a:gd name="connsiteY53" fmla="*/ 3243056 h 3442855"/>
              <a:gd name="connsiteX54" fmla="*/ 1515932 w 12192000"/>
              <a:gd name="connsiteY54" fmla="*/ 3243699 h 3442855"/>
              <a:gd name="connsiteX55" fmla="*/ 1418247 w 12192000"/>
              <a:gd name="connsiteY55" fmla="*/ 3236042 h 3442855"/>
              <a:gd name="connsiteX56" fmla="*/ 1311781 w 12192000"/>
              <a:gd name="connsiteY56" fmla="*/ 3207733 h 3442855"/>
              <a:gd name="connsiteX57" fmla="*/ 1287526 w 12192000"/>
              <a:gd name="connsiteY57" fmla="*/ 3195564 h 3442855"/>
              <a:gd name="connsiteX58" fmla="*/ 1275912 w 12192000"/>
              <a:gd name="connsiteY58" fmla="*/ 3202348 h 3442855"/>
              <a:gd name="connsiteX59" fmla="*/ 1160923 w 12192000"/>
              <a:gd name="connsiteY59" fmla="*/ 3219676 h 3442855"/>
              <a:gd name="connsiteX60" fmla="*/ 909690 w 12192000"/>
              <a:gd name="connsiteY60" fmla="*/ 3216919 h 3442855"/>
              <a:gd name="connsiteX61" fmla="*/ 764020 w 12192000"/>
              <a:gd name="connsiteY61" fmla="*/ 3235844 h 3442855"/>
              <a:gd name="connsiteX62" fmla="*/ 701915 w 12192000"/>
              <a:gd name="connsiteY62" fmla="*/ 3250223 h 3442855"/>
              <a:gd name="connsiteX63" fmla="*/ 463292 w 12192000"/>
              <a:gd name="connsiteY63" fmla="*/ 3316636 h 3442855"/>
              <a:gd name="connsiteX64" fmla="*/ 369865 w 12192000"/>
              <a:gd name="connsiteY64" fmla="*/ 3339094 h 3442855"/>
              <a:gd name="connsiteX65" fmla="*/ 318911 w 12192000"/>
              <a:gd name="connsiteY65" fmla="*/ 3367912 h 3442855"/>
              <a:gd name="connsiteX66" fmla="*/ 119548 w 12192000"/>
              <a:gd name="connsiteY66" fmla="*/ 3404651 h 3442855"/>
              <a:gd name="connsiteX67" fmla="*/ 0 w 12192000"/>
              <a:gd name="connsiteY67" fmla="*/ 3414000 h 3442855"/>
              <a:gd name="connsiteX68" fmla="*/ 0 w 12192000"/>
              <a:gd name="connsiteY68" fmla="*/ 2 h 3442855"/>
              <a:gd name="connsiteX69" fmla="*/ 3459904 w 12192000"/>
              <a:gd name="connsiteY69" fmla="*/ 1 h 3442855"/>
              <a:gd name="connsiteX70" fmla="*/ 3459907 w 12192000"/>
              <a:gd name="connsiteY70" fmla="*/ 0 h 3442855"/>
              <a:gd name="connsiteX0" fmla="*/ 3459907 w 12192000"/>
              <a:gd name="connsiteY0" fmla="*/ 0 h 3442855"/>
              <a:gd name="connsiteX1" fmla="*/ 12192000 w 12192000"/>
              <a:gd name="connsiteY1" fmla="*/ 0 h 3442855"/>
              <a:gd name="connsiteX2" fmla="*/ 12192000 w 12192000"/>
              <a:gd name="connsiteY2" fmla="*/ 3442855 h 3442855"/>
              <a:gd name="connsiteX3" fmla="*/ 12076094 w 12192000"/>
              <a:gd name="connsiteY3" fmla="*/ 3423357 h 3442855"/>
              <a:gd name="connsiteX4" fmla="*/ 11974360 w 12192000"/>
              <a:gd name="connsiteY4" fmla="*/ 3396494 h 3442855"/>
              <a:gd name="connsiteX5" fmla="*/ 11825709 w 12192000"/>
              <a:gd name="connsiteY5" fmla="*/ 3356473 h 3442855"/>
              <a:gd name="connsiteX6" fmla="*/ 11731940 w 12192000"/>
              <a:gd name="connsiteY6" fmla="*/ 3297768 h 3442855"/>
              <a:gd name="connsiteX7" fmla="*/ 11676634 w 12192000"/>
              <a:gd name="connsiteY7" fmla="*/ 3269119 h 3442855"/>
              <a:gd name="connsiteX8" fmla="*/ 11639416 w 12192000"/>
              <a:gd name="connsiteY8" fmla="*/ 3243537 h 3442855"/>
              <a:gd name="connsiteX9" fmla="*/ 11528409 w 12192000"/>
              <a:gd name="connsiteY9" fmla="*/ 3203904 h 3442855"/>
              <a:gd name="connsiteX10" fmla="*/ 11337600 w 12192000"/>
              <a:gd name="connsiteY10" fmla="*/ 3148858 h 3442855"/>
              <a:gd name="connsiteX11" fmla="*/ 11271588 w 12192000"/>
              <a:gd name="connsiteY11" fmla="*/ 3113441 h 3442855"/>
              <a:gd name="connsiteX12" fmla="*/ 11270977 w 12192000"/>
              <a:gd name="connsiteY12" fmla="*/ 3100396 h 3442855"/>
              <a:gd name="connsiteX13" fmla="*/ 11250574 w 12192000"/>
              <a:gd name="connsiteY13" fmla="*/ 3091174 h 3442855"/>
              <a:gd name="connsiteX14" fmla="*/ 11246505 w 12192000"/>
              <a:gd name="connsiteY14" fmla="*/ 3086783 h 3442855"/>
              <a:gd name="connsiteX15" fmla="*/ 11221805 w 12192000"/>
              <a:gd name="connsiteY15" fmla="*/ 3063540 h 3442855"/>
              <a:gd name="connsiteX16" fmla="*/ 11135382 w 12192000"/>
              <a:gd name="connsiteY16" fmla="*/ 3062095 h 3442855"/>
              <a:gd name="connsiteX17" fmla="*/ 11056771 w 12192000"/>
              <a:gd name="connsiteY17" fmla="*/ 3020684 h 3442855"/>
              <a:gd name="connsiteX18" fmla="*/ 10800887 w 12192000"/>
              <a:gd name="connsiteY18" fmla="*/ 2963080 h 3442855"/>
              <a:gd name="connsiteX19" fmla="*/ 10701230 w 12192000"/>
              <a:gd name="connsiteY19" fmla="*/ 2935785 h 3442855"/>
              <a:gd name="connsiteX20" fmla="*/ 10529686 w 12192000"/>
              <a:gd name="connsiteY20" fmla="*/ 2918071 h 3442855"/>
              <a:gd name="connsiteX21" fmla="*/ 10337584 w 12192000"/>
              <a:gd name="connsiteY21" fmla="*/ 2926238 h 3442855"/>
              <a:gd name="connsiteX22" fmla="*/ 10179941 w 12192000"/>
              <a:gd name="connsiteY22" fmla="*/ 2930174 h 3442855"/>
              <a:gd name="connsiteX23" fmla="*/ 10129038 w 12192000"/>
              <a:gd name="connsiteY23" fmla="*/ 2929992 h 3442855"/>
              <a:gd name="connsiteX24" fmla="*/ 10044809 w 12192000"/>
              <a:gd name="connsiteY24" fmla="*/ 2932587 h 3442855"/>
              <a:gd name="connsiteX25" fmla="*/ 9923926 w 12192000"/>
              <a:gd name="connsiteY25" fmla="*/ 2936679 h 3442855"/>
              <a:gd name="connsiteX26" fmla="*/ 9825938 w 12192000"/>
              <a:gd name="connsiteY26" fmla="*/ 2915287 h 3442855"/>
              <a:gd name="connsiteX27" fmla="*/ 9761662 w 12192000"/>
              <a:gd name="connsiteY27" fmla="*/ 2916695 h 3442855"/>
              <a:gd name="connsiteX28" fmla="*/ 9688436 w 12192000"/>
              <a:gd name="connsiteY28" fmla="*/ 2894364 h 3442855"/>
              <a:gd name="connsiteX29" fmla="*/ 9626359 w 12192000"/>
              <a:gd name="connsiteY29" fmla="*/ 2876388 h 3442855"/>
              <a:gd name="connsiteX30" fmla="*/ 9536686 w 12192000"/>
              <a:gd name="connsiteY30" fmla="*/ 2845662 h 3442855"/>
              <a:gd name="connsiteX31" fmla="*/ 9500517 w 12192000"/>
              <a:gd name="connsiteY31" fmla="*/ 2847197 h 3442855"/>
              <a:gd name="connsiteX32" fmla="*/ 9432874 w 12192000"/>
              <a:gd name="connsiteY32" fmla="*/ 2826106 h 3442855"/>
              <a:gd name="connsiteX33" fmla="*/ 9340481 w 12192000"/>
              <a:gd name="connsiteY33" fmla="*/ 2831628 h 3442855"/>
              <a:gd name="connsiteX34" fmla="*/ 9191002 w 12192000"/>
              <a:gd name="connsiteY34" fmla="*/ 2776544 h 3442855"/>
              <a:gd name="connsiteX35" fmla="*/ 9181756 w 12192000"/>
              <a:gd name="connsiteY35" fmla="*/ 2773801 h 3442855"/>
              <a:gd name="connsiteX36" fmla="*/ 8912415 w 12192000"/>
              <a:gd name="connsiteY36" fmla="*/ 2765023 h 3442855"/>
              <a:gd name="connsiteX37" fmla="*/ 7709716 w 12192000"/>
              <a:gd name="connsiteY37" fmla="*/ 2795956 h 3442855"/>
              <a:gd name="connsiteX38" fmla="*/ 6923164 w 12192000"/>
              <a:gd name="connsiteY38" fmla="*/ 2920980 h 3442855"/>
              <a:gd name="connsiteX39" fmla="*/ 3308915 w 12192000"/>
              <a:gd name="connsiteY39" fmla="*/ 3049912 h 3442855"/>
              <a:gd name="connsiteX40" fmla="*/ 2643050 w 12192000"/>
              <a:gd name="connsiteY40" fmla="*/ 3112559 h 3442855"/>
              <a:gd name="connsiteX41" fmla="*/ 2426006 w 12192000"/>
              <a:gd name="connsiteY41" fmla="*/ 3161942 h 3442855"/>
              <a:gd name="connsiteX42" fmla="*/ 2291811 w 12192000"/>
              <a:gd name="connsiteY42" fmla="*/ 3176941 h 3442855"/>
              <a:gd name="connsiteX43" fmla="*/ 2201685 w 12192000"/>
              <a:gd name="connsiteY43" fmla="*/ 3200625 h 3442855"/>
              <a:gd name="connsiteX44" fmla="*/ 2046141 w 12192000"/>
              <a:gd name="connsiteY44" fmla="*/ 3203263 h 3442855"/>
              <a:gd name="connsiteX45" fmla="*/ 1953987 w 12192000"/>
              <a:gd name="connsiteY45" fmla="*/ 3176250 h 3442855"/>
              <a:gd name="connsiteX46" fmla="*/ 1924440 w 12192000"/>
              <a:gd name="connsiteY46" fmla="*/ 3170393 h 3442855"/>
              <a:gd name="connsiteX47" fmla="*/ 1907653 w 12192000"/>
              <a:gd name="connsiteY47" fmla="*/ 3175484 h 3442855"/>
              <a:gd name="connsiteX48" fmla="*/ 1856828 w 12192000"/>
              <a:gd name="connsiteY48" fmla="*/ 3184705 h 3442855"/>
              <a:gd name="connsiteX49" fmla="*/ 1831611 w 12192000"/>
              <a:gd name="connsiteY49" fmla="*/ 3205201 h 3442855"/>
              <a:gd name="connsiteX50" fmla="*/ 1715859 w 12192000"/>
              <a:gd name="connsiteY50" fmla="*/ 3229661 h 3442855"/>
              <a:gd name="connsiteX51" fmla="*/ 1573012 w 12192000"/>
              <a:gd name="connsiteY51" fmla="*/ 3250275 h 3442855"/>
              <a:gd name="connsiteX52" fmla="*/ 1525936 w 12192000"/>
              <a:gd name="connsiteY52" fmla="*/ 3243056 h 3442855"/>
              <a:gd name="connsiteX53" fmla="*/ 1515932 w 12192000"/>
              <a:gd name="connsiteY53" fmla="*/ 3243699 h 3442855"/>
              <a:gd name="connsiteX54" fmla="*/ 1418247 w 12192000"/>
              <a:gd name="connsiteY54" fmla="*/ 3236042 h 3442855"/>
              <a:gd name="connsiteX55" fmla="*/ 1311781 w 12192000"/>
              <a:gd name="connsiteY55" fmla="*/ 3207733 h 3442855"/>
              <a:gd name="connsiteX56" fmla="*/ 1287526 w 12192000"/>
              <a:gd name="connsiteY56" fmla="*/ 3195564 h 3442855"/>
              <a:gd name="connsiteX57" fmla="*/ 1275912 w 12192000"/>
              <a:gd name="connsiteY57" fmla="*/ 3202348 h 3442855"/>
              <a:gd name="connsiteX58" fmla="*/ 1160923 w 12192000"/>
              <a:gd name="connsiteY58" fmla="*/ 3219676 h 3442855"/>
              <a:gd name="connsiteX59" fmla="*/ 909690 w 12192000"/>
              <a:gd name="connsiteY59" fmla="*/ 3216919 h 3442855"/>
              <a:gd name="connsiteX60" fmla="*/ 764020 w 12192000"/>
              <a:gd name="connsiteY60" fmla="*/ 3235844 h 3442855"/>
              <a:gd name="connsiteX61" fmla="*/ 701915 w 12192000"/>
              <a:gd name="connsiteY61" fmla="*/ 3250223 h 3442855"/>
              <a:gd name="connsiteX62" fmla="*/ 463292 w 12192000"/>
              <a:gd name="connsiteY62" fmla="*/ 3316636 h 3442855"/>
              <a:gd name="connsiteX63" fmla="*/ 369865 w 12192000"/>
              <a:gd name="connsiteY63" fmla="*/ 3339094 h 3442855"/>
              <a:gd name="connsiteX64" fmla="*/ 318911 w 12192000"/>
              <a:gd name="connsiteY64" fmla="*/ 3367912 h 3442855"/>
              <a:gd name="connsiteX65" fmla="*/ 119548 w 12192000"/>
              <a:gd name="connsiteY65" fmla="*/ 3404651 h 3442855"/>
              <a:gd name="connsiteX66" fmla="*/ 0 w 12192000"/>
              <a:gd name="connsiteY66" fmla="*/ 3414000 h 3442855"/>
              <a:gd name="connsiteX67" fmla="*/ 0 w 12192000"/>
              <a:gd name="connsiteY67" fmla="*/ 2 h 3442855"/>
              <a:gd name="connsiteX68" fmla="*/ 3459904 w 12192000"/>
              <a:gd name="connsiteY68" fmla="*/ 1 h 3442855"/>
              <a:gd name="connsiteX69" fmla="*/ 3459907 w 12192000"/>
              <a:gd name="connsiteY69" fmla="*/ 0 h 34428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12192000" h="3442855">
                <a:moveTo>
                  <a:pt x="3459907" y="0"/>
                </a:moveTo>
                <a:lnTo>
                  <a:pt x="12192000" y="0"/>
                </a:lnTo>
                <a:lnTo>
                  <a:pt x="12192000" y="3442855"/>
                </a:lnTo>
                <a:lnTo>
                  <a:pt x="12076094" y="3423357"/>
                </a:lnTo>
                <a:cubicBezTo>
                  <a:pt x="12005159" y="3438127"/>
                  <a:pt x="12014346" y="3381657"/>
                  <a:pt x="11974360" y="3396494"/>
                </a:cubicBezTo>
                <a:cubicBezTo>
                  <a:pt x="11904719" y="3371812"/>
                  <a:pt x="11861782" y="3344051"/>
                  <a:pt x="11825709" y="3356473"/>
                </a:cubicBezTo>
                <a:cubicBezTo>
                  <a:pt x="11795915" y="3337312"/>
                  <a:pt x="11776282" y="3287434"/>
                  <a:pt x="11731940" y="3297768"/>
                </a:cubicBezTo>
                <a:cubicBezTo>
                  <a:pt x="11745979" y="3276550"/>
                  <a:pt x="11683245" y="3292173"/>
                  <a:pt x="11676634" y="3269119"/>
                </a:cubicBezTo>
                <a:cubicBezTo>
                  <a:pt x="11673835" y="3250701"/>
                  <a:pt x="11654148" y="3251146"/>
                  <a:pt x="11639416" y="3243537"/>
                </a:cubicBezTo>
                <a:cubicBezTo>
                  <a:pt x="11629359" y="3224298"/>
                  <a:pt x="11554687" y="3202798"/>
                  <a:pt x="11528409" y="3203904"/>
                </a:cubicBezTo>
                <a:cubicBezTo>
                  <a:pt x="11453995" y="3217978"/>
                  <a:pt x="11397027" y="3139530"/>
                  <a:pt x="11337600" y="3148858"/>
                </a:cubicBezTo>
                <a:cubicBezTo>
                  <a:pt x="11294796" y="3133781"/>
                  <a:pt x="11282692" y="3121518"/>
                  <a:pt x="11271588" y="3113441"/>
                </a:cubicBezTo>
                <a:cubicBezTo>
                  <a:pt x="11271384" y="3109093"/>
                  <a:pt x="11271181" y="3104744"/>
                  <a:pt x="11270977" y="3100396"/>
                </a:cubicBezTo>
                <a:lnTo>
                  <a:pt x="11250574" y="3091174"/>
                </a:lnTo>
                <a:lnTo>
                  <a:pt x="11246505" y="3086783"/>
                </a:lnTo>
                <a:cubicBezTo>
                  <a:pt x="11238764" y="3078354"/>
                  <a:pt x="11230851" y="3070308"/>
                  <a:pt x="11221805" y="3063540"/>
                </a:cubicBezTo>
                <a:cubicBezTo>
                  <a:pt x="11194819" y="3110734"/>
                  <a:pt x="11140396" y="3013748"/>
                  <a:pt x="11135382" y="3062095"/>
                </a:cubicBezTo>
                <a:cubicBezTo>
                  <a:pt x="11080975" y="3033115"/>
                  <a:pt x="11090475" y="3086737"/>
                  <a:pt x="11056771" y="3020684"/>
                </a:cubicBezTo>
                <a:cubicBezTo>
                  <a:pt x="10950489" y="2984550"/>
                  <a:pt x="10968513" y="2976705"/>
                  <a:pt x="10800887" y="2963080"/>
                </a:cubicBezTo>
                <a:cubicBezTo>
                  <a:pt x="10782723" y="2947697"/>
                  <a:pt x="10721294" y="2942886"/>
                  <a:pt x="10701230" y="2935785"/>
                </a:cubicBezTo>
                <a:lnTo>
                  <a:pt x="10529686" y="2918071"/>
                </a:lnTo>
                <a:cubicBezTo>
                  <a:pt x="10467898" y="2936564"/>
                  <a:pt x="10391723" y="2920684"/>
                  <a:pt x="10337584" y="2926238"/>
                </a:cubicBezTo>
                <a:cubicBezTo>
                  <a:pt x="10271486" y="2936266"/>
                  <a:pt x="10261085" y="2903356"/>
                  <a:pt x="10179941" y="2930174"/>
                </a:cubicBezTo>
                <a:cubicBezTo>
                  <a:pt x="10171294" y="2901323"/>
                  <a:pt x="10143743" y="2928373"/>
                  <a:pt x="10129038" y="2929992"/>
                </a:cubicBezTo>
                <a:cubicBezTo>
                  <a:pt x="10111049" y="2935411"/>
                  <a:pt x="10080763" y="2928965"/>
                  <a:pt x="10044809" y="2932587"/>
                </a:cubicBezTo>
                <a:cubicBezTo>
                  <a:pt x="9986964" y="2934979"/>
                  <a:pt x="10040427" y="2926217"/>
                  <a:pt x="9923926" y="2936679"/>
                </a:cubicBezTo>
                <a:cubicBezTo>
                  <a:pt x="9890801" y="2937500"/>
                  <a:pt x="9863184" y="2908407"/>
                  <a:pt x="9825938" y="2915287"/>
                </a:cubicBezTo>
                <a:lnTo>
                  <a:pt x="9761662" y="2916695"/>
                </a:lnTo>
                <a:lnTo>
                  <a:pt x="9688436" y="2894364"/>
                </a:lnTo>
                <a:lnTo>
                  <a:pt x="9626359" y="2876388"/>
                </a:lnTo>
                <a:lnTo>
                  <a:pt x="9536686" y="2845662"/>
                </a:lnTo>
                <a:cubicBezTo>
                  <a:pt x="9530621" y="2846717"/>
                  <a:pt x="9510170" y="2854046"/>
                  <a:pt x="9500517" y="2847197"/>
                </a:cubicBezTo>
                <a:lnTo>
                  <a:pt x="9432874" y="2826106"/>
                </a:lnTo>
                <a:cubicBezTo>
                  <a:pt x="9425326" y="2827008"/>
                  <a:pt x="9347481" y="2827961"/>
                  <a:pt x="9340481" y="2831628"/>
                </a:cubicBezTo>
                <a:cubicBezTo>
                  <a:pt x="9293603" y="2778331"/>
                  <a:pt x="9255558" y="2808341"/>
                  <a:pt x="9191002" y="2776544"/>
                </a:cubicBezTo>
                <a:lnTo>
                  <a:pt x="9181756" y="2773801"/>
                </a:lnTo>
                <a:lnTo>
                  <a:pt x="8912415" y="2765023"/>
                </a:lnTo>
                <a:lnTo>
                  <a:pt x="7709716" y="2795956"/>
                </a:lnTo>
                <a:cubicBezTo>
                  <a:pt x="7352819" y="2829880"/>
                  <a:pt x="7380767" y="2943418"/>
                  <a:pt x="6923164" y="2920980"/>
                </a:cubicBezTo>
                <a:cubicBezTo>
                  <a:pt x="5970798" y="2826379"/>
                  <a:pt x="4381146" y="3024064"/>
                  <a:pt x="3308915" y="3049912"/>
                </a:cubicBezTo>
                <a:cubicBezTo>
                  <a:pt x="3098453" y="3075471"/>
                  <a:pt x="2865005" y="3091676"/>
                  <a:pt x="2643050" y="3112559"/>
                </a:cubicBezTo>
                <a:lnTo>
                  <a:pt x="2426006" y="3161942"/>
                </a:lnTo>
                <a:lnTo>
                  <a:pt x="2291811" y="3176941"/>
                </a:lnTo>
                <a:lnTo>
                  <a:pt x="2201685" y="3200625"/>
                </a:lnTo>
                <a:cubicBezTo>
                  <a:pt x="2115718" y="3217427"/>
                  <a:pt x="2132108" y="3186461"/>
                  <a:pt x="2046141" y="3203263"/>
                </a:cubicBezTo>
                <a:cubicBezTo>
                  <a:pt x="2010569" y="3191771"/>
                  <a:pt x="1980262" y="3182883"/>
                  <a:pt x="1953987" y="3176250"/>
                </a:cubicBezTo>
                <a:lnTo>
                  <a:pt x="1924440" y="3170393"/>
                </a:lnTo>
                <a:lnTo>
                  <a:pt x="1907653" y="3175484"/>
                </a:lnTo>
                <a:cubicBezTo>
                  <a:pt x="1878061" y="3178004"/>
                  <a:pt x="1876006" y="3207968"/>
                  <a:pt x="1856828" y="3184705"/>
                </a:cubicBezTo>
                <a:lnTo>
                  <a:pt x="1831611" y="3205201"/>
                </a:lnTo>
                <a:lnTo>
                  <a:pt x="1715859" y="3229661"/>
                </a:lnTo>
                <a:lnTo>
                  <a:pt x="1573012" y="3250275"/>
                </a:lnTo>
                <a:lnTo>
                  <a:pt x="1525936" y="3243056"/>
                </a:lnTo>
                <a:lnTo>
                  <a:pt x="1515932" y="3243699"/>
                </a:lnTo>
                <a:cubicBezTo>
                  <a:pt x="1483797" y="3247820"/>
                  <a:pt x="1486309" y="3252662"/>
                  <a:pt x="1418247" y="3236042"/>
                </a:cubicBezTo>
                <a:cubicBezTo>
                  <a:pt x="1389292" y="3213946"/>
                  <a:pt x="1345427" y="3216968"/>
                  <a:pt x="1311781" y="3207733"/>
                </a:cubicBezTo>
                <a:lnTo>
                  <a:pt x="1287526" y="3195564"/>
                </a:lnTo>
                <a:lnTo>
                  <a:pt x="1275912" y="3202348"/>
                </a:lnTo>
                <a:cubicBezTo>
                  <a:pt x="1219626" y="3232740"/>
                  <a:pt x="1230867" y="3206674"/>
                  <a:pt x="1160923" y="3219676"/>
                </a:cubicBezTo>
                <a:cubicBezTo>
                  <a:pt x="1120939" y="3215839"/>
                  <a:pt x="1029087" y="3185516"/>
                  <a:pt x="909690" y="3216919"/>
                </a:cubicBezTo>
                <a:cubicBezTo>
                  <a:pt x="860463" y="3220671"/>
                  <a:pt x="794970" y="3221233"/>
                  <a:pt x="764020" y="3235844"/>
                </a:cubicBezTo>
                <a:cubicBezTo>
                  <a:pt x="713142" y="3261931"/>
                  <a:pt x="769145" y="3237498"/>
                  <a:pt x="701915" y="3250223"/>
                </a:cubicBezTo>
                <a:cubicBezTo>
                  <a:pt x="644188" y="3215027"/>
                  <a:pt x="531278" y="3284445"/>
                  <a:pt x="463292" y="3316636"/>
                </a:cubicBezTo>
                <a:cubicBezTo>
                  <a:pt x="456096" y="3336479"/>
                  <a:pt x="389128" y="3337531"/>
                  <a:pt x="369865" y="3339094"/>
                </a:cubicBezTo>
                <a:cubicBezTo>
                  <a:pt x="365488" y="3372375"/>
                  <a:pt x="330307" y="3346614"/>
                  <a:pt x="318911" y="3367912"/>
                </a:cubicBezTo>
                <a:cubicBezTo>
                  <a:pt x="256531" y="3381126"/>
                  <a:pt x="186611" y="3396061"/>
                  <a:pt x="119548" y="3404651"/>
                </a:cubicBezTo>
                <a:lnTo>
                  <a:pt x="0" y="3414000"/>
                </a:lnTo>
                <a:lnTo>
                  <a:pt x="0" y="2"/>
                </a:lnTo>
                <a:lnTo>
                  <a:pt x="3459904" y="1"/>
                </a:lnTo>
                <a:cubicBezTo>
                  <a:pt x="3459905" y="1"/>
                  <a:pt x="3459906" y="0"/>
                  <a:pt x="3459907" y="0"/>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608CD17C-4A7C-477D-A659-BA8A89A787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71775" y="1609518"/>
            <a:ext cx="6610350" cy="2942351"/>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A picture containing text&#10;&#10;Description automatically generated">
            <a:extLst>
              <a:ext uri="{FF2B5EF4-FFF2-40B4-BE49-F238E27FC236}">
                <a16:creationId xmlns:a16="http://schemas.microsoft.com/office/drawing/2014/main" id="{5F67270E-C885-2DA3-447F-B044141D32C4}"/>
              </a:ext>
            </a:extLst>
          </p:cNvPr>
          <p:cNvPicPr>
            <a:picLocks noChangeAspect="1"/>
          </p:cNvPicPr>
          <p:nvPr/>
        </p:nvPicPr>
        <p:blipFill>
          <a:blip r:embed="rId2"/>
          <a:stretch>
            <a:fillRect/>
          </a:stretch>
        </p:blipFill>
        <p:spPr>
          <a:xfrm>
            <a:off x="3234566" y="1880184"/>
            <a:ext cx="6286500" cy="2286000"/>
          </a:xfrm>
          <a:prstGeom prst="rect">
            <a:avLst/>
          </a:prstGeom>
        </p:spPr>
      </p:pic>
      <p:sp>
        <p:nvSpPr>
          <p:cNvPr id="2" name="TextBox 1">
            <a:extLst>
              <a:ext uri="{FF2B5EF4-FFF2-40B4-BE49-F238E27FC236}">
                <a16:creationId xmlns:a16="http://schemas.microsoft.com/office/drawing/2014/main" id="{BCACE2D3-D819-4965-31E3-16FD7E642298}"/>
              </a:ext>
            </a:extLst>
          </p:cNvPr>
          <p:cNvSpPr txBox="1"/>
          <p:nvPr/>
        </p:nvSpPr>
        <p:spPr>
          <a:xfrm>
            <a:off x="1750978" y="5009744"/>
            <a:ext cx="9192638"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b="1" dirty="0">
                <a:cs typeface="Calibri"/>
              </a:rPr>
              <a:t>The Silver Lily is a family ran business situated in Haverfordwest and Saundersfoot. The workers have over 50 years' experience in retail, they sell high brands such as </a:t>
            </a:r>
            <a:r>
              <a:rPr lang="en-GB" sz="2000" b="1" dirty="0" err="1">
                <a:cs typeface="Calibri"/>
              </a:rPr>
              <a:t>Clogau</a:t>
            </a:r>
            <a:r>
              <a:rPr lang="en-GB" sz="2000" b="1" dirty="0">
                <a:cs typeface="Calibri"/>
              </a:rPr>
              <a:t> Welsh Gold Jewellery along with a range of accessories. </a:t>
            </a:r>
          </a:p>
        </p:txBody>
      </p:sp>
    </p:spTree>
    <p:extLst>
      <p:ext uri="{BB962C8B-B14F-4D97-AF65-F5344CB8AC3E}">
        <p14:creationId xmlns:p14="http://schemas.microsoft.com/office/powerpoint/2010/main" val="28656060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77F5B-0836-0E6C-0EC1-5750F9FCB0B8}"/>
              </a:ext>
            </a:extLst>
          </p:cNvPr>
          <p:cNvSpPr>
            <a:spLocks noGrp="1"/>
          </p:cNvSpPr>
          <p:nvPr>
            <p:ph type="title"/>
          </p:nvPr>
        </p:nvSpPr>
        <p:spPr/>
        <p:txBody>
          <a:bodyPr/>
          <a:lstStyle/>
          <a:p>
            <a:pPr algn="ctr"/>
            <a:r>
              <a:rPr lang="en-GB" b="1" u="sng">
                <a:cs typeface="Calibri Light"/>
              </a:rPr>
              <a:t>Haverfordwest statistics</a:t>
            </a:r>
            <a:endParaRPr lang="en-US"/>
          </a:p>
        </p:txBody>
      </p:sp>
      <p:pic>
        <p:nvPicPr>
          <p:cNvPr id="4" name="Picture 4">
            <a:extLst>
              <a:ext uri="{FF2B5EF4-FFF2-40B4-BE49-F238E27FC236}">
                <a16:creationId xmlns:a16="http://schemas.microsoft.com/office/drawing/2014/main" id="{C8B11EA4-6A55-F956-8958-8FF91AFF886E}"/>
              </a:ext>
            </a:extLst>
          </p:cNvPr>
          <p:cNvPicPr>
            <a:picLocks noGrp="1" noChangeAspect="1"/>
          </p:cNvPicPr>
          <p:nvPr>
            <p:ph idx="1"/>
          </p:nvPr>
        </p:nvPicPr>
        <p:blipFill>
          <a:blip r:embed="rId2"/>
          <a:stretch>
            <a:fillRect/>
          </a:stretch>
        </p:blipFill>
        <p:spPr>
          <a:xfrm>
            <a:off x="1508275" y="1400071"/>
            <a:ext cx="8945412" cy="5346220"/>
          </a:xfrm>
        </p:spPr>
      </p:pic>
      <p:sp>
        <p:nvSpPr>
          <p:cNvPr id="5" name="TextBox 4">
            <a:extLst>
              <a:ext uri="{FF2B5EF4-FFF2-40B4-BE49-F238E27FC236}">
                <a16:creationId xmlns:a16="http://schemas.microsoft.com/office/drawing/2014/main" id="{33C8832F-CFBE-8B21-CA50-42C9A9C7F180}"/>
              </a:ext>
            </a:extLst>
          </p:cNvPr>
          <p:cNvSpPr txBox="1"/>
          <p:nvPr/>
        </p:nvSpPr>
        <p:spPr>
          <a:xfrm>
            <a:off x="1005137" y="5937529"/>
            <a:ext cx="50800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solidFill>
                  <a:srgbClr val="FF0000"/>
                </a:solidFill>
                <a:cs typeface="Calibri"/>
              </a:rPr>
              <a:t>2. </a:t>
            </a:r>
          </a:p>
        </p:txBody>
      </p:sp>
    </p:spTree>
    <p:extLst>
      <p:ext uri="{BB962C8B-B14F-4D97-AF65-F5344CB8AC3E}">
        <p14:creationId xmlns:p14="http://schemas.microsoft.com/office/powerpoint/2010/main" val="2111261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727EE-7DF4-0E02-521E-12D03426C21A}"/>
              </a:ext>
            </a:extLst>
          </p:cNvPr>
          <p:cNvSpPr>
            <a:spLocks noGrp="1"/>
          </p:cNvSpPr>
          <p:nvPr>
            <p:ph type="title"/>
          </p:nvPr>
        </p:nvSpPr>
        <p:spPr/>
        <p:txBody>
          <a:bodyPr/>
          <a:lstStyle/>
          <a:p>
            <a:pPr algn="ctr"/>
            <a:r>
              <a:rPr lang="en-GB" b="1" u="sng" dirty="0">
                <a:cs typeface="Calibri Light"/>
              </a:rPr>
              <a:t>Goals &amp; Objectives for my marketing plan</a:t>
            </a:r>
            <a:endParaRPr lang="en-US" dirty="0"/>
          </a:p>
        </p:txBody>
      </p:sp>
      <p:sp>
        <p:nvSpPr>
          <p:cNvPr id="3" name="Content Placeholder 2">
            <a:extLst>
              <a:ext uri="{FF2B5EF4-FFF2-40B4-BE49-F238E27FC236}">
                <a16:creationId xmlns:a16="http://schemas.microsoft.com/office/drawing/2014/main" id="{F84D1F5B-92B0-A45D-DDE4-05EBCCB5347F}"/>
              </a:ext>
            </a:extLst>
          </p:cNvPr>
          <p:cNvSpPr>
            <a:spLocks noGrp="1"/>
          </p:cNvSpPr>
          <p:nvPr>
            <p:ph idx="1"/>
          </p:nvPr>
        </p:nvSpPr>
        <p:spPr/>
        <p:txBody>
          <a:bodyPr vert="horz" lIns="91440" tIns="45720" rIns="91440" bIns="45720" rtlCol="0" anchor="t">
            <a:normAutofit/>
          </a:bodyPr>
          <a:lstStyle/>
          <a:p>
            <a:pPr marL="0" indent="0">
              <a:buNone/>
            </a:pPr>
            <a:r>
              <a:rPr lang="en-GB" b="1" u="sng" dirty="0">
                <a:cs typeface="Calibri"/>
              </a:rPr>
              <a:t>Goals</a:t>
            </a:r>
            <a:endParaRPr lang="en-US" dirty="0"/>
          </a:p>
          <a:p>
            <a:pPr marL="514350" indent="-514350">
              <a:buAutoNum type="arabicPeriod"/>
            </a:pPr>
            <a:r>
              <a:rPr lang="en-GB" dirty="0">
                <a:cs typeface="Calibri"/>
              </a:rPr>
              <a:t>Improve customer service</a:t>
            </a:r>
          </a:p>
          <a:p>
            <a:pPr marL="514350" indent="-514350">
              <a:buAutoNum type="arabicPeriod"/>
            </a:pPr>
            <a:r>
              <a:rPr lang="en-GB" dirty="0">
                <a:cs typeface="Calibri"/>
              </a:rPr>
              <a:t>Increase profit by 10% in 1 years' time </a:t>
            </a:r>
          </a:p>
          <a:p>
            <a:pPr marL="514350" indent="-514350">
              <a:buAutoNum type="arabicPeriod"/>
            </a:pPr>
            <a:r>
              <a:rPr lang="en-GB" dirty="0">
                <a:cs typeface="Calibri"/>
              </a:rPr>
              <a:t>Increase overall brand awareness</a:t>
            </a:r>
          </a:p>
          <a:p>
            <a:pPr marL="0" indent="0">
              <a:buNone/>
            </a:pPr>
            <a:r>
              <a:rPr lang="en-GB" b="1" u="sng" dirty="0">
                <a:cs typeface="Calibri"/>
              </a:rPr>
              <a:t>Objectives</a:t>
            </a:r>
          </a:p>
          <a:p>
            <a:pPr marL="514350" indent="-514350">
              <a:buAutoNum type="arabicPeriod"/>
            </a:pPr>
            <a:r>
              <a:rPr lang="en-GB" dirty="0">
                <a:cs typeface="Calibri"/>
              </a:rPr>
              <a:t>Reach out to more community members</a:t>
            </a:r>
          </a:p>
          <a:p>
            <a:pPr marL="514350" indent="-514350">
              <a:buAutoNum type="arabicPeriod"/>
            </a:pPr>
            <a:r>
              <a:rPr lang="en-GB" dirty="0">
                <a:cs typeface="Calibri"/>
              </a:rPr>
              <a:t>Maintain or increase business profit</a:t>
            </a:r>
          </a:p>
          <a:p>
            <a:pPr marL="514350" indent="-514350">
              <a:buAutoNum type="arabicPeriod"/>
            </a:pPr>
            <a:r>
              <a:rPr lang="en-GB" dirty="0">
                <a:cs typeface="Calibri"/>
              </a:rPr>
              <a:t>Improve marketing skills</a:t>
            </a:r>
          </a:p>
          <a:p>
            <a:pPr marL="514350" indent="-514350">
              <a:buAutoNum type="arabicPeriod"/>
            </a:pPr>
            <a:endParaRPr lang="en-GB" b="1" u="sng" dirty="0">
              <a:cs typeface="Calibri"/>
            </a:endParaRPr>
          </a:p>
        </p:txBody>
      </p:sp>
    </p:spTree>
    <p:extLst>
      <p:ext uri="{BB962C8B-B14F-4D97-AF65-F5344CB8AC3E}">
        <p14:creationId xmlns:p14="http://schemas.microsoft.com/office/powerpoint/2010/main" val="38614033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99DB37-8A81-230C-399E-6035E5C7E705}"/>
              </a:ext>
            </a:extLst>
          </p:cNvPr>
          <p:cNvSpPr>
            <a:spLocks noGrp="1"/>
          </p:cNvSpPr>
          <p:nvPr>
            <p:ph type="title"/>
          </p:nvPr>
        </p:nvSpPr>
        <p:spPr>
          <a:xfrm>
            <a:off x="838200" y="365125"/>
            <a:ext cx="10515600" cy="1325563"/>
          </a:xfrm>
        </p:spPr>
        <p:txBody>
          <a:bodyPr>
            <a:normAutofit/>
          </a:bodyPr>
          <a:lstStyle/>
          <a:p>
            <a:r>
              <a:rPr lang="en-GB" sz="5400" b="1" u="sng" dirty="0">
                <a:cs typeface="Calibri Light"/>
              </a:rPr>
              <a:t>Segmentation, targeting and Position</a:t>
            </a:r>
            <a:endParaRPr lang="en-US" sz="5400" dirty="0"/>
          </a:p>
        </p:txBody>
      </p:sp>
      <p:sp>
        <p:nvSpPr>
          <p:cNvPr id="23"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34E5ECE-6BD6-81C5-C831-4E8F3D8884BB}"/>
              </a:ext>
            </a:extLst>
          </p:cNvPr>
          <p:cNvSpPr>
            <a:spLocks noGrp="1"/>
          </p:cNvSpPr>
          <p:nvPr>
            <p:ph idx="1"/>
          </p:nvPr>
        </p:nvSpPr>
        <p:spPr>
          <a:xfrm>
            <a:off x="838200" y="1929384"/>
            <a:ext cx="10515600" cy="4251960"/>
          </a:xfrm>
        </p:spPr>
        <p:txBody>
          <a:bodyPr vert="horz" lIns="91440" tIns="45720" rIns="91440" bIns="45720" rtlCol="0" anchor="t">
            <a:normAutofit/>
          </a:bodyPr>
          <a:lstStyle/>
          <a:p>
            <a:pPr marL="0" indent="0">
              <a:buNone/>
            </a:pPr>
            <a:r>
              <a:rPr lang="en-GB" sz="2200" b="1" u="sng" dirty="0" err="1">
                <a:cs typeface="Calibri"/>
              </a:rPr>
              <a:t>Georgaphic</a:t>
            </a:r>
            <a:endParaRPr lang="en-US" sz="2200" dirty="0" err="1"/>
          </a:p>
          <a:p>
            <a:pPr marL="457200" indent="-457200"/>
            <a:r>
              <a:rPr lang="en-GB" sz="2200" dirty="0">
                <a:cs typeface="Calibri"/>
              </a:rPr>
              <a:t>Customers within the community and surrounding area</a:t>
            </a:r>
            <a:endParaRPr lang="en-GB" sz="2200" b="1" dirty="0">
              <a:cs typeface="Calibri"/>
            </a:endParaRPr>
          </a:p>
          <a:p>
            <a:pPr marL="0" indent="0">
              <a:buNone/>
            </a:pPr>
            <a:r>
              <a:rPr lang="en-GB" sz="2200" b="1" u="sng" dirty="0">
                <a:cs typeface="Calibri"/>
              </a:rPr>
              <a:t>Demographic</a:t>
            </a:r>
          </a:p>
          <a:p>
            <a:pPr marL="457200" indent="-457200"/>
            <a:r>
              <a:rPr lang="en-GB" sz="2200" dirty="0">
                <a:cs typeface="Calibri"/>
              </a:rPr>
              <a:t>Older generation possibly 30 years' +</a:t>
            </a:r>
          </a:p>
          <a:p>
            <a:pPr marL="457200" indent="-457200"/>
            <a:r>
              <a:rPr lang="en-GB" sz="2200" dirty="0">
                <a:cs typeface="Calibri"/>
              </a:rPr>
              <a:t>No specific occupation</a:t>
            </a:r>
          </a:p>
          <a:p>
            <a:pPr marL="457200" indent="-457200"/>
            <a:r>
              <a:rPr lang="en-GB" sz="2200" dirty="0">
                <a:cs typeface="Calibri"/>
              </a:rPr>
              <a:t>adults</a:t>
            </a:r>
          </a:p>
          <a:p>
            <a:pPr marL="0" indent="0">
              <a:buNone/>
            </a:pPr>
            <a:r>
              <a:rPr lang="en-GB" sz="2200" b="1" u="sng" dirty="0" err="1">
                <a:cs typeface="Calibri"/>
              </a:rPr>
              <a:t>Behavourial</a:t>
            </a:r>
            <a:endParaRPr lang="en-GB" sz="2200" b="1" u="sng">
              <a:cs typeface="Calibri"/>
            </a:endParaRPr>
          </a:p>
          <a:p>
            <a:pPr marL="457200" indent="-457200"/>
            <a:r>
              <a:rPr lang="en-GB" sz="2200" dirty="0">
                <a:cs typeface="Calibri"/>
              </a:rPr>
              <a:t>Customers looking for quality gifts for life milestones</a:t>
            </a:r>
          </a:p>
          <a:p>
            <a:pPr marL="0" indent="0">
              <a:buNone/>
            </a:pPr>
            <a:r>
              <a:rPr lang="en-GB" sz="2200" b="1" u="sng" dirty="0">
                <a:cs typeface="Calibri"/>
              </a:rPr>
              <a:t>Psychographic</a:t>
            </a:r>
          </a:p>
          <a:p>
            <a:pPr marL="457200" indent="-457200"/>
            <a:r>
              <a:rPr lang="en-GB" sz="2200" dirty="0">
                <a:cs typeface="Calibri"/>
              </a:rPr>
              <a:t>Customers who want to purchase for someone </a:t>
            </a:r>
            <a:r>
              <a:rPr lang="en-GB" sz="2200" dirty="0" err="1">
                <a:cs typeface="Calibri"/>
              </a:rPr>
              <a:t>imporatant</a:t>
            </a:r>
            <a:r>
              <a:rPr lang="en-GB" sz="2200" dirty="0">
                <a:cs typeface="Calibri"/>
              </a:rPr>
              <a:t> to them or for life events</a:t>
            </a:r>
          </a:p>
          <a:p>
            <a:pPr marL="0" indent="0">
              <a:buNone/>
            </a:pPr>
            <a:endParaRPr lang="en-GB" sz="2200" b="1" u="sng">
              <a:cs typeface="Calibri"/>
            </a:endParaRPr>
          </a:p>
          <a:p>
            <a:pPr marL="0" indent="0">
              <a:buNone/>
            </a:pPr>
            <a:endParaRPr lang="en-GB" sz="2200" b="1" u="sng">
              <a:cs typeface="Calibri"/>
            </a:endParaRPr>
          </a:p>
          <a:p>
            <a:endParaRPr lang="en-GB" sz="2200">
              <a:cs typeface="Calibri"/>
            </a:endParaRPr>
          </a:p>
        </p:txBody>
      </p:sp>
    </p:spTree>
    <p:extLst>
      <p:ext uri="{BB962C8B-B14F-4D97-AF65-F5344CB8AC3E}">
        <p14:creationId xmlns:p14="http://schemas.microsoft.com/office/powerpoint/2010/main" val="20186441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211B8-A99B-BA33-9CE7-F9995A83053B}"/>
              </a:ext>
            </a:extLst>
          </p:cNvPr>
          <p:cNvSpPr>
            <a:spLocks noGrp="1"/>
          </p:cNvSpPr>
          <p:nvPr>
            <p:ph idx="1"/>
          </p:nvPr>
        </p:nvSpPr>
        <p:spPr>
          <a:xfrm>
            <a:off x="838200" y="244116"/>
            <a:ext cx="10515600" cy="6436054"/>
          </a:xfrm>
        </p:spPr>
        <p:txBody>
          <a:bodyPr vert="horz" lIns="91440" tIns="45720" rIns="91440" bIns="45720" rtlCol="0" anchor="t">
            <a:normAutofit fontScale="85000" lnSpcReduction="20000"/>
          </a:bodyPr>
          <a:lstStyle/>
          <a:p>
            <a:pPr marL="0" indent="0">
              <a:buNone/>
            </a:pPr>
            <a:r>
              <a:rPr lang="en-GB" u="sng" dirty="0">
                <a:solidFill>
                  <a:srgbClr val="FF0000"/>
                </a:solidFill>
                <a:cs typeface="Calibri"/>
              </a:rPr>
              <a:t>WHAT ARE THEY CURRENTLY DOING TO ATTRACT THESE CUSTOMERS?</a:t>
            </a:r>
            <a:endParaRPr lang="en-US"/>
          </a:p>
          <a:p>
            <a:pPr marL="0" indent="0">
              <a:buNone/>
            </a:pPr>
            <a:r>
              <a:rPr lang="en-GB" dirty="0">
                <a:cs typeface="Calibri"/>
              </a:rPr>
              <a:t>The Silver Lily are currently attracting their target audience by marketing their business on Facebook and Instagram which are well </a:t>
            </a:r>
            <a:r>
              <a:rPr lang="en-GB">
                <a:cs typeface="Calibri"/>
              </a:rPr>
              <a:t>used by individuals who are 30+ years' old. </a:t>
            </a:r>
            <a:endParaRPr lang="en-GB" dirty="0">
              <a:cs typeface="Calibri"/>
            </a:endParaRPr>
          </a:p>
          <a:p>
            <a:pPr marL="0" indent="0">
              <a:buNone/>
            </a:pPr>
            <a:r>
              <a:rPr lang="en-GB">
                <a:ea typeface="+mn-lt"/>
                <a:cs typeface="+mn-lt"/>
              </a:rPr>
              <a:t>Additionally, they offer products that are fashionable for the elder crowd but less so for the younger crowd. For instance, it is quite unlikely that younger adults will buy the handbags and scarves they sell. </a:t>
            </a:r>
            <a:endParaRPr lang="en-GB"/>
          </a:p>
          <a:p>
            <a:pPr marL="0" indent="0">
              <a:buNone/>
            </a:pPr>
            <a:r>
              <a:rPr lang="en-GB" u="sng">
                <a:solidFill>
                  <a:srgbClr val="FF0000"/>
                </a:solidFill>
                <a:cs typeface="Calibri"/>
              </a:rPr>
              <a:t>WHAT NEW MARKETS COULD THEY APPROACH?</a:t>
            </a:r>
          </a:p>
          <a:p>
            <a:pPr marL="0" indent="0">
              <a:buNone/>
            </a:pPr>
            <a:r>
              <a:rPr lang="en-GB">
                <a:ea typeface="+mn-lt"/>
                <a:cs typeface="+mn-lt"/>
              </a:rPr>
              <a:t>By coming up with new designs for their own branded accessories like handbags and scarves, they could advertise their goods to people of different ages. I think that by drawing people of all ages, this would open up a lot of doors for them. </a:t>
            </a:r>
            <a:endParaRPr lang="en-GB"/>
          </a:p>
          <a:p>
            <a:pPr marL="0" indent="0">
              <a:buNone/>
            </a:pPr>
            <a:r>
              <a:rPr lang="en-GB" u="sng" dirty="0">
                <a:solidFill>
                  <a:srgbClr val="FF0000"/>
                </a:solidFill>
                <a:cs typeface="Calibri"/>
              </a:rPr>
              <a:t>ATTRACTING NEW CUSTOMERS?</a:t>
            </a:r>
          </a:p>
          <a:p>
            <a:pPr marL="0" indent="0">
              <a:buNone/>
            </a:pPr>
            <a:r>
              <a:rPr lang="en-GB" dirty="0">
                <a:ea typeface="+mn-lt"/>
                <a:cs typeface="+mn-lt"/>
              </a:rPr>
              <a:t>Increasing the number of existing customers can boost sales, which results in higher profitability. Individuals who are younger and have a love for jewllery as </a:t>
            </a:r>
            <a:r>
              <a:rPr lang="en-GB">
                <a:ea typeface="+mn-lt"/>
                <a:cs typeface="+mn-lt"/>
              </a:rPr>
              <a:t>many younger adults like myself loves jewellery as gifts.</a:t>
            </a:r>
            <a:endParaRPr lang="en-GB" dirty="0">
              <a:cs typeface="Calibri"/>
            </a:endParaRPr>
          </a:p>
          <a:p>
            <a:pPr marL="0" indent="0">
              <a:buNone/>
            </a:pPr>
            <a:r>
              <a:rPr lang="en-GB" u="sng">
                <a:solidFill>
                  <a:srgbClr val="FF0000"/>
                </a:solidFill>
                <a:cs typeface="Calibri"/>
              </a:rPr>
              <a:t>WHAT ARE THE BENEFITS OF ATTRACTING NEW CUSTOMERS?</a:t>
            </a:r>
          </a:p>
          <a:p>
            <a:pPr marL="0" indent="0">
              <a:buNone/>
            </a:pPr>
            <a:r>
              <a:rPr lang="en-GB">
                <a:cs typeface="Calibri"/>
              </a:rPr>
              <a:t>For The Silver Lily this will allow them to make improvements to their marketing and </a:t>
            </a:r>
            <a:r>
              <a:rPr lang="en-GB" dirty="0">
                <a:cs typeface="Calibri"/>
              </a:rPr>
              <a:t>potential grow their business or open another shop in the area.  </a:t>
            </a:r>
          </a:p>
          <a:p>
            <a:pPr marL="0" indent="0">
              <a:buNone/>
            </a:pPr>
            <a:r>
              <a:rPr lang="en-GB">
                <a:cs typeface="Calibri"/>
              </a:rPr>
              <a:t>They could also build their brand awareness to help them increase their number of customers and sales. </a:t>
            </a:r>
          </a:p>
          <a:p>
            <a:endParaRPr lang="en-GB" dirty="0">
              <a:cs typeface="Calibri"/>
            </a:endParaRPr>
          </a:p>
          <a:p>
            <a:pPr marL="0" indent="0">
              <a:buNone/>
            </a:pPr>
            <a:endParaRPr lang="en-GB" dirty="0">
              <a:cs typeface="Calibri"/>
            </a:endParaRPr>
          </a:p>
        </p:txBody>
      </p:sp>
    </p:spTree>
    <p:extLst>
      <p:ext uri="{BB962C8B-B14F-4D97-AF65-F5344CB8AC3E}">
        <p14:creationId xmlns:p14="http://schemas.microsoft.com/office/powerpoint/2010/main" val="3773748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38216AB1-DA9D-AFC7-7ADB-ED4195EF49A8}"/>
              </a:ext>
            </a:extLst>
          </p:cNvPr>
          <p:cNvSpPr>
            <a:spLocks noGrp="1"/>
          </p:cNvSpPr>
          <p:nvPr>
            <p:ph type="title"/>
          </p:nvPr>
        </p:nvSpPr>
        <p:spPr>
          <a:xfrm>
            <a:off x="958506" y="800392"/>
            <a:ext cx="10264697" cy="1212102"/>
          </a:xfrm>
        </p:spPr>
        <p:txBody>
          <a:bodyPr>
            <a:normAutofit/>
          </a:bodyPr>
          <a:lstStyle/>
          <a:p>
            <a:r>
              <a:rPr lang="en-GB" sz="4000" b="1" u="sng">
                <a:solidFill>
                  <a:srgbClr val="FFFFFF"/>
                </a:solidFill>
                <a:cs typeface="Calibri Light"/>
              </a:rPr>
              <a:t>Social media marketing</a:t>
            </a:r>
          </a:p>
        </p:txBody>
      </p:sp>
      <p:sp>
        <p:nvSpPr>
          <p:cNvPr id="13" name="Content Placeholder 2">
            <a:extLst>
              <a:ext uri="{FF2B5EF4-FFF2-40B4-BE49-F238E27FC236}">
                <a16:creationId xmlns:a16="http://schemas.microsoft.com/office/drawing/2014/main" id="{6F4F88C4-ED47-B693-C524-38E5D9ECD501}"/>
              </a:ext>
            </a:extLst>
          </p:cNvPr>
          <p:cNvSpPr>
            <a:spLocks noGrp="1"/>
          </p:cNvSpPr>
          <p:nvPr>
            <p:ph idx="1"/>
          </p:nvPr>
        </p:nvSpPr>
        <p:spPr>
          <a:xfrm>
            <a:off x="1367624" y="2490436"/>
            <a:ext cx="9708995" cy="3567173"/>
          </a:xfrm>
        </p:spPr>
        <p:txBody>
          <a:bodyPr vert="horz" lIns="91440" tIns="45720" rIns="91440" bIns="45720" rtlCol="0" anchor="ctr">
            <a:normAutofit/>
          </a:bodyPr>
          <a:lstStyle/>
          <a:p>
            <a:pPr marL="0" indent="0">
              <a:buNone/>
            </a:pPr>
            <a:r>
              <a:rPr lang="en-GB" sz="2400">
                <a:ea typeface="+mn-lt"/>
                <a:cs typeface="+mn-lt"/>
              </a:rPr>
              <a:t>Using social media sites like Facebook, Instagram, Twitter, LinkedIn, and TikTok allows businesses to successfully reach a larger audience and interact with clients (1). </a:t>
            </a:r>
          </a:p>
          <a:p>
            <a:pPr marL="0" indent="0">
              <a:buNone/>
            </a:pPr>
            <a:r>
              <a:rPr lang="en-GB" sz="2400" b="1" u="sng">
                <a:cs typeface="Calibri" panose="020F0502020204030204"/>
              </a:rPr>
              <a:t>Benefits of social media marketing for The Silver Lily</a:t>
            </a:r>
          </a:p>
          <a:p>
            <a:pPr marL="514350" indent="-514350"/>
            <a:r>
              <a:rPr lang="en-GB" sz="2400">
                <a:cs typeface="Calibri" panose="020F0502020204030204"/>
              </a:rPr>
              <a:t>Builds brand awareness quickly</a:t>
            </a:r>
          </a:p>
          <a:p>
            <a:pPr marL="514350" indent="-514350"/>
            <a:r>
              <a:rPr lang="en-GB" sz="2400">
                <a:cs typeface="Calibri" panose="020F0502020204030204"/>
              </a:rPr>
              <a:t>Helps to understand your target audience</a:t>
            </a:r>
          </a:p>
          <a:p>
            <a:pPr marL="514350" indent="-514350"/>
            <a:r>
              <a:rPr lang="en-GB" sz="2400">
                <a:cs typeface="Calibri" panose="020F0502020204030204"/>
              </a:rPr>
              <a:t>Helps to see what your target audience has an interest in</a:t>
            </a:r>
          </a:p>
          <a:p>
            <a:pPr marL="514350" indent="-514350"/>
            <a:r>
              <a:rPr lang="en-GB" sz="2400">
                <a:cs typeface="Calibri" panose="020F0502020204030204"/>
              </a:rPr>
              <a:t>Provides responsive customer service</a:t>
            </a:r>
          </a:p>
          <a:p>
            <a:pPr marL="514350" indent="-514350"/>
            <a:endParaRPr lang="en-GB" sz="2400">
              <a:cs typeface="Calibri" panose="020F0502020204030204"/>
            </a:endParaRPr>
          </a:p>
        </p:txBody>
      </p:sp>
    </p:spTree>
    <p:extLst>
      <p:ext uri="{BB962C8B-B14F-4D97-AF65-F5344CB8AC3E}">
        <p14:creationId xmlns:p14="http://schemas.microsoft.com/office/powerpoint/2010/main" val="3390358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C2B804-D8D3-345E-9E44-6959F49D564F}"/>
              </a:ext>
            </a:extLst>
          </p:cNvPr>
          <p:cNvSpPr>
            <a:spLocks noGrp="1"/>
          </p:cNvSpPr>
          <p:nvPr>
            <p:ph type="title"/>
          </p:nvPr>
        </p:nvSpPr>
        <p:spPr>
          <a:xfrm>
            <a:off x="140494" y="1469874"/>
            <a:ext cx="3200400" cy="4461163"/>
          </a:xfrm>
        </p:spPr>
        <p:txBody>
          <a:bodyPr>
            <a:normAutofit/>
          </a:bodyPr>
          <a:lstStyle/>
          <a:p>
            <a:r>
              <a:rPr lang="en-GB" b="1" u="sng">
                <a:solidFill>
                  <a:srgbClr val="FFFFFF"/>
                </a:solidFill>
                <a:cs typeface="Calibri Light"/>
              </a:rPr>
              <a:t>How can The Silver Lily use social media marketing?</a:t>
            </a:r>
            <a:endParaRPr lang="en-US">
              <a:solidFill>
                <a:srgbClr val="FFFFFF"/>
              </a:solidFill>
            </a:endParaRPr>
          </a:p>
        </p:txBody>
      </p:sp>
      <p:sp>
        <p:nvSpPr>
          <p:cNvPr id="20"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Content Placeholder 2">
            <a:extLst>
              <a:ext uri="{FF2B5EF4-FFF2-40B4-BE49-F238E27FC236}">
                <a16:creationId xmlns:a16="http://schemas.microsoft.com/office/drawing/2014/main" id="{C0D4D540-F580-6442-4DB9-300F9F7A1F4A}"/>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sz="2400">
                <a:cs typeface="Calibri"/>
              </a:rPr>
              <a:t>The Silver Lily Jewellery shop already have a Facebook page and an Instagram page however, they need to produce ways to grow their followers. </a:t>
            </a:r>
            <a:endParaRPr lang="en-US" sz="2400"/>
          </a:p>
          <a:p>
            <a:pPr marL="0" indent="0">
              <a:buNone/>
            </a:pPr>
            <a:r>
              <a:rPr lang="en-GB" sz="2400">
                <a:ea typeface="+mn-lt"/>
                <a:cs typeface="+mn-lt"/>
              </a:rPr>
              <a:t>They can accomplish this by encouraging people to join a Facebook group, which will help them improve brand recognition and the number of customers for their business. </a:t>
            </a:r>
            <a:endParaRPr lang="en-GB" sz="2400"/>
          </a:p>
          <a:p>
            <a:pPr marL="0" indent="0">
              <a:buNone/>
            </a:pPr>
            <a:r>
              <a:rPr lang="en-GB" sz="2400">
                <a:ea typeface="+mn-lt"/>
                <a:cs typeface="+mn-lt"/>
              </a:rPr>
              <a:t>Since they are located in a small rural community and can model their own products for free and post them on social media, I don't think they would gain from working with influencers therefore, this isn't something I recommend they use as a business. </a:t>
            </a:r>
            <a:endParaRPr lang="en-GB" sz="2400"/>
          </a:p>
          <a:p>
            <a:pPr marL="0" indent="0">
              <a:buNone/>
            </a:pPr>
            <a:endParaRPr lang="en-GB" sz="2400">
              <a:cs typeface="Calibri"/>
            </a:endParaRPr>
          </a:p>
          <a:p>
            <a:pPr marL="0" indent="0">
              <a:buNone/>
            </a:pPr>
            <a:endParaRPr lang="en-GB" sz="2400">
              <a:cs typeface="Calibri"/>
            </a:endParaRPr>
          </a:p>
        </p:txBody>
      </p:sp>
    </p:spTree>
    <p:extLst>
      <p:ext uri="{BB962C8B-B14F-4D97-AF65-F5344CB8AC3E}">
        <p14:creationId xmlns:p14="http://schemas.microsoft.com/office/powerpoint/2010/main" val="1637419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91CC89A3-857A-4D53-ADCB-0A14B4B40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093E49-A7C7-D879-465E-B25B174598A8}"/>
              </a:ext>
            </a:extLst>
          </p:cNvPr>
          <p:cNvSpPr>
            <a:spLocks noGrp="1"/>
          </p:cNvSpPr>
          <p:nvPr>
            <p:ph type="title"/>
          </p:nvPr>
        </p:nvSpPr>
        <p:spPr>
          <a:xfrm>
            <a:off x="838199" y="545747"/>
            <a:ext cx="5162891" cy="2785952"/>
          </a:xfrm>
        </p:spPr>
        <p:txBody>
          <a:bodyPr anchor="ctr">
            <a:normAutofit/>
          </a:bodyPr>
          <a:lstStyle/>
          <a:p>
            <a:r>
              <a:rPr lang="en-GB" sz="4000" b="1" u="sng" dirty="0">
                <a:cs typeface="Calibri Light"/>
              </a:rPr>
              <a:t>Why a closed Facebook group will help add value to The Silver Lily?</a:t>
            </a:r>
          </a:p>
        </p:txBody>
      </p:sp>
      <p:sp>
        <p:nvSpPr>
          <p:cNvPr id="3" name="Content Placeholder 2">
            <a:extLst>
              <a:ext uri="{FF2B5EF4-FFF2-40B4-BE49-F238E27FC236}">
                <a16:creationId xmlns:a16="http://schemas.microsoft.com/office/drawing/2014/main" id="{6296BB9C-D548-957D-861F-CEC9C3BE5F25}"/>
              </a:ext>
            </a:extLst>
          </p:cNvPr>
          <p:cNvSpPr>
            <a:spLocks noGrp="1"/>
          </p:cNvSpPr>
          <p:nvPr>
            <p:ph idx="1"/>
          </p:nvPr>
        </p:nvSpPr>
        <p:spPr>
          <a:xfrm>
            <a:off x="6737250" y="473860"/>
            <a:ext cx="4992906" cy="2785953"/>
          </a:xfrm>
        </p:spPr>
        <p:txBody>
          <a:bodyPr vert="horz" lIns="91440" tIns="45720" rIns="91440" bIns="45720" rtlCol="0" anchor="ctr">
            <a:normAutofit fontScale="92500" lnSpcReduction="10000"/>
          </a:bodyPr>
          <a:lstStyle/>
          <a:p>
            <a:pPr marL="0" indent="0">
              <a:buNone/>
            </a:pPr>
            <a:r>
              <a:rPr lang="en-GB" sz="2000" b="1" dirty="0">
                <a:ea typeface="+mn-lt"/>
                <a:cs typeface="+mn-lt"/>
              </a:rPr>
              <a:t>8 in 10</a:t>
            </a:r>
            <a:r>
              <a:rPr lang="en-GB" sz="2000" dirty="0">
                <a:ea typeface="+mn-lt"/>
                <a:cs typeface="+mn-lt"/>
              </a:rPr>
              <a:t> people in Wales use social media</a:t>
            </a:r>
          </a:p>
          <a:p>
            <a:pPr marL="0" indent="0">
              <a:buNone/>
            </a:pPr>
            <a:r>
              <a:rPr lang="en-GB" sz="2400" dirty="0">
                <a:ea typeface="+mn-lt"/>
                <a:cs typeface="+mn-lt"/>
              </a:rPr>
              <a:t>The data below indicates that 63% of people in Wales use social networking sites like Facebook. Because the majority of people use Facebook daily, I think The Silver Lily may significantly raise their profit and sales by using this social media site more strategically.</a:t>
            </a:r>
            <a:br>
              <a:rPr lang="en-GB" sz="2400" dirty="0">
                <a:ea typeface="+mn-lt"/>
                <a:cs typeface="+mn-lt"/>
              </a:rPr>
            </a:br>
            <a:endParaRPr lang="en-GB" sz="2400">
              <a:ea typeface="+mn-lt"/>
              <a:cs typeface="+mn-lt"/>
            </a:endParaRPr>
          </a:p>
          <a:p>
            <a:endParaRPr lang="en-GB" sz="2000">
              <a:cs typeface="Calibri"/>
            </a:endParaRPr>
          </a:p>
        </p:txBody>
      </p:sp>
      <p:pic>
        <p:nvPicPr>
          <p:cNvPr id="4" name="Picture 4" descr="Diagram&#10;&#10;Description automatically generated">
            <a:extLst>
              <a:ext uri="{FF2B5EF4-FFF2-40B4-BE49-F238E27FC236}">
                <a16:creationId xmlns:a16="http://schemas.microsoft.com/office/drawing/2014/main" id="{44E99DF6-EC78-1E5D-E166-432A0400629B}"/>
              </a:ext>
            </a:extLst>
          </p:cNvPr>
          <p:cNvPicPr>
            <a:picLocks noChangeAspect="1"/>
          </p:cNvPicPr>
          <p:nvPr/>
        </p:nvPicPr>
        <p:blipFill rotWithShape="1">
          <a:blip r:embed="rId2"/>
          <a:srcRect t="1178" r="-1" b="-1"/>
          <a:stretch/>
        </p:blipFill>
        <p:spPr>
          <a:xfrm>
            <a:off x="182881" y="3526300"/>
            <a:ext cx="11834494" cy="3157668"/>
          </a:xfrm>
          <a:prstGeom prst="rect">
            <a:avLst/>
          </a:prstGeom>
        </p:spPr>
      </p:pic>
      <p:sp>
        <p:nvSpPr>
          <p:cNvPr id="5" name="TextBox 4">
            <a:extLst>
              <a:ext uri="{FF2B5EF4-FFF2-40B4-BE49-F238E27FC236}">
                <a16:creationId xmlns:a16="http://schemas.microsoft.com/office/drawing/2014/main" id="{5E65A6E6-5455-E0FB-FA0B-5266A2768F4B}"/>
              </a:ext>
            </a:extLst>
          </p:cNvPr>
          <p:cNvSpPr txBox="1"/>
          <p:nvPr/>
        </p:nvSpPr>
        <p:spPr>
          <a:xfrm>
            <a:off x="237067" y="237066"/>
            <a:ext cx="69426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FF0000"/>
                </a:solidFill>
                <a:ea typeface="+mn-lt"/>
                <a:cs typeface="+mn-lt"/>
              </a:rPr>
              <a:t>7.</a:t>
            </a:r>
            <a:endParaRPr lang="en-US">
              <a:solidFill>
                <a:srgbClr val="000000"/>
              </a:solidFill>
              <a:cs typeface="Calibri" panose="020F0502020204030204"/>
            </a:endParaRPr>
          </a:p>
        </p:txBody>
      </p:sp>
    </p:spTree>
    <p:extLst>
      <p:ext uri="{BB962C8B-B14F-4D97-AF65-F5344CB8AC3E}">
        <p14:creationId xmlns:p14="http://schemas.microsoft.com/office/powerpoint/2010/main" val="4820951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321CD4-FD22-272C-591F-19F0C4C0FB83}"/>
              </a:ext>
            </a:extLst>
          </p:cNvPr>
          <p:cNvSpPr>
            <a:spLocks noGrp="1"/>
          </p:cNvSpPr>
          <p:nvPr>
            <p:ph type="title"/>
          </p:nvPr>
        </p:nvSpPr>
        <p:spPr>
          <a:xfrm>
            <a:off x="572493" y="238539"/>
            <a:ext cx="11018520" cy="1434415"/>
          </a:xfrm>
        </p:spPr>
        <p:txBody>
          <a:bodyPr anchor="b">
            <a:normAutofit/>
          </a:bodyPr>
          <a:lstStyle/>
          <a:p>
            <a:r>
              <a:rPr lang="en-GB" sz="5400" b="1" u="sng">
                <a:cs typeface="Calibri Light"/>
              </a:rPr>
              <a:t>Flyers posted through doors</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F6E7C36-1459-86CD-4CCA-43D3C4CE8C73}"/>
              </a:ext>
            </a:extLst>
          </p:cNvPr>
          <p:cNvSpPr>
            <a:spLocks noGrp="1"/>
          </p:cNvSpPr>
          <p:nvPr>
            <p:ph idx="1"/>
          </p:nvPr>
        </p:nvSpPr>
        <p:spPr>
          <a:xfrm>
            <a:off x="572493" y="2071316"/>
            <a:ext cx="6713552" cy="4119172"/>
          </a:xfrm>
        </p:spPr>
        <p:txBody>
          <a:bodyPr vert="horz" lIns="91440" tIns="45720" rIns="91440" bIns="45720" rtlCol="0" anchor="t">
            <a:normAutofit fontScale="92500"/>
          </a:bodyPr>
          <a:lstStyle/>
          <a:p>
            <a:pPr marL="0" indent="0">
              <a:buNone/>
            </a:pPr>
            <a:r>
              <a:rPr lang="en-GB" sz="2200" dirty="0">
                <a:cs typeface="Calibri" panose="020F0502020204030204"/>
              </a:rPr>
              <a:t>Creating flyers advertising their jewellery and range of accessories they sell in store can be a cheap and effective way of marketing their business</a:t>
            </a:r>
          </a:p>
          <a:p>
            <a:pPr marL="0" indent="0">
              <a:buNone/>
            </a:pPr>
            <a:r>
              <a:rPr lang="en-GB" sz="2200" dirty="0">
                <a:cs typeface="Calibri" panose="020F0502020204030204"/>
              </a:rPr>
              <a:t>Since they are struggling to get people through the door then this will allow them to reach out to new customers who don't go into the main town of Haverfordwest. </a:t>
            </a:r>
          </a:p>
          <a:p>
            <a:pPr marL="0" indent="0">
              <a:buNone/>
            </a:pPr>
            <a:r>
              <a:rPr lang="en-GB" sz="2200" dirty="0">
                <a:ea typeface="+mn-lt"/>
                <a:cs typeface="+mn-lt"/>
              </a:rPr>
              <a:t>Flyers are inexpensive and useful for small businesses looking to increase their customers and brand recognition in the area. I believe that The Silver Lily's sales would significantly rise if they delivered flyers through front doors. </a:t>
            </a:r>
            <a:endParaRPr lang="en-GB" sz="2200">
              <a:ea typeface="+mn-lt"/>
              <a:cs typeface="+mn-lt"/>
            </a:endParaRPr>
          </a:p>
          <a:p>
            <a:pPr marL="0" indent="0">
              <a:buNone/>
            </a:pPr>
            <a:r>
              <a:rPr lang="en-GB" sz="2200" dirty="0">
                <a:ea typeface="+mn-lt"/>
                <a:cs typeface="+mn-lt"/>
              </a:rPr>
              <a:t>As many as 78% of consumers glance at the messages included in the flyers that are posted through their door, and a total of 23% read them thoroughly. </a:t>
            </a:r>
            <a:r>
              <a:rPr lang="en-GB" sz="2200" dirty="0">
                <a:solidFill>
                  <a:srgbClr val="FF0000"/>
                </a:solidFill>
                <a:ea typeface="+mn-lt"/>
                <a:cs typeface="+mn-lt"/>
              </a:rPr>
              <a:t>(8)</a:t>
            </a:r>
            <a:endParaRPr lang="en-GB" dirty="0">
              <a:solidFill>
                <a:srgbClr val="FF0000"/>
              </a:solidFill>
              <a:cs typeface="Calibri"/>
            </a:endParaRPr>
          </a:p>
        </p:txBody>
      </p:sp>
      <p:pic>
        <p:nvPicPr>
          <p:cNvPr id="4" name="Picture 4">
            <a:extLst>
              <a:ext uri="{FF2B5EF4-FFF2-40B4-BE49-F238E27FC236}">
                <a16:creationId xmlns:a16="http://schemas.microsoft.com/office/drawing/2014/main" id="{6BF8D7C4-F216-CF22-598D-1D9D55E38031}"/>
              </a:ext>
            </a:extLst>
          </p:cNvPr>
          <p:cNvPicPr>
            <a:picLocks noChangeAspect="1"/>
          </p:cNvPicPr>
          <p:nvPr/>
        </p:nvPicPr>
        <p:blipFill rotWithShape="1">
          <a:blip r:embed="rId2"/>
          <a:srcRect r="27939"/>
          <a:stretch/>
        </p:blipFill>
        <p:spPr>
          <a:xfrm>
            <a:off x="7675658" y="2093976"/>
            <a:ext cx="3941064" cy="4096512"/>
          </a:xfrm>
          <a:prstGeom prst="rect">
            <a:avLst/>
          </a:prstGeom>
        </p:spPr>
      </p:pic>
    </p:spTree>
    <p:extLst>
      <p:ext uri="{BB962C8B-B14F-4D97-AF65-F5344CB8AC3E}">
        <p14:creationId xmlns:p14="http://schemas.microsoft.com/office/powerpoint/2010/main" val="33339873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0261D-FEEB-9756-AD27-C66D26D6A266}"/>
              </a:ext>
            </a:extLst>
          </p:cNvPr>
          <p:cNvSpPr>
            <a:spLocks noGrp="1"/>
          </p:cNvSpPr>
          <p:nvPr>
            <p:ph type="title"/>
          </p:nvPr>
        </p:nvSpPr>
        <p:spPr/>
        <p:txBody>
          <a:bodyPr/>
          <a:lstStyle/>
          <a:p>
            <a:pPr algn="ctr"/>
            <a:r>
              <a:rPr lang="en-GB" b="1" u="sng">
                <a:cs typeface="Calibri Light"/>
              </a:rPr>
              <a:t>Product</a:t>
            </a:r>
            <a:endParaRPr lang="en-US"/>
          </a:p>
        </p:txBody>
      </p:sp>
      <p:sp>
        <p:nvSpPr>
          <p:cNvPr id="3" name="Content Placeholder 2">
            <a:extLst>
              <a:ext uri="{FF2B5EF4-FFF2-40B4-BE49-F238E27FC236}">
                <a16:creationId xmlns:a16="http://schemas.microsoft.com/office/drawing/2014/main" id="{FFFDD7B5-E6F5-B2C7-D71B-C7B17A1116BA}"/>
              </a:ext>
            </a:extLst>
          </p:cNvPr>
          <p:cNvSpPr>
            <a:spLocks noGrp="1"/>
          </p:cNvSpPr>
          <p:nvPr>
            <p:ph idx="1"/>
          </p:nvPr>
        </p:nvSpPr>
        <p:spPr/>
        <p:txBody>
          <a:bodyPr vert="horz" lIns="91440" tIns="45720" rIns="91440" bIns="45720" rtlCol="0" anchor="t">
            <a:normAutofit/>
          </a:bodyPr>
          <a:lstStyle/>
          <a:p>
            <a:pPr marL="0" indent="0">
              <a:buNone/>
            </a:pPr>
            <a:r>
              <a:rPr lang="en-GB" sz="2400" dirty="0">
                <a:ea typeface="+mn-lt"/>
                <a:cs typeface="+mn-lt"/>
              </a:rPr>
              <a:t>Although The Silver Lily's product isn't very unique compared to others on the market, jewellery stores frequently draw customers because almost everyone wears some sort of jewellery. </a:t>
            </a:r>
          </a:p>
          <a:p>
            <a:pPr marL="0" indent="0">
              <a:buNone/>
            </a:pPr>
            <a:endParaRPr lang="en-GB" sz="2400" dirty="0">
              <a:cs typeface="Calibri"/>
            </a:endParaRPr>
          </a:p>
          <a:p>
            <a:pPr marL="0" indent="0">
              <a:buNone/>
            </a:pPr>
            <a:endParaRPr lang="en-GB" sz="2400" dirty="0">
              <a:cs typeface="Calibri"/>
            </a:endParaRPr>
          </a:p>
          <a:p>
            <a:pPr marL="0" indent="0">
              <a:buNone/>
            </a:pPr>
            <a:r>
              <a:rPr lang="en-GB" sz="2400" dirty="0">
                <a:cs typeface="Calibri"/>
              </a:rPr>
              <a:t>The Silver Lily's target audience are </a:t>
            </a:r>
            <a:r>
              <a:rPr lang="en-GB" sz="2400" dirty="0">
                <a:ea typeface="+mn-lt"/>
                <a:cs typeface="+mn-lt"/>
              </a:rPr>
              <a:t>'According to GWI's jewellery market study, married women with average incomes between the ages of 25 and 34 purchase the most jewellery, while people between the ages of 45 and 54 who earn $200,000 a year spend the most money on jewellery.' </a:t>
            </a:r>
            <a:r>
              <a:rPr lang="en-GB" sz="2400" dirty="0">
                <a:solidFill>
                  <a:srgbClr val="FF0000"/>
                </a:solidFill>
                <a:ea typeface="+mn-lt"/>
                <a:cs typeface="+mn-lt"/>
              </a:rPr>
              <a:t>(6) </a:t>
            </a:r>
            <a:endParaRPr lang="en-GB" sz="2400" dirty="0">
              <a:solidFill>
                <a:srgbClr val="FF0000"/>
              </a:solidFill>
              <a:cs typeface="Calibri"/>
            </a:endParaRPr>
          </a:p>
        </p:txBody>
      </p:sp>
    </p:spTree>
    <p:extLst>
      <p:ext uri="{BB962C8B-B14F-4D97-AF65-F5344CB8AC3E}">
        <p14:creationId xmlns:p14="http://schemas.microsoft.com/office/powerpoint/2010/main" val="1894785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BE1CE6-E28A-A8C2-355E-FCBB36F4BF3C}"/>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Online Reviews</a:t>
            </a:r>
          </a:p>
        </p:txBody>
      </p:sp>
      <p:pic>
        <p:nvPicPr>
          <p:cNvPr id="4" name="Picture 4">
            <a:extLst>
              <a:ext uri="{FF2B5EF4-FFF2-40B4-BE49-F238E27FC236}">
                <a16:creationId xmlns:a16="http://schemas.microsoft.com/office/drawing/2014/main" id="{AE1A2F75-A29D-79AE-281C-43F4D9F22583}"/>
              </a:ext>
            </a:extLst>
          </p:cNvPr>
          <p:cNvPicPr>
            <a:picLocks noGrp="1" noChangeAspect="1"/>
          </p:cNvPicPr>
          <p:nvPr>
            <p:ph idx="1"/>
          </p:nvPr>
        </p:nvPicPr>
        <p:blipFill>
          <a:blip r:embed="rId2"/>
          <a:stretch>
            <a:fillRect/>
          </a:stretch>
        </p:blipFill>
        <p:spPr>
          <a:xfrm>
            <a:off x="284034" y="1918773"/>
            <a:ext cx="11738953" cy="3432654"/>
          </a:xfrm>
          <a:prstGeom prst="rect">
            <a:avLst/>
          </a:prstGeom>
        </p:spPr>
      </p:pic>
      <p:sp>
        <p:nvSpPr>
          <p:cNvPr id="5" name="TextBox 4">
            <a:extLst>
              <a:ext uri="{FF2B5EF4-FFF2-40B4-BE49-F238E27FC236}">
                <a16:creationId xmlns:a16="http://schemas.microsoft.com/office/drawing/2014/main" id="{FAE28DD4-D897-B8E5-62DE-B62FFD333F9F}"/>
              </a:ext>
            </a:extLst>
          </p:cNvPr>
          <p:cNvSpPr txBox="1"/>
          <p:nvPr/>
        </p:nvSpPr>
        <p:spPr>
          <a:xfrm>
            <a:off x="592666" y="5621867"/>
            <a:ext cx="1104053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a:cs typeface="Calibri"/>
              </a:rPr>
              <a:t>These are a few reviews offline on their main website. This shows that they are doing a lot correctly yet, they are struggling to keep their sales steady to ensure they can afford to run the business throughout the year. </a:t>
            </a:r>
            <a:endParaRPr lang="en-US"/>
          </a:p>
        </p:txBody>
      </p:sp>
    </p:spTree>
    <p:extLst>
      <p:ext uri="{BB962C8B-B14F-4D97-AF65-F5344CB8AC3E}">
        <p14:creationId xmlns:p14="http://schemas.microsoft.com/office/powerpoint/2010/main" val="2334319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B5331D84-CDA3-C135-340F-6CA7D7D9E15F}"/>
              </a:ext>
            </a:extLst>
          </p:cNvPr>
          <p:cNvSpPr>
            <a:spLocks noGrp="1"/>
          </p:cNvSpPr>
          <p:nvPr>
            <p:ph type="title"/>
          </p:nvPr>
        </p:nvSpPr>
        <p:spPr>
          <a:xfrm>
            <a:off x="958506" y="800392"/>
            <a:ext cx="10264697" cy="1212102"/>
          </a:xfrm>
        </p:spPr>
        <p:txBody>
          <a:bodyPr>
            <a:normAutofit/>
          </a:bodyPr>
          <a:lstStyle/>
          <a:p>
            <a:r>
              <a:rPr lang="en-GB" sz="4000" b="1" u="sng">
                <a:solidFill>
                  <a:srgbClr val="FFFFFF"/>
                </a:solidFill>
                <a:cs typeface="Calibri Light"/>
              </a:rPr>
              <a:t>Price</a:t>
            </a:r>
            <a:endParaRPr lang="en-US" sz="4000">
              <a:solidFill>
                <a:srgbClr val="FFFFFF"/>
              </a:solidFill>
            </a:endParaRPr>
          </a:p>
        </p:txBody>
      </p:sp>
      <p:sp>
        <p:nvSpPr>
          <p:cNvPr id="3" name="Content Placeholder 2">
            <a:extLst>
              <a:ext uri="{FF2B5EF4-FFF2-40B4-BE49-F238E27FC236}">
                <a16:creationId xmlns:a16="http://schemas.microsoft.com/office/drawing/2014/main" id="{A750D6D9-9A02-7065-46A6-E3A410E8F906}"/>
              </a:ext>
            </a:extLst>
          </p:cNvPr>
          <p:cNvSpPr>
            <a:spLocks noGrp="1"/>
          </p:cNvSpPr>
          <p:nvPr>
            <p:ph idx="1"/>
          </p:nvPr>
        </p:nvSpPr>
        <p:spPr>
          <a:xfrm>
            <a:off x="1367624" y="2490436"/>
            <a:ext cx="9708995" cy="4056003"/>
          </a:xfrm>
        </p:spPr>
        <p:txBody>
          <a:bodyPr vert="horz" lIns="91440" tIns="45720" rIns="91440" bIns="45720" rtlCol="0" anchor="ctr">
            <a:normAutofit lnSpcReduction="10000"/>
          </a:bodyPr>
          <a:lstStyle/>
          <a:p>
            <a:pPr marL="0" indent="0">
              <a:buNone/>
            </a:pPr>
            <a:r>
              <a:rPr lang="en-GB" sz="2400">
                <a:ea typeface="+mn-lt"/>
                <a:cs typeface="+mn-lt"/>
              </a:rPr>
              <a:t>The Silver Lily sets the prices for the vast majority of their goods, but some of their jewellery is marketed for well-known names like </a:t>
            </a:r>
            <a:r>
              <a:rPr lang="en-GB" sz="2400" err="1">
                <a:ea typeface="+mn-lt"/>
                <a:cs typeface="+mn-lt"/>
              </a:rPr>
              <a:t>Clogau</a:t>
            </a:r>
            <a:r>
              <a:rPr lang="en-GB" sz="2400">
                <a:ea typeface="+mn-lt"/>
                <a:cs typeface="+mn-lt"/>
              </a:rPr>
              <a:t>. </a:t>
            </a:r>
            <a:endParaRPr lang="en-US" sz="2400">
              <a:ea typeface="+mn-lt"/>
              <a:cs typeface="+mn-lt"/>
            </a:endParaRPr>
          </a:p>
          <a:p>
            <a:pPr marL="0" indent="0">
              <a:buNone/>
            </a:pPr>
            <a:r>
              <a:rPr lang="en-GB" sz="2400">
                <a:ea typeface="+mn-lt"/>
                <a:cs typeface="+mn-lt"/>
              </a:rPr>
              <a:t>Due to their popularity and the fact that they are made of Welsh gold, </a:t>
            </a:r>
            <a:r>
              <a:rPr lang="en-GB" sz="2400" err="1">
                <a:ea typeface="+mn-lt"/>
                <a:cs typeface="+mn-lt"/>
              </a:rPr>
              <a:t>Clogau</a:t>
            </a:r>
            <a:r>
              <a:rPr lang="en-GB" sz="2400">
                <a:ea typeface="+mn-lt"/>
                <a:cs typeface="+mn-lt"/>
              </a:rPr>
              <a:t> goods are priced the same throughout all of their websites. </a:t>
            </a:r>
            <a:endParaRPr lang="en-GB" sz="2400"/>
          </a:p>
          <a:p>
            <a:pPr marL="0" indent="0">
              <a:buNone/>
            </a:pPr>
            <a:r>
              <a:rPr lang="en-GB" sz="2400">
                <a:ea typeface="+mn-lt"/>
                <a:cs typeface="+mn-lt"/>
              </a:rPr>
              <a:t>Each item of </a:t>
            </a:r>
            <a:r>
              <a:rPr lang="en-GB" sz="2400" err="1">
                <a:ea typeface="+mn-lt"/>
                <a:cs typeface="+mn-lt"/>
              </a:rPr>
              <a:t>Clogau</a:t>
            </a:r>
            <a:r>
              <a:rPr lang="en-GB" sz="2400">
                <a:ea typeface="+mn-lt"/>
                <a:cs typeface="+mn-lt"/>
              </a:rPr>
              <a:t> jewellery comprises rare Welsh gold that was extracted from a mine not far from Dolgellau. The British Royal Family has been using Welsh Gold, the rarest gold in the world, for more than a century. </a:t>
            </a:r>
            <a:r>
              <a:rPr lang="en-GB" sz="2400">
                <a:solidFill>
                  <a:srgbClr val="FF0000"/>
                </a:solidFill>
                <a:ea typeface="+mn-lt"/>
                <a:cs typeface="+mn-lt"/>
              </a:rPr>
              <a:t>(3)</a:t>
            </a:r>
            <a:r>
              <a:rPr lang="en-GB" sz="2400">
                <a:ea typeface="+mn-lt"/>
                <a:cs typeface="+mn-lt"/>
              </a:rPr>
              <a:t> This is one of The Silver Lily's main sales as it is a popular jewellery brand across Wales. </a:t>
            </a:r>
          </a:p>
          <a:p>
            <a:pPr marL="0" indent="0">
              <a:buNone/>
            </a:pPr>
            <a:r>
              <a:rPr lang="en-GB" sz="2400">
                <a:ea typeface="+mn-lt"/>
                <a:cs typeface="+mn-lt"/>
              </a:rPr>
              <a:t>Non-branded items which the Silver Lily sell such as handbags scarfs, their own silver jewellery are sold at reasonable prices which suit their target market because they're affordable and not overpriced. </a:t>
            </a:r>
          </a:p>
        </p:txBody>
      </p:sp>
    </p:spTree>
    <p:extLst>
      <p:ext uri="{BB962C8B-B14F-4D97-AF65-F5344CB8AC3E}">
        <p14:creationId xmlns:p14="http://schemas.microsoft.com/office/powerpoint/2010/main" val="33250976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01BC117E-4173-454E-2CF7-A3526B73EBAE}"/>
              </a:ext>
            </a:extLst>
          </p:cNvPr>
          <p:cNvSpPr>
            <a:spLocks noGrp="1"/>
          </p:cNvSpPr>
          <p:nvPr>
            <p:ph type="title"/>
          </p:nvPr>
        </p:nvSpPr>
        <p:spPr>
          <a:xfrm>
            <a:off x="958506" y="800392"/>
            <a:ext cx="10264697" cy="1212102"/>
          </a:xfrm>
        </p:spPr>
        <p:txBody>
          <a:bodyPr>
            <a:normAutofit/>
          </a:bodyPr>
          <a:lstStyle/>
          <a:p>
            <a:pPr algn="ctr"/>
            <a:r>
              <a:rPr lang="en-GB" sz="4000" b="1" u="sng" dirty="0">
                <a:solidFill>
                  <a:srgbClr val="FFFFFF"/>
                </a:solidFill>
                <a:cs typeface="Calibri Light"/>
              </a:rPr>
              <a:t>The best Distribution Channel for The Silver Lily</a:t>
            </a:r>
            <a:endParaRPr lang="en-US" dirty="0"/>
          </a:p>
        </p:txBody>
      </p:sp>
      <p:sp>
        <p:nvSpPr>
          <p:cNvPr id="3" name="Content Placeholder 2">
            <a:extLst>
              <a:ext uri="{FF2B5EF4-FFF2-40B4-BE49-F238E27FC236}">
                <a16:creationId xmlns:a16="http://schemas.microsoft.com/office/drawing/2014/main" id="{1680E15C-9440-7F74-79DA-00D76FA40B60}"/>
              </a:ext>
            </a:extLst>
          </p:cNvPr>
          <p:cNvSpPr>
            <a:spLocks noGrp="1"/>
          </p:cNvSpPr>
          <p:nvPr>
            <p:ph idx="1"/>
          </p:nvPr>
        </p:nvSpPr>
        <p:spPr>
          <a:xfrm>
            <a:off x="1367624" y="2490436"/>
            <a:ext cx="9708995" cy="3567173"/>
          </a:xfrm>
        </p:spPr>
        <p:txBody>
          <a:bodyPr vert="horz" lIns="91440" tIns="45720" rIns="91440" bIns="45720" rtlCol="0" anchor="ctr">
            <a:normAutofit/>
          </a:bodyPr>
          <a:lstStyle/>
          <a:p>
            <a:pPr marL="0" indent="0">
              <a:buNone/>
            </a:pPr>
            <a:r>
              <a:rPr lang="en-GB" sz="2400">
                <a:ea typeface="+mn-lt"/>
                <a:cs typeface="+mn-lt"/>
              </a:rPr>
              <a:t>For a jeweller, there are often two distribution channels: When you buy from wholesalers and sell directly to other jewellery shops, this is referred to as B2B. The benefit of this business strategy is that it allows you to sign long-term contracts that enable you to generate more income. </a:t>
            </a:r>
            <a:r>
              <a:rPr lang="en-GB" sz="2400">
                <a:solidFill>
                  <a:srgbClr val="FF0000"/>
                </a:solidFill>
                <a:ea typeface="+mn-lt"/>
                <a:cs typeface="+mn-lt"/>
              </a:rPr>
              <a:t>(5)</a:t>
            </a:r>
            <a:endParaRPr lang="en-GB" sz="2400">
              <a:solidFill>
                <a:srgbClr val="FF0000"/>
              </a:solidFill>
              <a:cs typeface="Calibri"/>
            </a:endParaRPr>
          </a:p>
          <a:p>
            <a:pPr marL="0" indent="0">
              <a:buNone/>
            </a:pPr>
            <a:r>
              <a:rPr lang="en-GB" sz="2400">
                <a:cs typeface="Calibri"/>
              </a:rPr>
              <a:t>This is the case for The Silver Lily they sell a large chains brand 'Clogau' therefore, this helps their business revenue increase due to the demand for Welsh Gold.</a:t>
            </a:r>
          </a:p>
          <a:p>
            <a:endParaRPr lang="en-GB" sz="2400">
              <a:cs typeface="Calibri"/>
            </a:endParaRPr>
          </a:p>
        </p:txBody>
      </p:sp>
    </p:spTree>
    <p:extLst>
      <p:ext uri="{BB962C8B-B14F-4D97-AF65-F5344CB8AC3E}">
        <p14:creationId xmlns:p14="http://schemas.microsoft.com/office/powerpoint/2010/main" val="3116801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7">
            <a:extLst>
              <a:ext uri="{FF2B5EF4-FFF2-40B4-BE49-F238E27FC236}">
                <a16:creationId xmlns:a16="http://schemas.microsoft.com/office/drawing/2014/main" id="{C2F4CBFA-B385-4B16-B63B-29D40EBF73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9">
            <a:extLst>
              <a:ext uri="{FF2B5EF4-FFF2-40B4-BE49-F238E27FC236}">
                <a16:creationId xmlns:a16="http://schemas.microsoft.com/office/drawing/2014/main" id="{F698CE04-5039-4B4D-B676-5DDF9467EA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13372" y="563918"/>
            <a:ext cx="4163968" cy="5978614"/>
            <a:chOff x="7513372" y="803186"/>
            <a:chExt cx="4163968" cy="5978614"/>
          </a:xfrm>
        </p:grpSpPr>
        <p:sp>
          <p:nvSpPr>
            <p:cNvPr id="11" name="Freeform 6">
              <a:extLst>
                <a:ext uri="{FF2B5EF4-FFF2-40B4-BE49-F238E27FC236}">
                  <a16:creationId xmlns:a16="http://schemas.microsoft.com/office/drawing/2014/main" id="{A5B7FFC8-6FAA-4120-AC51-F1C9C825A0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7">
              <a:extLst>
                <a:ext uri="{FF2B5EF4-FFF2-40B4-BE49-F238E27FC236}">
                  <a16:creationId xmlns:a16="http://schemas.microsoft.com/office/drawing/2014/main" id="{FF5B224B-4446-4B75-8B12-7FAFA8ED83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Rectangle 8">
              <a:extLst>
                <a:ext uri="{FF2B5EF4-FFF2-40B4-BE49-F238E27FC236}">
                  <a16:creationId xmlns:a16="http://schemas.microsoft.com/office/drawing/2014/main" id="{C807611F-497E-428E-9B8B-0192C78970C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FAC797F9-9CBB-1C22-B2B0-C57A5C9B5400}"/>
              </a:ext>
            </a:extLst>
          </p:cNvPr>
          <p:cNvSpPr>
            <a:spLocks noGrp="1"/>
          </p:cNvSpPr>
          <p:nvPr>
            <p:ph type="title"/>
          </p:nvPr>
        </p:nvSpPr>
        <p:spPr>
          <a:xfrm>
            <a:off x="7835106" y="1132517"/>
            <a:ext cx="3246509" cy="4367531"/>
          </a:xfrm>
        </p:spPr>
        <p:txBody>
          <a:bodyPr>
            <a:normAutofit/>
          </a:bodyPr>
          <a:lstStyle/>
          <a:p>
            <a:r>
              <a:rPr lang="en-GB" b="1" u="sng">
                <a:solidFill>
                  <a:srgbClr val="FFFFFF"/>
                </a:solidFill>
                <a:cs typeface="Calibri Light"/>
              </a:rPr>
              <a:t>Reference list </a:t>
            </a:r>
            <a:endParaRPr lang="en-US">
              <a:solidFill>
                <a:srgbClr val="FFFFFF"/>
              </a:solidFill>
            </a:endParaRPr>
          </a:p>
        </p:txBody>
      </p:sp>
      <p:sp>
        <p:nvSpPr>
          <p:cNvPr id="3" name="Content Placeholder 2">
            <a:extLst>
              <a:ext uri="{FF2B5EF4-FFF2-40B4-BE49-F238E27FC236}">
                <a16:creationId xmlns:a16="http://schemas.microsoft.com/office/drawing/2014/main" id="{D40BDA7D-2E8E-F466-95D9-041E1A4A969F}"/>
              </a:ext>
            </a:extLst>
          </p:cNvPr>
          <p:cNvSpPr>
            <a:spLocks noGrp="1"/>
          </p:cNvSpPr>
          <p:nvPr>
            <p:ph idx="1"/>
          </p:nvPr>
        </p:nvSpPr>
        <p:spPr>
          <a:xfrm>
            <a:off x="766313" y="2613387"/>
            <a:ext cx="6300975" cy="4367530"/>
          </a:xfrm>
        </p:spPr>
        <p:txBody>
          <a:bodyPr vert="horz" lIns="91440" tIns="45720" rIns="91440" bIns="45720" rtlCol="0" anchor="ctr">
            <a:normAutofit fontScale="92500" lnSpcReduction="10000"/>
          </a:bodyPr>
          <a:lstStyle/>
          <a:p>
            <a:pPr marL="342900" indent="-342900">
              <a:buAutoNum type="arabicPeriod"/>
            </a:pPr>
            <a:r>
              <a:rPr lang="en-GB" sz="1300" i="1" dirty="0">
                <a:ea typeface="+mn-lt"/>
                <a:cs typeface="+mn-lt"/>
              </a:rPr>
              <a:t>How to market on social media effectively</a:t>
            </a:r>
            <a:r>
              <a:rPr lang="en-GB" sz="1300" dirty="0">
                <a:ea typeface="+mn-lt"/>
                <a:cs typeface="+mn-lt"/>
              </a:rPr>
              <a:t> (no date) </a:t>
            </a:r>
            <a:r>
              <a:rPr lang="en-GB" sz="1300" i="1" dirty="0">
                <a:ea typeface="+mn-lt"/>
                <a:cs typeface="+mn-lt"/>
              </a:rPr>
              <a:t>Mailchimp</a:t>
            </a:r>
            <a:r>
              <a:rPr lang="en-GB" sz="1300" dirty="0">
                <a:ea typeface="+mn-lt"/>
                <a:cs typeface="+mn-lt"/>
              </a:rPr>
              <a:t>. Available at: </a:t>
            </a:r>
            <a:r>
              <a:rPr lang="en-GB" sz="1300" dirty="0">
                <a:ea typeface="+mn-lt"/>
                <a:cs typeface="+mn-lt"/>
                <a:hlinkClick r:id="rId2"/>
              </a:rPr>
              <a:t>https://mailchimp.com/en-gb/resources/how-to-market-on-social-media/?gclid=CjwKCAjw2OiaBhBSEiwAh2ZSPyzb9coaM_r3dy3Kaz97SJDJm7XRjFNhPWD-a6r9bkMAN-dX8DiNFhoCpFsQAvD_BwE&amp;gclsrc=aw.ds</a:t>
            </a:r>
            <a:r>
              <a:rPr lang="en-GB" sz="1300" dirty="0">
                <a:ea typeface="+mn-lt"/>
                <a:cs typeface="+mn-lt"/>
              </a:rPr>
              <a:t> (Accessed: October 28, 2022). </a:t>
            </a:r>
            <a:endParaRPr lang="en-GB" sz="1300" dirty="0">
              <a:cs typeface="Calibri" panose="020F0502020204030204"/>
            </a:endParaRPr>
          </a:p>
          <a:p>
            <a:pPr marL="342900" indent="-342900">
              <a:buAutoNum type="arabicPeriod"/>
            </a:pPr>
            <a:r>
              <a:rPr lang="en-GB" sz="1300" i="1" dirty="0">
                <a:ea typeface="+mn-lt"/>
                <a:cs typeface="+mn-lt"/>
              </a:rPr>
              <a:t>2. Europe</a:t>
            </a:r>
            <a:r>
              <a:rPr lang="en-GB" sz="1300" dirty="0">
                <a:ea typeface="+mn-lt"/>
                <a:cs typeface="+mn-lt"/>
              </a:rPr>
              <a:t> (no date) </a:t>
            </a:r>
            <a:r>
              <a:rPr lang="en-GB" sz="1300" i="1" dirty="0">
                <a:ea typeface="+mn-lt"/>
                <a:cs typeface="+mn-lt"/>
              </a:rPr>
              <a:t>(Pembrokeshire, Wales / Cymru, United Kingdom) - Population Statistics, Charts, Map, Location, Weather and Web Information</a:t>
            </a:r>
            <a:r>
              <a:rPr lang="en-GB" sz="1300" dirty="0">
                <a:ea typeface="+mn-lt"/>
                <a:cs typeface="+mn-lt"/>
              </a:rPr>
              <a:t>. Available at: </a:t>
            </a:r>
            <a:r>
              <a:rPr lang="en-GB" sz="1300" dirty="0">
                <a:ea typeface="+mn-lt"/>
                <a:cs typeface="+mn-lt"/>
                <a:hlinkClick r:id="rId3"/>
              </a:rPr>
              <a:t>https://citypopulation.de/en/uk/wales/pembrokeshire/W37000361__haverfordwest/</a:t>
            </a:r>
            <a:r>
              <a:rPr lang="en-GB" sz="1300" dirty="0">
                <a:ea typeface="+mn-lt"/>
                <a:cs typeface="+mn-lt"/>
              </a:rPr>
              <a:t> (Accessed: November 2, 2022). </a:t>
            </a:r>
            <a:endParaRPr lang="en-GB" sz="1300" dirty="0">
              <a:cs typeface="Calibri" panose="020F0502020204030204"/>
            </a:endParaRPr>
          </a:p>
          <a:p>
            <a:pPr marL="0" indent="0">
              <a:buNone/>
            </a:pPr>
            <a:r>
              <a:rPr lang="en-GB" sz="1300" dirty="0">
                <a:ea typeface="+mn-lt"/>
                <a:cs typeface="+mn-lt"/>
              </a:rPr>
              <a:t>3.  Davies, A. (no date) </a:t>
            </a:r>
            <a:r>
              <a:rPr lang="en-GB" sz="1300" i="1" dirty="0">
                <a:ea typeface="+mn-lt"/>
                <a:cs typeface="+mn-lt"/>
              </a:rPr>
              <a:t>Anna Davies</a:t>
            </a:r>
            <a:r>
              <a:rPr lang="en-GB" sz="1300" dirty="0">
                <a:ea typeface="+mn-lt"/>
                <a:cs typeface="+mn-lt"/>
              </a:rPr>
              <a:t>. Available at: </a:t>
            </a:r>
            <a:r>
              <a:rPr lang="en-GB" sz="1300" dirty="0">
                <a:ea typeface="+mn-lt"/>
                <a:cs typeface="+mn-lt"/>
                <a:hlinkClick r:id="rId4"/>
              </a:rPr>
              <a:t>https://www.annadavies.co.uk/clogau-gold</a:t>
            </a:r>
            <a:r>
              <a:rPr lang="en-GB" sz="1300" dirty="0">
                <a:ea typeface="+mn-lt"/>
                <a:cs typeface="+mn-lt"/>
              </a:rPr>
              <a:t> (Accessed: November 2, 2022)</a:t>
            </a:r>
          </a:p>
          <a:p>
            <a:pPr marL="0" indent="0">
              <a:buNone/>
            </a:pPr>
            <a:r>
              <a:rPr lang="en-GB" sz="1300" dirty="0">
                <a:ea typeface="+mn-lt"/>
                <a:cs typeface="+mn-lt"/>
              </a:rPr>
              <a:t>4.</a:t>
            </a:r>
            <a:r>
              <a:rPr lang="en-GB" sz="1300" i="1" dirty="0">
                <a:ea typeface="+mn-lt"/>
                <a:cs typeface="+mn-lt"/>
              </a:rPr>
              <a:t>Withybush retail park</a:t>
            </a:r>
            <a:r>
              <a:rPr lang="en-GB" sz="1300" dirty="0">
                <a:ea typeface="+mn-lt"/>
                <a:cs typeface="+mn-lt"/>
              </a:rPr>
              <a:t> (no date) </a:t>
            </a:r>
            <a:r>
              <a:rPr lang="en-GB" sz="1300" i="1" dirty="0">
                <a:ea typeface="+mn-lt"/>
                <a:cs typeface="+mn-lt"/>
              </a:rPr>
              <a:t>Haverfordwest Town Council</a:t>
            </a:r>
            <a:r>
              <a:rPr lang="en-GB" sz="1300" dirty="0">
                <a:ea typeface="+mn-lt"/>
                <a:cs typeface="+mn-lt"/>
              </a:rPr>
              <a:t>. Available at: </a:t>
            </a:r>
            <a:r>
              <a:rPr lang="en-GB" sz="1300" dirty="0">
                <a:ea typeface="+mn-lt"/>
                <a:cs typeface="+mn-lt"/>
                <a:hlinkClick r:id="rId5"/>
              </a:rPr>
              <a:t>https://haverfordwesttown.co.uk/directory/withybush-retail-park/</a:t>
            </a:r>
            <a:r>
              <a:rPr lang="en-GB" sz="1300" dirty="0">
                <a:ea typeface="+mn-lt"/>
                <a:cs typeface="+mn-lt"/>
              </a:rPr>
              <a:t> (Accessed: November 2, 2022). </a:t>
            </a:r>
          </a:p>
          <a:p>
            <a:pPr marL="0" indent="0">
              <a:buNone/>
            </a:pPr>
            <a:r>
              <a:rPr lang="en-GB" sz="1300" dirty="0">
                <a:cs typeface="Calibri" panose="020F0502020204030204"/>
              </a:rPr>
              <a:t>5. </a:t>
            </a:r>
            <a:r>
              <a:rPr lang="en-GB" sz="1300" dirty="0" err="1">
                <a:ea typeface="+mn-lt"/>
                <a:cs typeface="+mn-lt"/>
              </a:rPr>
              <a:t>OkCredit</a:t>
            </a:r>
            <a:r>
              <a:rPr lang="en-GB" sz="1300" dirty="0">
                <a:ea typeface="+mn-lt"/>
                <a:cs typeface="+mn-lt"/>
              </a:rPr>
              <a:t> (2022) </a:t>
            </a:r>
            <a:r>
              <a:rPr lang="en-GB" sz="1300" i="1" dirty="0">
                <a:ea typeface="+mn-lt"/>
                <a:cs typeface="+mn-lt"/>
              </a:rPr>
              <a:t>Follow these 5 steps to become a wholesale jewellery distributor</a:t>
            </a:r>
            <a:r>
              <a:rPr lang="en-GB" sz="1300" dirty="0">
                <a:ea typeface="+mn-lt"/>
                <a:cs typeface="+mn-lt"/>
              </a:rPr>
              <a:t>, </a:t>
            </a:r>
            <a:r>
              <a:rPr lang="en-GB" sz="1300" i="1" dirty="0" err="1">
                <a:ea typeface="+mn-lt"/>
                <a:cs typeface="+mn-lt"/>
              </a:rPr>
              <a:t>OkCredit</a:t>
            </a:r>
            <a:r>
              <a:rPr lang="en-GB" sz="1300" i="1" dirty="0">
                <a:ea typeface="+mn-lt"/>
                <a:cs typeface="+mn-lt"/>
              </a:rPr>
              <a:t> Blogs - Business Ideas, Tips, Government Schemes &amp; more</a:t>
            </a:r>
            <a:r>
              <a:rPr lang="en-GB" sz="1300" dirty="0">
                <a:ea typeface="+mn-lt"/>
                <a:cs typeface="+mn-lt"/>
              </a:rPr>
              <a:t>. </a:t>
            </a:r>
            <a:r>
              <a:rPr lang="en-GB" sz="1300" dirty="0" err="1">
                <a:ea typeface="+mn-lt"/>
                <a:cs typeface="+mn-lt"/>
              </a:rPr>
              <a:t>OkCredit</a:t>
            </a:r>
            <a:r>
              <a:rPr lang="en-GB" sz="1300" dirty="0">
                <a:ea typeface="+mn-lt"/>
                <a:cs typeface="+mn-lt"/>
              </a:rPr>
              <a:t> Blogs - Business Ideas, Tips, Government Schemes &amp; more. Available at: </a:t>
            </a:r>
            <a:r>
              <a:rPr lang="en-GB" sz="1300" dirty="0">
                <a:ea typeface="+mn-lt"/>
                <a:cs typeface="+mn-lt"/>
                <a:hlinkClick r:id="rId6"/>
              </a:rPr>
              <a:t>https://okcredit.in/blog/steps-to-becoming-a-wholesale-jewellery-distributor/</a:t>
            </a:r>
            <a:r>
              <a:rPr lang="en-GB" sz="1300" dirty="0">
                <a:ea typeface="+mn-lt"/>
                <a:cs typeface="+mn-lt"/>
              </a:rPr>
              <a:t> (Accessed: November 2, 2022). </a:t>
            </a:r>
          </a:p>
          <a:p>
            <a:pPr marL="0" indent="0">
              <a:buNone/>
            </a:pPr>
            <a:r>
              <a:rPr lang="en-GB" sz="1300" dirty="0">
                <a:cs typeface="Calibri" panose="020F0502020204030204"/>
              </a:rPr>
              <a:t>6. </a:t>
            </a:r>
            <a:r>
              <a:rPr lang="en-GB" sz="1300" i="1" dirty="0" err="1">
                <a:ea typeface="+mn-lt"/>
                <a:cs typeface="+mn-lt"/>
              </a:rPr>
              <a:t>Jewelry</a:t>
            </a:r>
            <a:r>
              <a:rPr lang="en-GB" sz="1300" i="1" dirty="0">
                <a:ea typeface="+mn-lt"/>
                <a:cs typeface="+mn-lt"/>
              </a:rPr>
              <a:t> market statistics</a:t>
            </a:r>
            <a:r>
              <a:rPr lang="en-GB" sz="1300" dirty="0">
                <a:ea typeface="+mn-lt"/>
                <a:cs typeface="+mn-lt"/>
              </a:rPr>
              <a:t> (2022) </a:t>
            </a:r>
            <a:r>
              <a:rPr lang="en-GB" sz="1300" i="1" dirty="0">
                <a:ea typeface="+mn-lt"/>
                <a:cs typeface="+mn-lt"/>
              </a:rPr>
              <a:t>Classy Women Collection</a:t>
            </a:r>
            <a:r>
              <a:rPr lang="en-GB" sz="1300" dirty="0">
                <a:ea typeface="+mn-lt"/>
                <a:cs typeface="+mn-lt"/>
              </a:rPr>
              <a:t>. Available at: </a:t>
            </a:r>
            <a:r>
              <a:rPr lang="en-GB" sz="1300" dirty="0">
                <a:ea typeface="+mn-lt"/>
                <a:cs typeface="+mn-lt"/>
                <a:hlinkClick r:id="rId7"/>
              </a:rPr>
              <a:t>https://classywomencollection.com/blogs/fashion-guide/jewelry-market</a:t>
            </a:r>
            <a:r>
              <a:rPr lang="en-GB" sz="1300" dirty="0">
                <a:ea typeface="+mn-lt"/>
                <a:cs typeface="+mn-lt"/>
              </a:rPr>
              <a:t> (Accessed: November 3, 2022). </a:t>
            </a:r>
          </a:p>
          <a:p>
            <a:pPr marL="0" indent="0">
              <a:buNone/>
            </a:pPr>
            <a:r>
              <a:rPr lang="en-GB" sz="1300" dirty="0">
                <a:cs typeface="Calibri" panose="020F0502020204030204"/>
              </a:rPr>
              <a:t>7. </a:t>
            </a:r>
            <a:r>
              <a:rPr lang="en-GB" sz="1300" i="1" dirty="0">
                <a:ea typeface="+mn-lt"/>
                <a:cs typeface="+mn-lt"/>
              </a:rPr>
              <a:t>Digital Technology and Health</a:t>
            </a:r>
            <a:r>
              <a:rPr lang="en-GB" sz="1300" dirty="0">
                <a:ea typeface="+mn-lt"/>
                <a:cs typeface="+mn-lt"/>
              </a:rPr>
              <a:t> (no date) </a:t>
            </a:r>
            <a:r>
              <a:rPr lang="en-GB" sz="1300" i="1" dirty="0">
                <a:ea typeface="+mn-lt"/>
                <a:cs typeface="+mn-lt"/>
              </a:rPr>
              <a:t>Public Health Wales</a:t>
            </a:r>
            <a:r>
              <a:rPr lang="en-GB" sz="1300" dirty="0">
                <a:ea typeface="+mn-lt"/>
                <a:cs typeface="+mn-lt"/>
              </a:rPr>
              <a:t>. Available at: </a:t>
            </a:r>
            <a:r>
              <a:rPr lang="en-GB" sz="1300" dirty="0">
                <a:ea typeface="+mn-lt"/>
                <a:cs typeface="+mn-lt"/>
                <a:hlinkClick r:id="rId8"/>
              </a:rPr>
              <a:t>https://phw.nhs.wales/topics/digital-technology-and-health/</a:t>
            </a:r>
            <a:r>
              <a:rPr lang="en-GB" sz="1300" dirty="0">
                <a:ea typeface="+mn-lt"/>
                <a:cs typeface="+mn-lt"/>
              </a:rPr>
              <a:t> (Accessed: November 8, 2022). </a:t>
            </a:r>
          </a:p>
          <a:p>
            <a:pPr marL="0" indent="0">
              <a:buNone/>
            </a:pPr>
            <a:r>
              <a:rPr lang="en-GB" sz="1300" dirty="0">
                <a:cs typeface="Calibri" panose="020F0502020204030204"/>
              </a:rPr>
              <a:t>8.</a:t>
            </a:r>
            <a:r>
              <a:rPr lang="en-GB" sz="1300" i="1" dirty="0">
                <a:ea typeface="+mn-lt"/>
                <a:cs typeface="+mn-lt"/>
              </a:rPr>
              <a:t>Do flyers really work for businesses in 2022?</a:t>
            </a:r>
            <a:r>
              <a:rPr lang="en-GB" sz="1300" dirty="0">
                <a:ea typeface="+mn-lt"/>
                <a:cs typeface="+mn-lt"/>
              </a:rPr>
              <a:t> (2022) </a:t>
            </a:r>
            <a:r>
              <a:rPr lang="en-GB" sz="1300" i="1" dirty="0">
                <a:ea typeface="+mn-lt"/>
                <a:cs typeface="+mn-lt"/>
              </a:rPr>
              <a:t>75Media</a:t>
            </a:r>
            <a:r>
              <a:rPr lang="en-GB" sz="1300" dirty="0">
                <a:ea typeface="+mn-lt"/>
                <a:cs typeface="+mn-lt"/>
              </a:rPr>
              <a:t>. Available at: </a:t>
            </a:r>
            <a:r>
              <a:rPr lang="en-GB" sz="1300" dirty="0">
                <a:ea typeface="+mn-lt"/>
                <a:cs typeface="+mn-lt"/>
                <a:hlinkClick r:id="rId9"/>
              </a:rPr>
              <a:t>https://75media.co.uk/blog/do-flyers-work/</a:t>
            </a:r>
            <a:r>
              <a:rPr lang="en-GB" sz="1300" dirty="0">
                <a:ea typeface="+mn-lt"/>
                <a:cs typeface="+mn-lt"/>
              </a:rPr>
              <a:t> (Accessed: November 9, 2022). </a:t>
            </a:r>
            <a:endParaRPr lang="en-GB" sz="1300" dirty="0">
              <a:cs typeface="Calibri" panose="020F0502020204030204"/>
            </a:endParaRPr>
          </a:p>
          <a:p>
            <a:pPr marL="0" indent="0">
              <a:buNone/>
            </a:pPr>
            <a:endParaRPr lang="en-GB" sz="1300" dirty="0">
              <a:cs typeface="Calibri" panose="020F0502020204030204"/>
            </a:endParaRPr>
          </a:p>
          <a:p>
            <a:pPr marL="0" indent="0">
              <a:buNone/>
            </a:pPr>
            <a:endParaRPr lang="en-GB" sz="1300" dirty="0">
              <a:cs typeface="Calibri" panose="020F0502020204030204"/>
            </a:endParaRPr>
          </a:p>
          <a:p>
            <a:pPr marL="0" indent="0">
              <a:buNone/>
            </a:pPr>
            <a:endParaRPr lang="en-GB" sz="1300">
              <a:cs typeface="Calibri" panose="020F0502020204030204"/>
            </a:endParaRPr>
          </a:p>
          <a:p>
            <a:pPr marL="342900" indent="-342900">
              <a:buAutoNum type="arabicPeriod"/>
            </a:pPr>
            <a:endParaRPr lang="en-GB" sz="1300">
              <a:cs typeface="Calibri" panose="020F0502020204030204"/>
            </a:endParaRPr>
          </a:p>
          <a:p>
            <a:pPr marL="342900" indent="-342900">
              <a:buAutoNum type="arabicPeriod"/>
            </a:pPr>
            <a:endParaRPr lang="en-GB" sz="1300">
              <a:cs typeface="Calibri" panose="020F0502020204030204"/>
            </a:endParaRPr>
          </a:p>
          <a:p>
            <a:pPr marL="342900" indent="-342900">
              <a:buAutoNum type="arabicPeriod"/>
            </a:pPr>
            <a:endParaRPr lang="en-GB" sz="1300">
              <a:cs typeface="Calibri" panose="020F0502020204030204"/>
            </a:endParaRPr>
          </a:p>
          <a:p>
            <a:pPr marL="342900" indent="-342900">
              <a:buAutoNum type="arabicPeriod"/>
            </a:pPr>
            <a:endParaRPr lang="en-GB" sz="1300">
              <a:cs typeface="Calibri" panose="020F0502020204030204"/>
            </a:endParaRPr>
          </a:p>
          <a:p>
            <a:pPr marL="342900" indent="-342900">
              <a:buAutoNum type="arabicPeriod"/>
            </a:pPr>
            <a:endParaRPr lang="en-GB" sz="1300">
              <a:cs typeface="Calibri" panose="020F0502020204030204"/>
            </a:endParaRPr>
          </a:p>
          <a:p>
            <a:pPr marL="514350" indent="-514350">
              <a:buAutoNum type="arabicPeriod"/>
            </a:pPr>
            <a:endParaRPr lang="en-GB" sz="1300">
              <a:cs typeface="Calibri" panose="020F0502020204030204"/>
            </a:endParaRPr>
          </a:p>
        </p:txBody>
      </p:sp>
    </p:spTree>
    <p:extLst>
      <p:ext uri="{BB962C8B-B14F-4D97-AF65-F5344CB8AC3E}">
        <p14:creationId xmlns:p14="http://schemas.microsoft.com/office/powerpoint/2010/main" val="32663509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Haverfordwest statistics</vt:lpstr>
      <vt:lpstr>Goals &amp; Objectives for my marketing plan</vt:lpstr>
      <vt:lpstr>Segmentation, targeting and Position</vt:lpstr>
      <vt:lpstr>PowerPoint Presentation</vt:lpstr>
      <vt:lpstr>Social media marketing</vt:lpstr>
      <vt:lpstr>How can The Silver Lily use social media marketing?</vt:lpstr>
      <vt:lpstr>Why a closed Facebook group will help add value to The Silver Lily?</vt:lpstr>
      <vt:lpstr>Flyers posted through doors</vt:lpstr>
      <vt:lpstr>Product</vt:lpstr>
      <vt:lpstr>Online Reviews</vt:lpstr>
      <vt:lpstr>Price</vt:lpstr>
      <vt:lpstr>The best Distribution Channel for The Silver Lily</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271</cp:revision>
  <dcterms:created xsi:type="dcterms:W3CDTF">2022-10-20T11:13:28Z</dcterms:created>
  <dcterms:modified xsi:type="dcterms:W3CDTF">2022-11-10T12:43:20Z</dcterms:modified>
</cp:coreProperties>
</file>