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3" r:id="rId6"/>
    <p:sldId id="265" r:id="rId7"/>
    <p:sldId id="262" r:id="rId8"/>
    <p:sldId id="258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8EA4E3E-859D-4438-9494-8D45EBD3E0FE}">
          <p14:sldIdLst>
            <p14:sldId id="256"/>
            <p14:sldId id="259"/>
            <p14:sldId id="260"/>
            <p14:sldId id="261"/>
            <p14:sldId id="263"/>
            <p14:sldId id="265"/>
            <p14:sldId id="262"/>
            <p14:sldId id="258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28343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30168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98987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660852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17302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637305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139146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2180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41601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031854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88110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4898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98283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19205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305167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60676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3806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AAE383-79CF-4D37-8C17-66B3CC023E1E}" type="datetimeFigureOut">
              <a:rPr lang="en-MY" smtClean="0"/>
              <a:t>24/2/2020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C4DBF-D4D5-4F79-9964-5D71A7CFBB20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2353027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g"/><Relationship Id="rId5" Type="http://schemas.openxmlformats.org/officeDocument/2006/relationships/image" Target="../media/image12.gif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gif"/><Relationship Id="rId4" Type="http://schemas.openxmlformats.org/officeDocument/2006/relationships/image" Target="../media/image1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gif"/><Relationship Id="rId3" Type="http://schemas.openxmlformats.org/officeDocument/2006/relationships/image" Target="../media/image25.gif"/><Relationship Id="rId7" Type="http://schemas.openxmlformats.org/officeDocument/2006/relationships/image" Target="../media/image29.jp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Relationship Id="rId9" Type="http://schemas.openxmlformats.org/officeDocument/2006/relationships/image" Target="../media/image31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2592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1143" y="1447799"/>
            <a:ext cx="8825658" cy="3329581"/>
          </a:xfrm>
        </p:spPr>
        <p:txBody>
          <a:bodyPr numCol="1"/>
          <a:lstStyle/>
          <a:p>
            <a:r>
              <a:rPr lang="en-MY" dirty="0">
                <a:latin typeface="Adobe Kaiti Std R" panose="02020400000000000000" pitchFamily="18" charset="-128"/>
                <a:ea typeface="Adobe Kaiti Std R" panose="02020400000000000000" pitchFamily="18" charset="-128"/>
              </a:rPr>
              <a:t>WHAT COULD BE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1143" y="4777380"/>
            <a:ext cx="8825658" cy="861420"/>
          </a:xfrm>
        </p:spPr>
        <p:txBody>
          <a:bodyPr/>
          <a:lstStyle/>
          <a:p>
            <a:r>
              <a:rPr lang="en-MY" dirty="0"/>
              <a:t>BY RIFHAN HADRI</a:t>
            </a:r>
          </a:p>
        </p:txBody>
      </p:sp>
    </p:spTree>
    <p:extLst>
      <p:ext uri="{BB962C8B-B14F-4D97-AF65-F5344CB8AC3E}">
        <p14:creationId xmlns:p14="http://schemas.microsoft.com/office/powerpoint/2010/main" val="3687119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MY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LOGLINE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67" r="23867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3907" y="3676261"/>
            <a:ext cx="5084979" cy="1371600"/>
          </a:xfrm>
        </p:spPr>
        <p:txBody>
          <a:bodyPr>
            <a:normAutofit/>
          </a:bodyPr>
          <a:lstStyle/>
          <a:p>
            <a:r>
              <a:rPr lang="en-MY" sz="1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A story of someone’s life who is facing a personal issue but might already be too late</a:t>
            </a:r>
          </a:p>
        </p:txBody>
      </p:sp>
    </p:spTree>
    <p:extLst>
      <p:ext uri="{BB962C8B-B14F-4D97-AF65-F5344CB8AC3E}">
        <p14:creationId xmlns:p14="http://schemas.microsoft.com/office/powerpoint/2010/main" val="1602017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82555" y="2957804"/>
            <a:ext cx="4674637" cy="12036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3" name="Oval 2"/>
          <p:cNvSpPr/>
          <p:nvPr/>
        </p:nvSpPr>
        <p:spPr>
          <a:xfrm>
            <a:off x="6753380" y="3862959"/>
            <a:ext cx="5014661" cy="2202024"/>
          </a:xfrm>
          <a:prstGeom prst="ellipse">
            <a:avLst/>
          </a:prstGeom>
          <a:solidFill>
            <a:schemeClr val="bg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4" name="TextBox 3"/>
          <p:cNvSpPr txBox="1"/>
          <p:nvPr/>
        </p:nvSpPr>
        <p:spPr>
          <a:xfrm>
            <a:off x="531843" y="3177360"/>
            <a:ext cx="5141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800" dirty="0">
                <a:latin typeface="Adobe Garamond Pro Bold" panose="02020702060506020403" pitchFamily="18" charset="0"/>
              </a:rPr>
              <a:t>INSPIRATIONS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461" y="352516"/>
            <a:ext cx="4536661" cy="280618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261355" y="4086808"/>
            <a:ext cx="45066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5400" dirty="0"/>
              <a:t>LIFE EXPERIENCE</a:t>
            </a:r>
          </a:p>
        </p:txBody>
      </p:sp>
      <p:sp>
        <p:nvSpPr>
          <p:cNvPr id="7" name="Right Arrow 6"/>
          <p:cNvSpPr/>
          <p:nvPr/>
        </p:nvSpPr>
        <p:spPr>
          <a:xfrm>
            <a:off x="4208106" y="1045601"/>
            <a:ext cx="2211355" cy="1352939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8" name="Right Arrow 7"/>
          <p:cNvSpPr/>
          <p:nvPr/>
        </p:nvSpPr>
        <p:spPr>
          <a:xfrm>
            <a:off x="4208105" y="4488195"/>
            <a:ext cx="2211355" cy="1352939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408139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17014" y="289248"/>
            <a:ext cx="11595141" cy="6298163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MY" dirty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2783" y="418573"/>
            <a:ext cx="9404723" cy="1400530"/>
          </a:xfrm>
        </p:spPr>
        <p:txBody>
          <a:bodyPr/>
          <a:lstStyle/>
          <a:p>
            <a:pPr algn="ctr"/>
            <a:r>
              <a:rPr lang="en-MY" sz="5400" dirty="0">
                <a:latin typeface="Adobe Garamond Pro Bold" panose="02020702060506020403" pitchFamily="18" charset="0"/>
              </a:rPr>
              <a:t>MOODBOARD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3288" y="2161648"/>
            <a:ext cx="3588055" cy="20182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7760" y="1807898"/>
            <a:ext cx="2944390" cy="16562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46" y="2481098"/>
            <a:ext cx="2987625" cy="21018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991" y="3464117"/>
            <a:ext cx="4582165" cy="22376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0916" y="3920934"/>
            <a:ext cx="2847975" cy="16097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282" y="4582929"/>
            <a:ext cx="2628900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781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6752" y="186613"/>
            <a:ext cx="73245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MY" sz="4800" dirty="0">
                <a:latin typeface="Adobe Garamond Pro" panose="02020502060506020403" pitchFamily="18" charset="0"/>
              </a:rPr>
              <a:t>FILM RESEARCH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208" y="1017610"/>
            <a:ext cx="2366749" cy="339577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2605" y="1017610"/>
            <a:ext cx="2588816" cy="34517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92287" y="4931029"/>
            <a:ext cx="3387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/>
              <a:t>Directed by David Fincher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08332" y="4792529"/>
            <a:ext cx="3041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dirty="0"/>
              <a:t>Directed by M. Night </a:t>
            </a:r>
            <a:r>
              <a:rPr lang="en-MY" dirty="0" err="1"/>
              <a:t>Shaymalan</a:t>
            </a:r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499615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80797" y="555355"/>
            <a:ext cx="9404723" cy="140053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MY" dirty="0"/>
              <a:t>FIRST SCENE</a:t>
            </a:r>
          </a:p>
        </p:txBody>
      </p:sp>
      <p:pic>
        <p:nvPicPr>
          <p:cNvPr id="3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800" y="1735764"/>
            <a:ext cx="7149192" cy="4754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358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4011591" y="2585447"/>
            <a:ext cx="3387013" cy="9983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TextBox 1"/>
          <p:cNvSpPr txBox="1"/>
          <p:nvPr/>
        </p:nvSpPr>
        <p:spPr>
          <a:xfrm>
            <a:off x="4190611" y="2585447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5400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SCENES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037" y="186825"/>
            <a:ext cx="3714567" cy="2089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037" y="4142792"/>
            <a:ext cx="3932903" cy="1828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2187" y="2425828"/>
            <a:ext cx="3902190" cy="17169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19" y="2291628"/>
            <a:ext cx="3478008" cy="198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446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4341768" y="205273"/>
            <a:ext cx="3262681" cy="11531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0593" y="368743"/>
            <a:ext cx="9404723" cy="1400530"/>
          </a:xfrm>
        </p:spPr>
        <p:txBody>
          <a:bodyPr/>
          <a:lstStyle/>
          <a:p>
            <a:pPr algn="ctr"/>
            <a:r>
              <a:rPr lang="en-MY" dirty="0"/>
              <a:t>LOCATIONS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593" y="1488106"/>
            <a:ext cx="4572000" cy="2571750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965" y="1455721"/>
            <a:ext cx="3962400" cy="26365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768" y="4059856"/>
            <a:ext cx="3914847" cy="2733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029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4767943"/>
            <a:ext cx="3601616" cy="209005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TextBox 1"/>
          <p:cNvSpPr txBox="1"/>
          <p:nvPr/>
        </p:nvSpPr>
        <p:spPr>
          <a:xfrm>
            <a:off x="186612" y="4973217"/>
            <a:ext cx="3657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5400" dirty="0">
                <a:latin typeface="Adobe Garamond Pro Bold" panose="02020702060506020403" pitchFamily="18" charset="0"/>
              </a:rPr>
              <a:t>POSSIBLE SHOTS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22790"/>
            <a:ext cx="3598506" cy="20241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2913" y="2409626"/>
            <a:ext cx="3525963" cy="198159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124" y="4391217"/>
            <a:ext cx="3722148" cy="197199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2913" y="282371"/>
            <a:ext cx="3912226" cy="220202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506" y="1765395"/>
            <a:ext cx="3734407" cy="27974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31" y="1028216"/>
            <a:ext cx="2619375" cy="17430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506" y="4391217"/>
            <a:ext cx="4426618" cy="244349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506" y="73705"/>
            <a:ext cx="3912226" cy="182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793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Diagonal Corner Rectangle 9"/>
          <p:cNvSpPr/>
          <p:nvPr/>
        </p:nvSpPr>
        <p:spPr>
          <a:xfrm>
            <a:off x="8192278" y="4030070"/>
            <a:ext cx="3209730" cy="1642188"/>
          </a:xfrm>
          <a:prstGeom prst="round2Diag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11" name="Round Diagonal Corner Rectangle 10"/>
          <p:cNvSpPr/>
          <p:nvPr/>
        </p:nvSpPr>
        <p:spPr>
          <a:xfrm>
            <a:off x="515482" y="3993503"/>
            <a:ext cx="4093840" cy="1940767"/>
          </a:xfrm>
          <a:prstGeom prst="round2Diag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9" name="Round Diagonal Corner Rectangle 8"/>
          <p:cNvSpPr/>
          <p:nvPr/>
        </p:nvSpPr>
        <p:spPr>
          <a:xfrm>
            <a:off x="8033657" y="457200"/>
            <a:ext cx="3713585" cy="1912776"/>
          </a:xfrm>
          <a:prstGeom prst="round2Diag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8" name="Round Diagonal Corner Rectangle 7"/>
          <p:cNvSpPr/>
          <p:nvPr/>
        </p:nvSpPr>
        <p:spPr>
          <a:xfrm>
            <a:off x="326571" y="485831"/>
            <a:ext cx="3827850" cy="1817322"/>
          </a:xfrm>
          <a:prstGeom prst="round2Diag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7" name="Oval 6"/>
          <p:cNvSpPr/>
          <p:nvPr/>
        </p:nvSpPr>
        <p:spPr>
          <a:xfrm>
            <a:off x="4154421" y="2369976"/>
            <a:ext cx="3701955" cy="1296955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036" y="2761259"/>
            <a:ext cx="9404723" cy="1400530"/>
          </a:xfrm>
        </p:spPr>
        <p:txBody>
          <a:bodyPr/>
          <a:lstStyle/>
          <a:p>
            <a:pPr algn="ctr"/>
            <a:r>
              <a:rPr lang="en-MY" sz="5400" dirty="0">
                <a:latin typeface="Adobe Caslon Pro Bold" panose="0205070206050A020403" pitchFamily="18" charset="0"/>
              </a:rPr>
              <a:t>SWOT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5482" y="677205"/>
            <a:ext cx="363893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Adobe Garamond Pro Bold" panose="02020702060506020403" pitchFamily="18" charset="0"/>
              </a:rPr>
              <a:t>STRENGTH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Made short films and learned a lot</a:t>
            </a:r>
            <a:endParaRPr lang="en-MY" sz="2400" dirty="0">
              <a:latin typeface="Adobe Garamond Pro" panose="020205020605060204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MY" sz="2000" dirty="0">
              <a:latin typeface="Adobe Garamond Pro Bold" panose="02020702060506020403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18850" y="677205"/>
            <a:ext cx="32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Adobe Garamond Pro Bold" panose="02020702060506020403" pitchFamily="18" charset="0"/>
              </a:rPr>
              <a:t>WEAKNESS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Camera 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5482" y="4189445"/>
            <a:ext cx="39072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Adobe Garamond Pro Bold" panose="02020702060506020403" pitchFamily="18" charset="0"/>
              </a:rPr>
              <a:t>OPPORTUNITY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Use what I learned from previous video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Tribute to a friend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18850" y="4208106"/>
            <a:ext cx="36202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Y" sz="4000" dirty="0">
                <a:latin typeface="Adobe Garamond Pro Bold" panose="02020702060506020403" pitchFamily="18" charset="0"/>
              </a:rPr>
              <a:t>THREATS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Weather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MY" sz="2000" dirty="0">
                <a:latin typeface="Adobe Garamond Pro" panose="02020502060506020403" pitchFamily="18" charset="0"/>
              </a:rPr>
              <a:t>My Camera Work</a:t>
            </a:r>
          </a:p>
        </p:txBody>
      </p:sp>
    </p:spTree>
    <p:extLst>
      <p:ext uri="{BB962C8B-B14F-4D97-AF65-F5344CB8AC3E}">
        <p14:creationId xmlns:p14="http://schemas.microsoft.com/office/powerpoint/2010/main" val="52129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059" y="1534108"/>
            <a:ext cx="3724275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7052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1353</TotalTime>
  <Words>76</Words>
  <Application>Microsoft Office PowerPoint</Application>
  <PresentationFormat>Widescreen</PresentationFormat>
  <Paragraphs>26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Adobe Fan Heiti Std B</vt:lpstr>
      <vt:lpstr>Adobe Kaiti Std R</vt:lpstr>
      <vt:lpstr>Adobe Myungjo Std M</vt:lpstr>
      <vt:lpstr>Adobe Caslon Pro Bold</vt:lpstr>
      <vt:lpstr>Adobe Garamond Pro</vt:lpstr>
      <vt:lpstr>Adobe Garamond Pro Bold</vt:lpstr>
      <vt:lpstr>Arial</vt:lpstr>
      <vt:lpstr>Century Gothic</vt:lpstr>
      <vt:lpstr>Wingdings 3</vt:lpstr>
      <vt:lpstr>Ion</vt:lpstr>
      <vt:lpstr>WHAT COULD BE</vt:lpstr>
      <vt:lpstr>LOGLINE</vt:lpstr>
      <vt:lpstr>PowerPoint Presentation</vt:lpstr>
      <vt:lpstr>MOODBOARD</vt:lpstr>
      <vt:lpstr>PowerPoint Presentation</vt:lpstr>
      <vt:lpstr>PowerPoint Presentation</vt:lpstr>
      <vt:lpstr>PowerPoint Presentation</vt:lpstr>
      <vt:lpstr>LOCATIONS</vt:lpstr>
      <vt:lpstr>PowerPoint Presentation</vt:lpstr>
      <vt:lpstr>SWOT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Rifhan Hadri</dc:creator>
  <cp:lastModifiedBy>Rifhan Hadri</cp:lastModifiedBy>
  <cp:revision>71</cp:revision>
  <dcterms:created xsi:type="dcterms:W3CDTF">2020-02-18T10:23:24Z</dcterms:created>
  <dcterms:modified xsi:type="dcterms:W3CDTF">2020-02-24T14:42:18Z</dcterms:modified>
</cp:coreProperties>
</file>