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58"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AFF197-70B9-4ACE-A024-198E39BF3488}" v="24" dt="2022-03-12T22:55:28.479"/>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DF1E7"/>
          </a:solidFill>
        </a:fill>
      </a:tcStyle>
    </a:wholeTbl>
    <a:band1H>
      <a:tcStyle>
        <a:tcBdr/>
        <a:fill>
          <a:solidFill>
            <a:srgbClr val="FBE1CB"/>
          </a:solidFill>
        </a:fill>
      </a:tcStyle>
    </a:band1H>
    <a:band2H>
      <a:tcStyle>
        <a:tcBdr/>
      </a:tcStyle>
    </a:band2H>
    <a:band1V>
      <a:tcStyle>
        <a:tcBdr/>
        <a:fill>
          <a:solidFill>
            <a:srgbClr val="FBE1CB"/>
          </a:solidFill>
        </a:fill>
      </a:tcStyle>
    </a:band1V>
    <a:band2V>
      <a:tcStyle>
        <a:tcBdr/>
      </a:tcStyle>
    </a:band2V>
    <a:lastCol>
      <a:tcTxStyle b="on">
        <a:font>
          <a:latin typeface="+mn-lt"/>
          <a:ea typeface="+mn-ea"/>
          <a:cs typeface="+mn-cs"/>
        </a:font>
        <a:srgbClr val="FFFFFF"/>
      </a:tcTxStyle>
      <a:tcStyle>
        <a:tcBdr/>
        <a:fill>
          <a:solidFill>
            <a:srgbClr val="F5A700"/>
          </a:solidFill>
        </a:fill>
      </a:tcStyle>
    </a:lastCol>
    <a:firstCol>
      <a:tcTxStyle b="on">
        <a:font>
          <a:latin typeface="+mn-lt"/>
          <a:ea typeface="+mn-ea"/>
          <a:cs typeface="+mn-cs"/>
        </a:font>
        <a:srgbClr val="FFFFFF"/>
      </a:tcTxStyle>
      <a:tcStyle>
        <a:tcBdr/>
        <a:fill>
          <a:solidFill>
            <a:srgbClr val="F5A7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F5A7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F5A700"/>
          </a:solidFill>
        </a:fill>
      </a:tcStyle>
    </a:firstRow>
  </a:tblStyle>
  <a:tblStyle styleId="{9D7B26C5-4107-4FEC-AEDC-1716B250A1EF}" styleName="">
    <a:wholeTbl>
      <a:tcTxStyle>
        <a:font>
          <a:latin typeface="+mn-lt"/>
          <a:ea typeface="+mn-ea"/>
          <a:cs typeface="+mn-cs"/>
        </a:font>
        <a:srgbClr val="000000"/>
      </a:tcTxStyle>
      <a:tcStyle>
        <a:tcBdr>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tcStyle>
    </a:wholeTbl>
    <a:band1H>
      <a:tcStyle>
        <a:tcBdr/>
        <a:fill>
          <a:solidFill>
            <a:srgbClr val="000000"/>
          </a:solidFill>
        </a:fill>
      </a:tcStyle>
    </a:band1H>
    <a:band2H>
      <a:tcStyle>
        <a:tcBdr/>
      </a:tcStyle>
    </a:band2H>
    <a:band1V>
      <a:tcStyle>
        <a:tcBdr/>
        <a:fill>
          <a:solidFill>
            <a:srgbClr val="000000"/>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000000"/>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000000"/>
              </a:solidFill>
              <a:prstDash val="solid"/>
              <a:round/>
              <a:headEnd type="none" w="med" len="med"/>
              <a:tailEnd type="none" w="med" len="med"/>
            </a:ln>
          </a:bottom>
        </a:tcBdr>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5F0A8-9321-453C-9147-485D5897BDD9}"/>
              </a:ext>
            </a:extLst>
          </p:cNvPr>
          <p:cNvSpPr txBox="1">
            <a:spLocks noGrp="1"/>
          </p:cNvSpPr>
          <p:nvPr>
            <p:ph type="ctrTitle"/>
          </p:nvPr>
        </p:nvSpPr>
        <p:spPr>
          <a:xfrm>
            <a:off x="576072" y="1124712"/>
            <a:ext cx="11036808" cy="3172968"/>
          </a:xfrm>
        </p:spPr>
        <p:txBody>
          <a:bodyPr anchor="b"/>
          <a:lstStyle>
            <a:lvl1pPr>
              <a:defRPr sz="8000"/>
            </a:lvl1pPr>
          </a:lstStyle>
          <a:p>
            <a:pPr lvl="0"/>
            <a:r>
              <a:rPr lang="en-US"/>
              <a:t>Click to edit Master title style</a:t>
            </a:r>
          </a:p>
        </p:txBody>
      </p:sp>
      <p:sp>
        <p:nvSpPr>
          <p:cNvPr id="3" name="Subtitle 2">
            <a:extLst>
              <a:ext uri="{FF2B5EF4-FFF2-40B4-BE49-F238E27FC236}">
                <a16:creationId xmlns:a16="http://schemas.microsoft.com/office/drawing/2014/main" id="{9B1E13F7-3525-44A1-BCA9-E6D962F2881A}"/>
              </a:ext>
            </a:extLst>
          </p:cNvPr>
          <p:cNvSpPr txBox="1">
            <a:spLocks noGrp="1"/>
          </p:cNvSpPr>
          <p:nvPr>
            <p:ph type="subTitle" idx="1"/>
          </p:nvPr>
        </p:nvSpPr>
        <p:spPr>
          <a:xfrm>
            <a:off x="576072" y="4727448"/>
            <a:ext cx="11036808" cy="1481328"/>
          </a:xfrm>
        </p:spPr>
        <p:txBody>
          <a:bodyPr/>
          <a:lstStyle>
            <a:lvl1pPr marL="0" indent="0">
              <a:buNone/>
              <a:defRPr sz="2800"/>
            </a:lvl1pPr>
          </a:lstStyle>
          <a:p>
            <a:pPr lvl="0"/>
            <a:r>
              <a:rPr lang="en-US"/>
              <a:t>Click to edit Master subtitle style</a:t>
            </a:r>
          </a:p>
        </p:txBody>
      </p:sp>
      <p:sp>
        <p:nvSpPr>
          <p:cNvPr id="4" name="Date Placeholder 3">
            <a:extLst>
              <a:ext uri="{FF2B5EF4-FFF2-40B4-BE49-F238E27FC236}">
                <a16:creationId xmlns:a16="http://schemas.microsoft.com/office/drawing/2014/main" id="{3D1F5F7E-041D-447C-A3F9-9A3850A4CF31}"/>
              </a:ext>
            </a:extLst>
          </p:cNvPr>
          <p:cNvSpPr txBox="1">
            <a:spLocks noGrp="1"/>
          </p:cNvSpPr>
          <p:nvPr>
            <p:ph type="dt" sz="half" idx="7"/>
          </p:nvPr>
        </p:nvSpPr>
        <p:spPr>
          <a:xfrm>
            <a:off x="576072" y="6356351"/>
            <a:ext cx="2743200" cy="365129"/>
          </a:xfrm>
        </p:spPr>
        <p:txBody>
          <a:bodyPr/>
          <a:lstStyle>
            <a:lvl1pPr>
              <a:defRPr/>
            </a:lvl1pPr>
          </a:lstStyle>
          <a:p>
            <a:pPr lvl="0"/>
            <a:fld id="{869213C2-1D52-4309-B42B-7CB341CB65D7}" type="datetime1">
              <a:rPr lang="en-US"/>
              <a:pPr lvl="0"/>
              <a:t>3/12/2022</a:t>
            </a:fld>
            <a:endParaRPr lang="en-US"/>
          </a:p>
        </p:txBody>
      </p:sp>
      <p:sp>
        <p:nvSpPr>
          <p:cNvPr id="5" name="Footer Placeholder 4">
            <a:extLst>
              <a:ext uri="{FF2B5EF4-FFF2-40B4-BE49-F238E27FC236}">
                <a16:creationId xmlns:a16="http://schemas.microsoft.com/office/drawing/2014/main" id="{47AB1330-0F9B-4898-9A27-190BC2CEB18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0B546D1-88BF-4243-AC4B-91C7F6CFC3C9}"/>
              </a:ext>
            </a:extLst>
          </p:cNvPr>
          <p:cNvSpPr txBox="1">
            <a:spLocks noGrp="1"/>
          </p:cNvSpPr>
          <p:nvPr>
            <p:ph type="sldNum" sz="quarter" idx="8"/>
          </p:nvPr>
        </p:nvSpPr>
        <p:spPr>
          <a:xfrm>
            <a:off x="8869680" y="6356351"/>
            <a:ext cx="2743200" cy="365129"/>
          </a:xfrm>
        </p:spPr>
        <p:txBody>
          <a:bodyPr/>
          <a:lstStyle>
            <a:lvl1pPr>
              <a:defRPr/>
            </a:lvl1pPr>
          </a:lstStyle>
          <a:p>
            <a:pPr lvl="0"/>
            <a:fld id="{D24A56B9-8D4F-4414-B87C-A53345D8EEAC}" type="slidenum">
              <a:t>‹#›</a:t>
            </a:fld>
            <a:endParaRPr lang="en-US"/>
          </a:p>
        </p:txBody>
      </p:sp>
      <p:sp>
        <p:nvSpPr>
          <p:cNvPr id="7" name="Rectangle 7">
            <a:extLst>
              <a:ext uri="{FF2B5EF4-FFF2-40B4-BE49-F238E27FC236}">
                <a16:creationId xmlns:a16="http://schemas.microsoft.com/office/drawing/2014/main" id="{F8F592C9-0ED8-4737-9B89-CF0D55684406}"/>
              </a:ext>
            </a:extLst>
          </p:cNvPr>
          <p:cNvSpPr/>
          <p:nvPr/>
        </p:nvSpPr>
        <p:spPr>
          <a:xfrm rot="5400013">
            <a:off x="857542" y="346795"/>
            <a:ext cx="146304"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Rectangle 9">
            <a:extLst>
              <a:ext uri="{FF2B5EF4-FFF2-40B4-BE49-F238E27FC236}">
                <a16:creationId xmlns:a16="http://schemas.microsoft.com/office/drawing/2014/main" id="{C04FFA22-4D56-4634-BDC1-A073FF1EEBA1}"/>
              </a:ext>
            </a:extLst>
          </p:cNvPr>
          <p:cNvSpPr/>
          <p:nvPr/>
        </p:nvSpPr>
        <p:spPr>
          <a:xfrm flipV="1">
            <a:off x="578650" y="4501198"/>
            <a:ext cx="11034695" cy="18288"/>
          </a:xfrm>
          <a:prstGeom prst="rect">
            <a:avLst/>
          </a:prstGeom>
          <a:solidFill>
            <a:srgbClr val="C9C9C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Tree>
    <p:extLst>
      <p:ext uri="{BB962C8B-B14F-4D97-AF65-F5344CB8AC3E}">
        <p14:creationId xmlns:p14="http://schemas.microsoft.com/office/powerpoint/2010/main" val="8812526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196C764E-7485-424A-961A-6B247B9DD35A}"/>
              </a:ext>
            </a:extLst>
          </p:cNvPr>
          <p:cNvSpPr/>
          <p:nvPr/>
        </p:nvSpPr>
        <p:spPr>
          <a:xfrm>
            <a:off x="558204" y="0"/>
            <a:ext cx="11167448" cy="2018803"/>
          </a:xfrm>
          <a:prstGeom prst="rect">
            <a:avLst/>
          </a:prstGeom>
          <a:solidFill>
            <a:srgbClr val="FFFFFF"/>
          </a:solidFill>
          <a:ln w="9528"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8BAF0002-38C5-4DAB-AA31-F68317997E54}"/>
              </a:ext>
            </a:extLst>
          </p:cNvPr>
          <p:cNvSpPr/>
          <p:nvPr/>
        </p:nvSpPr>
        <p:spPr>
          <a:xfrm>
            <a:off x="566928" y="0"/>
            <a:ext cx="11155680" cy="201168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Rectangle 11">
            <a:extLst>
              <a:ext uri="{FF2B5EF4-FFF2-40B4-BE49-F238E27FC236}">
                <a16:creationId xmlns:a16="http://schemas.microsoft.com/office/drawing/2014/main" id="{A77D5786-BB12-4695-B654-D493EF360F86}"/>
              </a:ext>
            </a:extLst>
          </p:cNvPr>
          <p:cNvSpPr/>
          <p:nvPr/>
        </p:nvSpPr>
        <p:spPr>
          <a:xfrm>
            <a:off x="498832" y="787353"/>
            <a:ext cx="128016"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3C8B9448-E5B6-4FFB-BDF7-EF305AAB2EDA}"/>
              </a:ext>
            </a:extLst>
          </p:cNvPr>
          <p:cNvSpPr txBox="1">
            <a:spLocks noGrp="1"/>
          </p:cNvSpPr>
          <p:nvPr>
            <p:ph type="title"/>
          </p:nvPr>
        </p:nvSpPr>
        <p:spPr>
          <a:xfrm>
            <a:off x="1115568" y="548640"/>
            <a:ext cx="10168128" cy="1179576"/>
          </a:xfrm>
        </p:spPr>
        <p:txBody>
          <a:bodyPr/>
          <a:lstStyle>
            <a:lvl1pPr>
              <a:defRPr/>
            </a:lvl1pPr>
          </a:lstStyle>
          <a:p>
            <a:pPr lvl="0"/>
            <a:r>
              <a:rPr lang="en-US"/>
              <a:t>Click to edit Master title style</a:t>
            </a:r>
          </a:p>
        </p:txBody>
      </p:sp>
      <p:sp>
        <p:nvSpPr>
          <p:cNvPr id="6" name="Content Placeholder 2">
            <a:extLst>
              <a:ext uri="{FF2B5EF4-FFF2-40B4-BE49-F238E27FC236}">
                <a16:creationId xmlns:a16="http://schemas.microsoft.com/office/drawing/2014/main" id="{EDA62CD2-2427-4F56-8092-4803DAF1F36D}"/>
              </a:ext>
            </a:extLst>
          </p:cNvPr>
          <p:cNvSpPr txBox="1">
            <a:spLocks noGrp="1"/>
          </p:cNvSpPr>
          <p:nvPr>
            <p:ph idx="1"/>
          </p:nvPr>
        </p:nvSpPr>
        <p:spPr>
          <a:xfrm>
            <a:off x="1115568" y="2478024"/>
            <a:ext cx="10168128" cy="369417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40C755C6-5505-435F-A89B-BCB2414C651F}"/>
              </a:ext>
            </a:extLst>
          </p:cNvPr>
          <p:cNvSpPr txBox="1">
            <a:spLocks noGrp="1"/>
          </p:cNvSpPr>
          <p:nvPr>
            <p:ph type="dt" sz="half" idx="7"/>
          </p:nvPr>
        </p:nvSpPr>
        <p:spPr>
          <a:xfrm>
            <a:off x="1115568" y="6356351"/>
            <a:ext cx="2743200" cy="365129"/>
          </a:xfrm>
        </p:spPr>
        <p:txBody>
          <a:bodyPr/>
          <a:lstStyle>
            <a:lvl1pPr>
              <a:defRPr/>
            </a:lvl1pPr>
          </a:lstStyle>
          <a:p>
            <a:pPr lvl="0"/>
            <a:fld id="{B733C966-2087-43BE-B7C1-0BE2E381D62E}" type="datetime1">
              <a:rPr lang="en-US"/>
              <a:pPr lvl="0"/>
              <a:t>3/12/2022</a:t>
            </a:fld>
            <a:endParaRPr lang="en-US"/>
          </a:p>
        </p:txBody>
      </p:sp>
      <p:sp>
        <p:nvSpPr>
          <p:cNvPr id="8" name="Footer Placeholder 4">
            <a:extLst>
              <a:ext uri="{FF2B5EF4-FFF2-40B4-BE49-F238E27FC236}">
                <a16:creationId xmlns:a16="http://schemas.microsoft.com/office/drawing/2014/main" id="{79662AAE-A682-4AB9-9B22-99C213B4884B}"/>
              </a:ext>
            </a:extLst>
          </p:cNvPr>
          <p:cNvSpPr txBox="1">
            <a:spLocks noGrp="1"/>
          </p:cNvSpPr>
          <p:nvPr>
            <p:ph type="ftr" sz="quarter" idx="9"/>
          </p:nvPr>
        </p:nvSpPr>
        <p:spPr/>
        <p:txBody>
          <a:bodyPr/>
          <a:lstStyle>
            <a:lvl1pPr>
              <a:defRPr/>
            </a:lvl1pPr>
          </a:lstStyle>
          <a:p>
            <a:pPr lvl="0"/>
            <a:endParaRPr lang="en-US"/>
          </a:p>
        </p:txBody>
      </p:sp>
      <p:sp>
        <p:nvSpPr>
          <p:cNvPr id="9" name="Slide Number Placeholder 5">
            <a:extLst>
              <a:ext uri="{FF2B5EF4-FFF2-40B4-BE49-F238E27FC236}">
                <a16:creationId xmlns:a16="http://schemas.microsoft.com/office/drawing/2014/main" id="{8D25EEF9-F2B4-4B5D-900F-A85EBEE9ED34}"/>
              </a:ext>
            </a:extLst>
          </p:cNvPr>
          <p:cNvSpPr txBox="1">
            <a:spLocks noGrp="1"/>
          </p:cNvSpPr>
          <p:nvPr>
            <p:ph type="sldNum" sz="quarter" idx="8"/>
          </p:nvPr>
        </p:nvSpPr>
        <p:spPr>
          <a:xfrm>
            <a:off x="8540496" y="6356351"/>
            <a:ext cx="2743200" cy="365129"/>
          </a:xfrm>
        </p:spPr>
        <p:txBody>
          <a:bodyPr/>
          <a:lstStyle>
            <a:lvl1pPr>
              <a:defRPr/>
            </a:lvl1pPr>
          </a:lstStyle>
          <a:p>
            <a:pPr lvl="0"/>
            <a:fld id="{71A38B85-BCBC-4FFC-991C-CE6652CC1CCF}" type="slidenum">
              <a:t>‹#›</a:t>
            </a:fld>
            <a:endParaRPr lang="en-US"/>
          </a:p>
        </p:txBody>
      </p:sp>
    </p:spTree>
    <p:extLst>
      <p:ext uri="{BB962C8B-B14F-4D97-AF65-F5344CB8AC3E}">
        <p14:creationId xmlns:p14="http://schemas.microsoft.com/office/powerpoint/2010/main" val="426116191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7A9498D8-59EB-4210-95CF-DAD3D8FEE370}"/>
              </a:ext>
            </a:extLst>
          </p:cNvPr>
          <p:cNvSpPr/>
          <p:nvPr/>
        </p:nvSpPr>
        <p:spPr>
          <a:xfrm>
            <a:off x="558213" y="4981422"/>
            <a:ext cx="11134959" cy="822960"/>
          </a:xfrm>
          <a:prstGeom prst="rect">
            <a:avLst/>
          </a:prstGeom>
          <a:solidFill>
            <a:srgbClr val="FFFFFF"/>
          </a:solidFill>
          <a:ln w="12701"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61BAEEF9-5D39-4ADB-869A-67288F2D1F45}"/>
              </a:ext>
            </a:extLst>
          </p:cNvPr>
          <p:cNvSpPr/>
          <p:nvPr/>
        </p:nvSpPr>
        <p:spPr>
          <a:xfrm>
            <a:off x="498832" y="5118582"/>
            <a:ext cx="146304" cy="548640"/>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CBC398BC-9BCA-4A58-AF77-D2E3DE695428}"/>
              </a:ext>
            </a:extLst>
          </p:cNvPr>
          <p:cNvSpPr txBox="1">
            <a:spLocks noGrp="1"/>
          </p:cNvSpPr>
          <p:nvPr>
            <p:ph type="title"/>
          </p:nvPr>
        </p:nvSpPr>
        <p:spPr>
          <a:xfrm>
            <a:off x="557784" y="640080"/>
            <a:ext cx="10890504" cy="4114800"/>
          </a:xfrm>
        </p:spPr>
        <p:txBody>
          <a:bodyPr anchor="b"/>
          <a:lstStyle>
            <a:lvl1pPr>
              <a:defRPr sz="6600"/>
            </a:lvl1pPr>
          </a:lstStyle>
          <a:p>
            <a:pPr lvl="0"/>
            <a:r>
              <a:rPr lang="en-US"/>
              <a:t>Click to edit Master title style</a:t>
            </a:r>
          </a:p>
        </p:txBody>
      </p:sp>
      <p:sp>
        <p:nvSpPr>
          <p:cNvPr id="5" name="Text Placeholder 2">
            <a:extLst>
              <a:ext uri="{FF2B5EF4-FFF2-40B4-BE49-F238E27FC236}">
                <a16:creationId xmlns:a16="http://schemas.microsoft.com/office/drawing/2014/main" id="{9E2385F6-0C69-4AF5-8582-B22A7CECA3F0}"/>
              </a:ext>
            </a:extLst>
          </p:cNvPr>
          <p:cNvSpPr txBox="1">
            <a:spLocks noGrp="1"/>
          </p:cNvSpPr>
          <p:nvPr>
            <p:ph type="body" idx="1"/>
          </p:nvPr>
        </p:nvSpPr>
        <p:spPr>
          <a:xfrm>
            <a:off x="841248" y="5102352"/>
            <a:ext cx="10607040" cy="585216"/>
          </a:xfrm>
        </p:spPr>
        <p:txBody>
          <a:bodyPr anchor="ctr"/>
          <a:lstStyle>
            <a:lvl1pPr marL="0" indent="0">
              <a:buNone/>
              <a:defRPr sz="2000"/>
            </a:lvl1pPr>
          </a:lstStyle>
          <a:p>
            <a:pPr lvl="0"/>
            <a:r>
              <a:rPr lang="en-US"/>
              <a:t>Click to edit Master text styles</a:t>
            </a:r>
          </a:p>
        </p:txBody>
      </p:sp>
      <p:sp>
        <p:nvSpPr>
          <p:cNvPr id="6" name="Date Placeholder 3">
            <a:extLst>
              <a:ext uri="{FF2B5EF4-FFF2-40B4-BE49-F238E27FC236}">
                <a16:creationId xmlns:a16="http://schemas.microsoft.com/office/drawing/2014/main" id="{72B3713D-6989-4489-B8C1-CCED7ADD65F2}"/>
              </a:ext>
            </a:extLst>
          </p:cNvPr>
          <p:cNvSpPr txBox="1">
            <a:spLocks noGrp="1"/>
          </p:cNvSpPr>
          <p:nvPr>
            <p:ph type="dt" sz="half" idx="7"/>
          </p:nvPr>
        </p:nvSpPr>
        <p:spPr/>
        <p:txBody>
          <a:bodyPr/>
          <a:lstStyle>
            <a:lvl1pPr>
              <a:defRPr/>
            </a:lvl1pPr>
          </a:lstStyle>
          <a:p>
            <a:pPr lvl="0"/>
            <a:fld id="{2D30EFBD-107F-4EF1-9371-61955F221C42}" type="datetime1">
              <a:rPr lang="en-US"/>
              <a:pPr lvl="0"/>
              <a:t>3/12/2022</a:t>
            </a:fld>
            <a:endParaRPr lang="en-US"/>
          </a:p>
        </p:txBody>
      </p:sp>
      <p:sp>
        <p:nvSpPr>
          <p:cNvPr id="7" name="Footer Placeholder 4">
            <a:extLst>
              <a:ext uri="{FF2B5EF4-FFF2-40B4-BE49-F238E27FC236}">
                <a16:creationId xmlns:a16="http://schemas.microsoft.com/office/drawing/2014/main" id="{D04203D2-7B1C-48AC-8854-2CDE575FAEFD}"/>
              </a:ext>
            </a:extLst>
          </p:cNvPr>
          <p:cNvSpPr txBox="1">
            <a:spLocks noGrp="1"/>
          </p:cNvSpPr>
          <p:nvPr>
            <p:ph type="ftr" sz="quarter" idx="9"/>
          </p:nvPr>
        </p:nvSpPr>
        <p:spPr/>
        <p:txBody>
          <a:bodyPr/>
          <a:lstStyle>
            <a:lvl1pPr>
              <a:defRPr/>
            </a:lvl1pPr>
          </a:lstStyle>
          <a:p>
            <a:pPr lvl="0"/>
            <a:endParaRPr lang="en-US"/>
          </a:p>
        </p:txBody>
      </p:sp>
      <p:sp>
        <p:nvSpPr>
          <p:cNvPr id="8" name="Slide Number Placeholder 5">
            <a:extLst>
              <a:ext uri="{FF2B5EF4-FFF2-40B4-BE49-F238E27FC236}">
                <a16:creationId xmlns:a16="http://schemas.microsoft.com/office/drawing/2014/main" id="{9FADD6EB-533F-43F2-B827-10DF16871405}"/>
              </a:ext>
            </a:extLst>
          </p:cNvPr>
          <p:cNvSpPr txBox="1">
            <a:spLocks noGrp="1"/>
          </p:cNvSpPr>
          <p:nvPr>
            <p:ph type="sldNum" sz="quarter" idx="8"/>
          </p:nvPr>
        </p:nvSpPr>
        <p:spPr/>
        <p:txBody>
          <a:bodyPr/>
          <a:lstStyle>
            <a:lvl1pPr>
              <a:defRPr/>
            </a:lvl1pPr>
          </a:lstStyle>
          <a:p>
            <a:pPr lvl="0"/>
            <a:fld id="{A7053295-684E-483C-A647-2CFCEB2114ED}" type="slidenum">
              <a:t>‹#›</a:t>
            </a:fld>
            <a:endParaRPr lang="en-US"/>
          </a:p>
        </p:txBody>
      </p:sp>
    </p:spTree>
    <p:extLst>
      <p:ext uri="{BB962C8B-B14F-4D97-AF65-F5344CB8AC3E}">
        <p14:creationId xmlns:p14="http://schemas.microsoft.com/office/powerpoint/2010/main" val="2540503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45D321B6-A3F7-49A2-AFAB-3E6EE5D99E60}"/>
              </a:ext>
            </a:extLst>
          </p:cNvPr>
          <p:cNvSpPr/>
          <p:nvPr/>
        </p:nvSpPr>
        <p:spPr>
          <a:xfrm>
            <a:off x="558204" y="0"/>
            <a:ext cx="11167448" cy="2018803"/>
          </a:xfrm>
          <a:prstGeom prst="rect">
            <a:avLst/>
          </a:prstGeom>
          <a:solidFill>
            <a:srgbClr val="FFFFFF"/>
          </a:solidFill>
          <a:ln w="9528"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10">
            <a:extLst>
              <a:ext uri="{FF2B5EF4-FFF2-40B4-BE49-F238E27FC236}">
                <a16:creationId xmlns:a16="http://schemas.microsoft.com/office/drawing/2014/main" id="{15AE89E6-353D-4A36-95C2-0E2FD49FF965}"/>
              </a:ext>
            </a:extLst>
          </p:cNvPr>
          <p:cNvSpPr/>
          <p:nvPr/>
        </p:nvSpPr>
        <p:spPr>
          <a:xfrm>
            <a:off x="566928" y="0"/>
            <a:ext cx="11155680" cy="201168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Rectangle 12">
            <a:extLst>
              <a:ext uri="{FF2B5EF4-FFF2-40B4-BE49-F238E27FC236}">
                <a16:creationId xmlns:a16="http://schemas.microsoft.com/office/drawing/2014/main" id="{4D4C5AD8-2DC5-4653-BC51-562282CC6943}"/>
              </a:ext>
            </a:extLst>
          </p:cNvPr>
          <p:cNvSpPr/>
          <p:nvPr/>
        </p:nvSpPr>
        <p:spPr>
          <a:xfrm>
            <a:off x="498832" y="787353"/>
            <a:ext cx="128016"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3793A2AD-DD89-4DF6-9911-4C4D85218FB5}"/>
              </a:ext>
            </a:extLst>
          </p:cNvPr>
          <p:cNvSpPr txBox="1">
            <a:spLocks noGrp="1"/>
          </p:cNvSpPr>
          <p:nvPr>
            <p:ph type="title"/>
          </p:nvPr>
        </p:nvSpPr>
        <p:spPr>
          <a:xfrm>
            <a:off x="1115568" y="548640"/>
            <a:ext cx="10168128" cy="1179576"/>
          </a:xfrm>
        </p:spPr>
        <p:txBody>
          <a:bodyPr/>
          <a:lstStyle>
            <a:lvl1pPr>
              <a:defRPr/>
            </a:lvl1pPr>
          </a:lstStyle>
          <a:p>
            <a:pPr lvl="0"/>
            <a:r>
              <a:rPr lang="en-US"/>
              <a:t>Click to edit Master title style</a:t>
            </a:r>
          </a:p>
        </p:txBody>
      </p:sp>
      <p:sp>
        <p:nvSpPr>
          <p:cNvPr id="6" name="Content Placeholder 2">
            <a:extLst>
              <a:ext uri="{FF2B5EF4-FFF2-40B4-BE49-F238E27FC236}">
                <a16:creationId xmlns:a16="http://schemas.microsoft.com/office/drawing/2014/main" id="{A1C33108-173A-41EA-BD68-DD1E141DC815}"/>
              </a:ext>
            </a:extLst>
          </p:cNvPr>
          <p:cNvSpPr txBox="1">
            <a:spLocks noGrp="1"/>
          </p:cNvSpPr>
          <p:nvPr>
            <p:ph idx="1"/>
          </p:nvPr>
        </p:nvSpPr>
        <p:spPr>
          <a:xfrm>
            <a:off x="1115568" y="2478024"/>
            <a:ext cx="4937760" cy="369417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3">
            <a:extLst>
              <a:ext uri="{FF2B5EF4-FFF2-40B4-BE49-F238E27FC236}">
                <a16:creationId xmlns:a16="http://schemas.microsoft.com/office/drawing/2014/main" id="{7CC1494F-73DC-4026-873D-80D1BC4DAB5B}"/>
              </a:ext>
            </a:extLst>
          </p:cNvPr>
          <p:cNvSpPr txBox="1">
            <a:spLocks noGrp="1"/>
          </p:cNvSpPr>
          <p:nvPr>
            <p:ph idx="2"/>
          </p:nvPr>
        </p:nvSpPr>
        <p:spPr>
          <a:xfrm>
            <a:off x="6345936" y="2478024"/>
            <a:ext cx="4937760" cy="369417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4">
            <a:extLst>
              <a:ext uri="{FF2B5EF4-FFF2-40B4-BE49-F238E27FC236}">
                <a16:creationId xmlns:a16="http://schemas.microsoft.com/office/drawing/2014/main" id="{12FEECD4-B770-43DC-8750-B7982A431419}"/>
              </a:ext>
            </a:extLst>
          </p:cNvPr>
          <p:cNvSpPr txBox="1">
            <a:spLocks noGrp="1"/>
          </p:cNvSpPr>
          <p:nvPr>
            <p:ph type="dt" sz="half" idx="7"/>
          </p:nvPr>
        </p:nvSpPr>
        <p:spPr>
          <a:xfrm>
            <a:off x="1115568" y="6356351"/>
            <a:ext cx="2743200" cy="365129"/>
          </a:xfrm>
        </p:spPr>
        <p:txBody>
          <a:bodyPr/>
          <a:lstStyle>
            <a:lvl1pPr>
              <a:defRPr/>
            </a:lvl1pPr>
          </a:lstStyle>
          <a:p>
            <a:pPr lvl="0"/>
            <a:fld id="{D3F97047-E30C-498F-AD0F-CB7FC50102CD}" type="datetime1">
              <a:rPr lang="en-US"/>
              <a:pPr lvl="0"/>
              <a:t>3/12/2022</a:t>
            </a:fld>
            <a:endParaRPr lang="en-US"/>
          </a:p>
        </p:txBody>
      </p:sp>
      <p:sp>
        <p:nvSpPr>
          <p:cNvPr id="9" name="Footer Placeholder 5">
            <a:extLst>
              <a:ext uri="{FF2B5EF4-FFF2-40B4-BE49-F238E27FC236}">
                <a16:creationId xmlns:a16="http://schemas.microsoft.com/office/drawing/2014/main" id="{38EA1C6C-FE77-4DC8-ACC5-AB17931DA69E}"/>
              </a:ext>
            </a:extLst>
          </p:cNvPr>
          <p:cNvSpPr txBox="1">
            <a:spLocks noGrp="1"/>
          </p:cNvSpPr>
          <p:nvPr>
            <p:ph type="ftr" sz="quarter" idx="9"/>
          </p:nvPr>
        </p:nvSpPr>
        <p:spPr/>
        <p:txBody>
          <a:bodyPr/>
          <a:lstStyle>
            <a:lvl1pPr>
              <a:defRPr/>
            </a:lvl1pPr>
          </a:lstStyle>
          <a:p>
            <a:pPr lvl="0"/>
            <a:endParaRPr lang="en-US"/>
          </a:p>
        </p:txBody>
      </p:sp>
      <p:sp>
        <p:nvSpPr>
          <p:cNvPr id="10" name="Slide Number Placeholder 6">
            <a:extLst>
              <a:ext uri="{FF2B5EF4-FFF2-40B4-BE49-F238E27FC236}">
                <a16:creationId xmlns:a16="http://schemas.microsoft.com/office/drawing/2014/main" id="{7310989A-0AEC-4BEE-9632-8509C2427073}"/>
              </a:ext>
            </a:extLst>
          </p:cNvPr>
          <p:cNvSpPr txBox="1">
            <a:spLocks noGrp="1"/>
          </p:cNvSpPr>
          <p:nvPr>
            <p:ph type="sldNum" sz="quarter" idx="8"/>
          </p:nvPr>
        </p:nvSpPr>
        <p:spPr>
          <a:xfrm>
            <a:off x="8540496" y="6356351"/>
            <a:ext cx="2743200" cy="365129"/>
          </a:xfrm>
        </p:spPr>
        <p:txBody>
          <a:bodyPr/>
          <a:lstStyle>
            <a:lvl1pPr>
              <a:defRPr/>
            </a:lvl1pPr>
          </a:lstStyle>
          <a:p>
            <a:pPr lvl="0"/>
            <a:fld id="{78C3D8DC-DD13-43ED-A1D3-FAE2CBC28CE8}" type="slidenum">
              <a:t>‹#›</a:t>
            </a:fld>
            <a:endParaRPr lang="en-US"/>
          </a:p>
        </p:txBody>
      </p:sp>
    </p:spTree>
    <p:extLst>
      <p:ext uri="{BB962C8B-B14F-4D97-AF65-F5344CB8AC3E}">
        <p14:creationId xmlns:p14="http://schemas.microsoft.com/office/powerpoint/2010/main" val="1520675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0642A28F-0F4E-4D7C-9ED6-E798BEC27B4A}"/>
              </a:ext>
            </a:extLst>
          </p:cNvPr>
          <p:cNvSpPr/>
          <p:nvPr/>
        </p:nvSpPr>
        <p:spPr>
          <a:xfrm>
            <a:off x="558204" y="0"/>
            <a:ext cx="11167448" cy="2018803"/>
          </a:xfrm>
          <a:prstGeom prst="rect">
            <a:avLst/>
          </a:prstGeom>
          <a:solidFill>
            <a:srgbClr val="FFFFFF"/>
          </a:solidFill>
          <a:ln w="9528"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12">
            <a:extLst>
              <a:ext uri="{FF2B5EF4-FFF2-40B4-BE49-F238E27FC236}">
                <a16:creationId xmlns:a16="http://schemas.microsoft.com/office/drawing/2014/main" id="{58E4EFC8-DBEA-4208-A1DC-A59D56839307}"/>
              </a:ext>
            </a:extLst>
          </p:cNvPr>
          <p:cNvSpPr/>
          <p:nvPr/>
        </p:nvSpPr>
        <p:spPr>
          <a:xfrm>
            <a:off x="566928" y="0"/>
            <a:ext cx="11155680" cy="201168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Rectangle 14">
            <a:extLst>
              <a:ext uri="{FF2B5EF4-FFF2-40B4-BE49-F238E27FC236}">
                <a16:creationId xmlns:a16="http://schemas.microsoft.com/office/drawing/2014/main" id="{DC4725E1-8738-460F-B716-6060DFCFB02B}"/>
              </a:ext>
            </a:extLst>
          </p:cNvPr>
          <p:cNvSpPr/>
          <p:nvPr/>
        </p:nvSpPr>
        <p:spPr>
          <a:xfrm>
            <a:off x="498832" y="787353"/>
            <a:ext cx="128016"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B870EC32-EC4A-4FD5-8D87-81894FE7CCB4}"/>
              </a:ext>
            </a:extLst>
          </p:cNvPr>
          <p:cNvSpPr txBox="1">
            <a:spLocks noGrp="1"/>
          </p:cNvSpPr>
          <p:nvPr>
            <p:ph type="title"/>
          </p:nvPr>
        </p:nvSpPr>
        <p:spPr>
          <a:xfrm>
            <a:off x="1115568" y="548640"/>
            <a:ext cx="10168128" cy="1179576"/>
          </a:xfrm>
        </p:spPr>
        <p:txBody>
          <a:bodyPr/>
          <a:lstStyle>
            <a:lvl1pPr>
              <a:defRPr/>
            </a:lvl1pPr>
          </a:lstStyle>
          <a:p>
            <a:pPr lvl="0"/>
            <a:r>
              <a:rPr lang="en-US"/>
              <a:t>Click to edit Master title style</a:t>
            </a:r>
          </a:p>
        </p:txBody>
      </p:sp>
      <p:sp>
        <p:nvSpPr>
          <p:cNvPr id="6" name="Text Placeholder 2">
            <a:extLst>
              <a:ext uri="{FF2B5EF4-FFF2-40B4-BE49-F238E27FC236}">
                <a16:creationId xmlns:a16="http://schemas.microsoft.com/office/drawing/2014/main" id="{D491462C-0AC8-4F1F-A7C6-C6EEA6C34696}"/>
              </a:ext>
            </a:extLst>
          </p:cNvPr>
          <p:cNvSpPr txBox="1">
            <a:spLocks noGrp="1"/>
          </p:cNvSpPr>
          <p:nvPr>
            <p:ph type="body" idx="1"/>
          </p:nvPr>
        </p:nvSpPr>
        <p:spPr>
          <a:xfrm>
            <a:off x="1115568" y="2372648"/>
            <a:ext cx="4937760" cy="823910"/>
          </a:xfrm>
        </p:spPr>
        <p:txBody>
          <a:bodyPr anchor="b"/>
          <a:lstStyle>
            <a:lvl1pPr marL="0" indent="0">
              <a:buNone/>
              <a:defRPr b="1"/>
            </a:lvl1pPr>
          </a:lstStyle>
          <a:p>
            <a:pPr lvl="0"/>
            <a:r>
              <a:rPr lang="en-US"/>
              <a:t>Click to edit Master text styles</a:t>
            </a:r>
          </a:p>
        </p:txBody>
      </p:sp>
      <p:sp>
        <p:nvSpPr>
          <p:cNvPr id="7" name="Content Placeholder 3">
            <a:extLst>
              <a:ext uri="{FF2B5EF4-FFF2-40B4-BE49-F238E27FC236}">
                <a16:creationId xmlns:a16="http://schemas.microsoft.com/office/drawing/2014/main" id="{98E4D6B4-7C98-4309-96D5-7C418553BB2B}"/>
              </a:ext>
            </a:extLst>
          </p:cNvPr>
          <p:cNvSpPr txBox="1">
            <a:spLocks noGrp="1"/>
          </p:cNvSpPr>
          <p:nvPr>
            <p:ph idx="2"/>
          </p:nvPr>
        </p:nvSpPr>
        <p:spPr>
          <a:xfrm>
            <a:off x="1115568" y="3203691"/>
            <a:ext cx="4937760" cy="296850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D9C7015C-C08F-407A-BEDC-45D3A882415D}"/>
              </a:ext>
            </a:extLst>
          </p:cNvPr>
          <p:cNvSpPr txBox="1">
            <a:spLocks noGrp="1"/>
          </p:cNvSpPr>
          <p:nvPr>
            <p:ph type="body" idx="3"/>
          </p:nvPr>
        </p:nvSpPr>
        <p:spPr>
          <a:xfrm>
            <a:off x="6345936" y="2372648"/>
            <a:ext cx="4937760" cy="823910"/>
          </a:xfrm>
        </p:spPr>
        <p:txBody>
          <a:bodyPr anchor="b"/>
          <a:lstStyle>
            <a:lvl1pPr marL="0" indent="0">
              <a:buNone/>
              <a:defRPr b="1"/>
            </a:lvl1pPr>
          </a:lstStyle>
          <a:p>
            <a:pPr lvl="0"/>
            <a:r>
              <a:rPr lang="en-US"/>
              <a:t>Click to edit Master text styles</a:t>
            </a:r>
          </a:p>
        </p:txBody>
      </p:sp>
      <p:sp>
        <p:nvSpPr>
          <p:cNvPr id="9" name="Content Placeholder 5">
            <a:extLst>
              <a:ext uri="{FF2B5EF4-FFF2-40B4-BE49-F238E27FC236}">
                <a16:creationId xmlns:a16="http://schemas.microsoft.com/office/drawing/2014/main" id="{119542F4-9FEA-435C-9135-1F2BB950657D}"/>
              </a:ext>
            </a:extLst>
          </p:cNvPr>
          <p:cNvSpPr txBox="1">
            <a:spLocks noGrp="1"/>
          </p:cNvSpPr>
          <p:nvPr>
            <p:ph idx="4"/>
          </p:nvPr>
        </p:nvSpPr>
        <p:spPr>
          <a:xfrm>
            <a:off x="6345936" y="3203682"/>
            <a:ext cx="4937760" cy="296850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6">
            <a:extLst>
              <a:ext uri="{FF2B5EF4-FFF2-40B4-BE49-F238E27FC236}">
                <a16:creationId xmlns:a16="http://schemas.microsoft.com/office/drawing/2014/main" id="{80485903-562E-4447-A0E4-560246F72790}"/>
              </a:ext>
            </a:extLst>
          </p:cNvPr>
          <p:cNvSpPr txBox="1">
            <a:spLocks noGrp="1"/>
          </p:cNvSpPr>
          <p:nvPr>
            <p:ph type="dt" sz="half" idx="7"/>
          </p:nvPr>
        </p:nvSpPr>
        <p:spPr>
          <a:xfrm>
            <a:off x="1115568" y="6356351"/>
            <a:ext cx="2743200" cy="365129"/>
          </a:xfrm>
        </p:spPr>
        <p:txBody>
          <a:bodyPr/>
          <a:lstStyle>
            <a:lvl1pPr>
              <a:defRPr/>
            </a:lvl1pPr>
          </a:lstStyle>
          <a:p>
            <a:pPr lvl="0"/>
            <a:fld id="{0FFF5E79-EAA7-487A-BE83-00D087DD654B}" type="datetime1">
              <a:rPr lang="en-US"/>
              <a:pPr lvl="0"/>
              <a:t>3/12/2022</a:t>
            </a:fld>
            <a:endParaRPr lang="en-US"/>
          </a:p>
        </p:txBody>
      </p:sp>
      <p:sp>
        <p:nvSpPr>
          <p:cNvPr id="11" name="Footer Placeholder 7">
            <a:extLst>
              <a:ext uri="{FF2B5EF4-FFF2-40B4-BE49-F238E27FC236}">
                <a16:creationId xmlns:a16="http://schemas.microsoft.com/office/drawing/2014/main" id="{423E1F60-7536-4C21-817B-CC6702D9921E}"/>
              </a:ext>
            </a:extLst>
          </p:cNvPr>
          <p:cNvSpPr txBox="1">
            <a:spLocks noGrp="1"/>
          </p:cNvSpPr>
          <p:nvPr>
            <p:ph type="ftr" sz="quarter" idx="9"/>
          </p:nvPr>
        </p:nvSpPr>
        <p:spPr/>
        <p:txBody>
          <a:bodyPr/>
          <a:lstStyle>
            <a:lvl1pPr>
              <a:defRPr/>
            </a:lvl1pPr>
          </a:lstStyle>
          <a:p>
            <a:pPr lvl="0"/>
            <a:endParaRPr lang="en-US"/>
          </a:p>
        </p:txBody>
      </p:sp>
      <p:sp>
        <p:nvSpPr>
          <p:cNvPr id="12" name="Slide Number Placeholder 8">
            <a:extLst>
              <a:ext uri="{FF2B5EF4-FFF2-40B4-BE49-F238E27FC236}">
                <a16:creationId xmlns:a16="http://schemas.microsoft.com/office/drawing/2014/main" id="{911C9585-3523-4576-9FDF-E12FC349C4F1}"/>
              </a:ext>
            </a:extLst>
          </p:cNvPr>
          <p:cNvSpPr txBox="1">
            <a:spLocks noGrp="1"/>
          </p:cNvSpPr>
          <p:nvPr>
            <p:ph type="sldNum" sz="quarter" idx="8"/>
          </p:nvPr>
        </p:nvSpPr>
        <p:spPr>
          <a:xfrm>
            <a:off x="8540496" y="6356351"/>
            <a:ext cx="2743200" cy="365129"/>
          </a:xfrm>
        </p:spPr>
        <p:txBody>
          <a:bodyPr/>
          <a:lstStyle>
            <a:lvl1pPr>
              <a:defRPr/>
            </a:lvl1pPr>
          </a:lstStyle>
          <a:p>
            <a:pPr lvl="0"/>
            <a:fld id="{0366F6CF-E712-4E3F-91CB-C44D9AAC870F}" type="slidenum">
              <a:t>‹#›</a:t>
            </a:fld>
            <a:endParaRPr lang="en-US"/>
          </a:p>
        </p:txBody>
      </p:sp>
    </p:spTree>
    <p:extLst>
      <p:ext uri="{BB962C8B-B14F-4D97-AF65-F5344CB8AC3E}">
        <p14:creationId xmlns:p14="http://schemas.microsoft.com/office/powerpoint/2010/main" val="2269423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A5BFA563-C053-4077-8893-18C80003908A}"/>
              </a:ext>
            </a:extLst>
          </p:cNvPr>
          <p:cNvSpPr/>
          <p:nvPr/>
        </p:nvSpPr>
        <p:spPr>
          <a:xfrm>
            <a:off x="665856" y="1533521"/>
            <a:ext cx="10917067" cy="3790946"/>
          </a:xfrm>
          <a:prstGeom prst="rect">
            <a:avLst/>
          </a:prstGeom>
          <a:solidFill>
            <a:srgbClr val="FFFFFF"/>
          </a:solidFill>
          <a:ln w="12701"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8">
            <a:extLst>
              <a:ext uri="{FF2B5EF4-FFF2-40B4-BE49-F238E27FC236}">
                <a16:creationId xmlns:a16="http://schemas.microsoft.com/office/drawing/2014/main" id="{329B4439-7FE7-4D5D-87E9-D29355DE0567}"/>
              </a:ext>
            </a:extLst>
          </p:cNvPr>
          <p:cNvSpPr/>
          <p:nvPr/>
        </p:nvSpPr>
        <p:spPr>
          <a:xfrm>
            <a:off x="609081" y="2971800"/>
            <a:ext cx="128016" cy="914400"/>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63695D64-9B8A-4F5C-9538-AEA3C1536FA0}"/>
              </a:ext>
            </a:extLst>
          </p:cNvPr>
          <p:cNvSpPr txBox="1">
            <a:spLocks noGrp="1"/>
          </p:cNvSpPr>
          <p:nvPr>
            <p:ph type="title"/>
          </p:nvPr>
        </p:nvSpPr>
        <p:spPr>
          <a:xfrm>
            <a:off x="1078992" y="1938528"/>
            <a:ext cx="10177272" cy="2990088"/>
          </a:xfrm>
        </p:spPr>
        <p:txBody>
          <a:bodyPr/>
          <a:lstStyle>
            <a:lvl1pPr>
              <a:defRPr sz="5400"/>
            </a:lvl1pPr>
          </a:lstStyle>
          <a:p>
            <a:pPr lvl="0"/>
            <a:r>
              <a:rPr lang="en-US"/>
              <a:t>Click to edit Master title style</a:t>
            </a:r>
          </a:p>
        </p:txBody>
      </p:sp>
      <p:sp>
        <p:nvSpPr>
          <p:cNvPr id="5" name="Date Placeholder 2">
            <a:extLst>
              <a:ext uri="{FF2B5EF4-FFF2-40B4-BE49-F238E27FC236}">
                <a16:creationId xmlns:a16="http://schemas.microsoft.com/office/drawing/2014/main" id="{266003CB-7D16-473D-8D8E-4E7B3E0C1710}"/>
              </a:ext>
            </a:extLst>
          </p:cNvPr>
          <p:cNvSpPr txBox="1">
            <a:spLocks noGrp="1"/>
          </p:cNvSpPr>
          <p:nvPr>
            <p:ph type="dt" sz="half" idx="7"/>
          </p:nvPr>
        </p:nvSpPr>
        <p:spPr/>
        <p:txBody>
          <a:bodyPr/>
          <a:lstStyle>
            <a:lvl1pPr>
              <a:defRPr/>
            </a:lvl1pPr>
          </a:lstStyle>
          <a:p>
            <a:pPr lvl="0"/>
            <a:fld id="{F75C383B-D5F1-4415-A599-66A822794ACC}" type="datetime1">
              <a:rPr lang="en-US"/>
              <a:pPr lvl="0"/>
              <a:t>3/12/2022</a:t>
            </a:fld>
            <a:endParaRPr lang="en-US"/>
          </a:p>
        </p:txBody>
      </p:sp>
      <p:sp>
        <p:nvSpPr>
          <p:cNvPr id="6" name="Footer Placeholder 3">
            <a:extLst>
              <a:ext uri="{FF2B5EF4-FFF2-40B4-BE49-F238E27FC236}">
                <a16:creationId xmlns:a16="http://schemas.microsoft.com/office/drawing/2014/main" id="{81367E50-F074-46DE-B137-C6C71CEB4ED0}"/>
              </a:ext>
            </a:extLst>
          </p:cNvPr>
          <p:cNvSpPr txBox="1">
            <a:spLocks noGrp="1"/>
          </p:cNvSpPr>
          <p:nvPr>
            <p:ph type="ftr" sz="quarter" idx="9"/>
          </p:nvPr>
        </p:nvSpPr>
        <p:spPr/>
        <p:txBody>
          <a:bodyPr/>
          <a:lstStyle>
            <a:lvl1pPr>
              <a:defRPr/>
            </a:lvl1pPr>
          </a:lstStyle>
          <a:p>
            <a:pPr lvl="0"/>
            <a:endParaRPr lang="en-US"/>
          </a:p>
        </p:txBody>
      </p:sp>
      <p:sp>
        <p:nvSpPr>
          <p:cNvPr id="7" name="Slide Number Placeholder 4">
            <a:extLst>
              <a:ext uri="{FF2B5EF4-FFF2-40B4-BE49-F238E27FC236}">
                <a16:creationId xmlns:a16="http://schemas.microsoft.com/office/drawing/2014/main" id="{9AA1A683-C928-4F09-870A-4759EB9433F1}"/>
              </a:ext>
            </a:extLst>
          </p:cNvPr>
          <p:cNvSpPr txBox="1">
            <a:spLocks noGrp="1"/>
          </p:cNvSpPr>
          <p:nvPr>
            <p:ph type="sldNum" sz="quarter" idx="8"/>
          </p:nvPr>
        </p:nvSpPr>
        <p:spPr/>
        <p:txBody>
          <a:bodyPr/>
          <a:lstStyle>
            <a:lvl1pPr>
              <a:defRPr/>
            </a:lvl1pPr>
          </a:lstStyle>
          <a:p>
            <a:pPr lvl="0"/>
            <a:fld id="{B04C0545-0EEA-4AAB-A77D-E05472886B21}" type="slidenum">
              <a:t>‹#›</a:t>
            </a:fld>
            <a:endParaRPr lang="en-US"/>
          </a:p>
        </p:txBody>
      </p:sp>
    </p:spTree>
    <p:extLst>
      <p:ext uri="{BB962C8B-B14F-4D97-AF65-F5344CB8AC3E}">
        <p14:creationId xmlns:p14="http://schemas.microsoft.com/office/powerpoint/2010/main" val="3484029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D27AB7-4203-4AFB-A7A8-EE7CD66DF2B5}"/>
              </a:ext>
            </a:extLst>
          </p:cNvPr>
          <p:cNvSpPr txBox="1">
            <a:spLocks noGrp="1"/>
          </p:cNvSpPr>
          <p:nvPr>
            <p:ph type="dt" sz="half" idx="7"/>
          </p:nvPr>
        </p:nvSpPr>
        <p:spPr/>
        <p:txBody>
          <a:bodyPr/>
          <a:lstStyle>
            <a:lvl1pPr>
              <a:defRPr/>
            </a:lvl1pPr>
          </a:lstStyle>
          <a:p>
            <a:pPr lvl="0"/>
            <a:fld id="{387E077F-4013-402C-AE7A-C5C7B3F424C2}" type="datetime1">
              <a:rPr lang="en-US"/>
              <a:pPr lvl="0"/>
              <a:t>3/12/2022</a:t>
            </a:fld>
            <a:endParaRPr lang="en-US"/>
          </a:p>
        </p:txBody>
      </p:sp>
      <p:sp>
        <p:nvSpPr>
          <p:cNvPr id="3" name="Footer Placeholder 2">
            <a:extLst>
              <a:ext uri="{FF2B5EF4-FFF2-40B4-BE49-F238E27FC236}">
                <a16:creationId xmlns:a16="http://schemas.microsoft.com/office/drawing/2014/main" id="{8452488A-884A-4520-9351-4985F89B11A5}"/>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E816A333-8BFA-4D94-968B-B94CE20F4C26}"/>
              </a:ext>
            </a:extLst>
          </p:cNvPr>
          <p:cNvSpPr txBox="1">
            <a:spLocks noGrp="1"/>
          </p:cNvSpPr>
          <p:nvPr>
            <p:ph type="sldNum" sz="quarter" idx="8"/>
          </p:nvPr>
        </p:nvSpPr>
        <p:spPr/>
        <p:txBody>
          <a:bodyPr/>
          <a:lstStyle>
            <a:lvl1pPr>
              <a:defRPr/>
            </a:lvl1pPr>
          </a:lstStyle>
          <a:p>
            <a:pPr lvl="0"/>
            <a:fld id="{B2B2E666-FD0F-4E78-BCAC-7098D9563BE3}" type="slidenum">
              <a:t>‹#›</a:t>
            </a:fld>
            <a:endParaRPr lang="en-US"/>
          </a:p>
        </p:txBody>
      </p:sp>
    </p:spTree>
    <p:extLst>
      <p:ext uri="{BB962C8B-B14F-4D97-AF65-F5344CB8AC3E}">
        <p14:creationId xmlns:p14="http://schemas.microsoft.com/office/powerpoint/2010/main" val="4006432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3B792398-BE17-4721-B3E7-D5743857BEC9}"/>
              </a:ext>
            </a:extLst>
          </p:cNvPr>
          <p:cNvSpPr/>
          <p:nvPr/>
        </p:nvSpPr>
        <p:spPr>
          <a:xfrm>
            <a:off x="558213" y="1162028"/>
            <a:ext cx="3740737" cy="4643341"/>
          </a:xfrm>
          <a:prstGeom prst="rect">
            <a:avLst/>
          </a:prstGeom>
          <a:solidFill>
            <a:srgbClr val="FFFFFF"/>
          </a:solidFill>
          <a:ln w="12701"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10">
            <a:extLst>
              <a:ext uri="{FF2B5EF4-FFF2-40B4-BE49-F238E27FC236}">
                <a16:creationId xmlns:a16="http://schemas.microsoft.com/office/drawing/2014/main" id="{C5C0C6F8-303D-4980-98E6-667AD7C7CF16}"/>
              </a:ext>
            </a:extLst>
          </p:cNvPr>
          <p:cNvSpPr/>
          <p:nvPr/>
        </p:nvSpPr>
        <p:spPr>
          <a:xfrm>
            <a:off x="498832" y="1618378"/>
            <a:ext cx="146304" cy="822960"/>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79A089D5-A617-468D-B7A1-46AE44E592F1}"/>
              </a:ext>
            </a:extLst>
          </p:cNvPr>
          <p:cNvSpPr txBox="1">
            <a:spLocks noGrp="1"/>
          </p:cNvSpPr>
          <p:nvPr>
            <p:ph type="title"/>
          </p:nvPr>
        </p:nvSpPr>
        <p:spPr>
          <a:xfrm>
            <a:off x="868680" y="1709928"/>
            <a:ext cx="3099815" cy="1709928"/>
          </a:xfrm>
        </p:spPr>
        <p:txBody>
          <a:bodyPr anchor="t"/>
          <a:lstStyle>
            <a:lvl1pPr>
              <a:lnSpc>
                <a:spcPct val="100000"/>
              </a:lnSpc>
              <a:defRPr sz="3400"/>
            </a:lvl1pPr>
          </a:lstStyle>
          <a:p>
            <a:pPr lvl="0"/>
            <a:r>
              <a:rPr lang="en-US"/>
              <a:t>Click to edit Master title style</a:t>
            </a:r>
          </a:p>
        </p:txBody>
      </p:sp>
      <p:sp>
        <p:nvSpPr>
          <p:cNvPr id="5" name="Content Placeholder 2">
            <a:extLst>
              <a:ext uri="{FF2B5EF4-FFF2-40B4-BE49-F238E27FC236}">
                <a16:creationId xmlns:a16="http://schemas.microsoft.com/office/drawing/2014/main" id="{34814FE6-C6AD-49BF-942C-E9D21F0A46AB}"/>
              </a:ext>
            </a:extLst>
          </p:cNvPr>
          <p:cNvSpPr txBox="1">
            <a:spLocks noGrp="1"/>
          </p:cNvSpPr>
          <p:nvPr>
            <p:ph idx="1"/>
          </p:nvPr>
        </p:nvSpPr>
        <p:spPr>
          <a:xfrm>
            <a:off x="4965192" y="1709928"/>
            <a:ext cx="6729983" cy="4096512"/>
          </a:xfrm>
        </p:spPr>
        <p:txBody>
          <a:bodyPr/>
          <a:lstStyle>
            <a:lvl1pPr>
              <a:defRPr sz="2800"/>
            </a:lvl1pPr>
            <a:lvl2pPr>
              <a:defRPr sz="2400"/>
            </a:lvl2pPr>
            <a:lvl3pPr>
              <a:defRPr sz="20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563B04B8-76D2-4AE8-BB68-28622A8FFDB5}"/>
              </a:ext>
            </a:extLst>
          </p:cNvPr>
          <p:cNvSpPr txBox="1">
            <a:spLocks noGrp="1"/>
          </p:cNvSpPr>
          <p:nvPr>
            <p:ph type="body" idx="2"/>
          </p:nvPr>
        </p:nvSpPr>
        <p:spPr>
          <a:xfrm>
            <a:off x="868680" y="3429000"/>
            <a:ext cx="3099815" cy="2066544"/>
          </a:xfrm>
        </p:spPr>
        <p:txBody>
          <a:bodyPr/>
          <a:lstStyle>
            <a:lvl1pPr marL="0" indent="0">
              <a:buNone/>
              <a:defRPr sz="1800"/>
            </a:lvl1pPr>
          </a:lstStyle>
          <a:p>
            <a:pPr lvl="0"/>
            <a:r>
              <a:rPr lang="en-US"/>
              <a:t>Click to edit Master text styles</a:t>
            </a:r>
          </a:p>
        </p:txBody>
      </p:sp>
      <p:sp>
        <p:nvSpPr>
          <p:cNvPr id="7" name="Date Placeholder 4">
            <a:extLst>
              <a:ext uri="{FF2B5EF4-FFF2-40B4-BE49-F238E27FC236}">
                <a16:creationId xmlns:a16="http://schemas.microsoft.com/office/drawing/2014/main" id="{E4A7CEA8-E310-4788-9DFE-9C7E92185175}"/>
              </a:ext>
            </a:extLst>
          </p:cNvPr>
          <p:cNvSpPr txBox="1">
            <a:spLocks noGrp="1"/>
          </p:cNvSpPr>
          <p:nvPr>
            <p:ph type="dt" sz="half" idx="7"/>
          </p:nvPr>
        </p:nvSpPr>
        <p:spPr>
          <a:xfrm>
            <a:off x="868680" y="6356351"/>
            <a:ext cx="2743200" cy="365129"/>
          </a:xfrm>
        </p:spPr>
        <p:txBody>
          <a:bodyPr/>
          <a:lstStyle>
            <a:lvl1pPr>
              <a:defRPr/>
            </a:lvl1pPr>
          </a:lstStyle>
          <a:p>
            <a:pPr lvl="0"/>
            <a:fld id="{2F7D2510-E6A4-4D39-B90A-604587925806}" type="datetime1">
              <a:rPr lang="en-US"/>
              <a:pPr lvl="0"/>
              <a:t>3/12/2022</a:t>
            </a:fld>
            <a:endParaRPr lang="en-US"/>
          </a:p>
        </p:txBody>
      </p:sp>
      <p:sp>
        <p:nvSpPr>
          <p:cNvPr id="8" name="Footer Placeholder 5">
            <a:extLst>
              <a:ext uri="{FF2B5EF4-FFF2-40B4-BE49-F238E27FC236}">
                <a16:creationId xmlns:a16="http://schemas.microsoft.com/office/drawing/2014/main" id="{90226387-214D-4311-B929-E8CBDC658EAB}"/>
              </a:ext>
            </a:extLst>
          </p:cNvPr>
          <p:cNvSpPr txBox="1">
            <a:spLocks noGrp="1"/>
          </p:cNvSpPr>
          <p:nvPr>
            <p:ph type="ftr" sz="quarter" idx="9"/>
          </p:nvPr>
        </p:nvSpPr>
        <p:spPr/>
        <p:txBody>
          <a:bodyPr/>
          <a:lstStyle>
            <a:lvl1pPr>
              <a:defRPr/>
            </a:lvl1pPr>
          </a:lstStyle>
          <a:p>
            <a:pPr lvl="0"/>
            <a:endParaRPr lang="en-US"/>
          </a:p>
        </p:txBody>
      </p:sp>
      <p:sp>
        <p:nvSpPr>
          <p:cNvPr id="9" name="Slide Number Placeholder 6">
            <a:extLst>
              <a:ext uri="{FF2B5EF4-FFF2-40B4-BE49-F238E27FC236}">
                <a16:creationId xmlns:a16="http://schemas.microsoft.com/office/drawing/2014/main" id="{A8CB890C-24AE-460D-BFAE-ABA7036F2FA8}"/>
              </a:ext>
            </a:extLst>
          </p:cNvPr>
          <p:cNvSpPr txBox="1">
            <a:spLocks noGrp="1"/>
          </p:cNvSpPr>
          <p:nvPr>
            <p:ph type="sldNum" sz="quarter" idx="8"/>
          </p:nvPr>
        </p:nvSpPr>
        <p:spPr/>
        <p:txBody>
          <a:bodyPr/>
          <a:lstStyle>
            <a:lvl1pPr>
              <a:defRPr/>
            </a:lvl1pPr>
          </a:lstStyle>
          <a:p>
            <a:pPr lvl="0"/>
            <a:fld id="{ED44D9CC-858B-48FA-A2F6-2A7E699C189E}" type="slidenum">
              <a:t>‹#›</a:t>
            </a:fld>
            <a:endParaRPr lang="en-US"/>
          </a:p>
        </p:txBody>
      </p:sp>
    </p:spTree>
    <p:extLst>
      <p:ext uri="{BB962C8B-B14F-4D97-AF65-F5344CB8AC3E}">
        <p14:creationId xmlns:p14="http://schemas.microsoft.com/office/powerpoint/2010/main" val="2348249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5E9D16FA-4EE2-43B6-9431-6421006805F0}"/>
              </a:ext>
            </a:extLst>
          </p:cNvPr>
          <p:cNvSpPr/>
          <p:nvPr/>
        </p:nvSpPr>
        <p:spPr>
          <a:xfrm>
            <a:off x="558213" y="1162028"/>
            <a:ext cx="3740737" cy="4643341"/>
          </a:xfrm>
          <a:prstGeom prst="rect">
            <a:avLst/>
          </a:prstGeom>
          <a:solidFill>
            <a:srgbClr val="FFFFFF"/>
          </a:solidFill>
          <a:ln w="12701"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10">
            <a:extLst>
              <a:ext uri="{FF2B5EF4-FFF2-40B4-BE49-F238E27FC236}">
                <a16:creationId xmlns:a16="http://schemas.microsoft.com/office/drawing/2014/main" id="{4DCF027D-8E6B-4A31-8A5E-544F3344468E}"/>
              </a:ext>
            </a:extLst>
          </p:cNvPr>
          <p:cNvSpPr/>
          <p:nvPr/>
        </p:nvSpPr>
        <p:spPr>
          <a:xfrm>
            <a:off x="498832" y="1618378"/>
            <a:ext cx="146304" cy="822960"/>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F3174EAF-85B9-4F96-8F03-204ED330F0AC}"/>
              </a:ext>
            </a:extLst>
          </p:cNvPr>
          <p:cNvSpPr txBox="1">
            <a:spLocks noGrp="1"/>
          </p:cNvSpPr>
          <p:nvPr>
            <p:ph type="title"/>
          </p:nvPr>
        </p:nvSpPr>
        <p:spPr>
          <a:xfrm>
            <a:off x="868680" y="1709928"/>
            <a:ext cx="3099815" cy="1709928"/>
          </a:xfrm>
        </p:spPr>
        <p:txBody>
          <a:bodyPr anchor="t"/>
          <a:lstStyle>
            <a:lvl1pPr>
              <a:lnSpc>
                <a:spcPct val="100000"/>
              </a:lnSpc>
              <a:defRPr sz="3400"/>
            </a:lvl1pPr>
          </a:lstStyle>
          <a:p>
            <a:pPr lvl="0"/>
            <a:r>
              <a:rPr lang="en-US"/>
              <a:t>Click to edit Master title style</a:t>
            </a:r>
          </a:p>
        </p:txBody>
      </p:sp>
      <p:sp>
        <p:nvSpPr>
          <p:cNvPr id="5" name="Picture Placeholder 2">
            <a:extLst>
              <a:ext uri="{FF2B5EF4-FFF2-40B4-BE49-F238E27FC236}">
                <a16:creationId xmlns:a16="http://schemas.microsoft.com/office/drawing/2014/main" id="{E3CCF931-DA03-4108-8D3A-DC0A32BDFA82}"/>
              </a:ext>
            </a:extLst>
          </p:cNvPr>
          <p:cNvSpPr txBox="1">
            <a:spLocks noGrp="1"/>
          </p:cNvSpPr>
          <p:nvPr>
            <p:ph type="pic" idx="1"/>
          </p:nvPr>
        </p:nvSpPr>
        <p:spPr>
          <a:xfrm>
            <a:off x="4965192" y="1161288"/>
            <a:ext cx="6729983" cy="4645152"/>
          </a:xfrm>
        </p:spPr>
        <p:txBody>
          <a:bodyPr/>
          <a:lstStyle>
            <a:lvl1pPr marL="0" indent="0">
              <a:buNone/>
              <a:defRPr sz="2800"/>
            </a:lvl1pPr>
          </a:lstStyle>
          <a:p>
            <a:pPr lvl="0"/>
            <a:r>
              <a:rPr lang="en-US"/>
              <a:t>Click icon to add picture</a:t>
            </a:r>
          </a:p>
        </p:txBody>
      </p:sp>
      <p:sp>
        <p:nvSpPr>
          <p:cNvPr id="6" name="Text Placeholder 3">
            <a:extLst>
              <a:ext uri="{FF2B5EF4-FFF2-40B4-BE49-F238E27FC236}">
                <a16:creationId xmlns:a16="http://schemas.microsoft.com/office/drawing/2014/main" id="{753F9D60-20C4-4DBA-8408-9A628477F55F}"/>
              </a:ext>
            </a:extLst>
          </p:cNvPr>
          <p:cNvSpPr txBox="1">
            <a:spLocks noGrp="1"/>
          </p:cNvSpPr>
          <p:nvPr>
            <p:ph type="body" idx="2"/>
          </p:nvPr>
        </p:nvSpPr>
        <p:spPr>
          <a:xfrm>
            <a:off x="868680" y="3438144"/>
            <a:ext cx="3099815" cy="2057400"/>
          </a:xfrm>
        </p:spPr>
        <p:txBody>
          <a:bodyPr/>
          <a:lstStyle>
            <a:lvl1pPr marL="0" indent="0">
              <a:buNone/>
              <a:defRPr sz="1800"/>
            </a:lvl1pPr>
          </a:lstStyle>
          <a:p>
            <a:pPr lvl="0"/>
            <a:r>
              <a:rPr lang="en-US"/>
              <a:t>Click to edit Master text styles</a:t>
            </a:r>
          </a:p>
        </p:txBody>
      </p:sp>
      <p:sp>
        <p:nvSpPr>
          <p:cNvPr id="7" name="Date Placeholder 4">
            <a:extLst>
              <a:ext uri="{FF2B5EF4-FFF2-40B4-BE49-F238E27FC236}">
                <a16:creationId xmlns:a16="http://schemas.microsoft.com/office/drawing/2014/main" id="{B7017839-BBDE-4D68-9F40-D49B099324D0}"/>
              </a:ext>
            </a:extLst>
          </p:cNvPr>
          <p:cNvSpPr txBox="1">
            <a:spLocks noGrp="1"/>
          </p:cNvSpPr>
          <p:nvPr>
            <p:ph type="dt" sz="half" idx="7"/>
          </p:nvPr>
        </p:nvSpPr>
        <p:spPr>
          <a:xfrm>
            <a:off x="868680" y="6356351"/>
            <a:ext cx="2743200" cy="365129"/>
          </a:xfrm>
        </p:spPr>
        <p:txBody>
          <a:bodyPr/>
          <a:lstStyle>
            <a:lvl1pPr>
              <a:defRPr/>
            </a:lvl1pPr>
          </a:lstStyle>
          <a:p>
            <a:pPr lvl="0"/>
            <a:fld id="{8E909697-5694-4EF8-BB64-02609788E1AB}" type="datetime1">
              <a:rPr lang="en-US"/>
              <a:pPr lvl="0"/>
              <a:t>3/12/2022</a:t>
            </a:fld>
            <a:endParaRPr lang="en-US"/>
          </a:p>
        </p:txBody>
      </p:sp>
      <p:sp>
        <p:nvSpPr>
          <p:cNvPr id="8" name="Footer Placeholder 5">
            <a:extLst>
              <a:ext uri="{FF2B5EF4-FFF2-40B4-BE49-F238E27FC236}">
                <a16:creationId xmlns:a16="http://schemas.microsoft.com/office/drawing/2014/main" id="{74390746-E6B6-407A-9A99-F8E0A17747D8}"/>
              </a:ext>
            </a:extLst>
          </p:cNvPr>
          <p:cNvSpPr txBox="1">
            <a:spLocks noGrp="1"/>
          </p:cNvSpPr>
          <p:nvPr>
            <p:ph type="ftr" sz="quarter" idx="9"/>
          </p:nvPr>
        </p:nvSpPr>
        <p:spPr/>
        <p:txBody>
          <a:bodyPr/>
          <a:lstStyle>
            <a:lvl1pPr>
              <a:defRPr/>
            </a:lvl1pPr>
          </a:lstStyle>
          <a:p>
            <a:pPr lvl="0"/>
            <a:endParaRPr lang="en-US"/>
          </a:p>
        </p:txBody>
      </p:sp>
      <p:sp>
        <p:nvSpPr>
          <p:cNvPr id="9" name="Slide Number Placeholder 6">
            <a:extLst>
              <a:ext uri="{FF2B5EF4-FFF2-40B4-BE49-F238E27FC236}">
                <a16:creationId xmlns:a16="http://schemas.microsoft.com/office/drawing/2014/main" id="{3DE5A206-088F-4D2F-9884-9C4C2E0D5BCA}"/>
              </a:ext>
            </a:extLst>
          </p:cNvPr>
          <p:cNvSpPr txBox="1">
            <a:spLocks noGrp="1"/>
          </p:cNvSpPr>
          <p:nvPr>
            <p:ph type="sldNum" sz="quarter" idx="8"/>
          </p:nvPr>
        </p:nvSpPr>
        <p:spPr/>
        <p:txBody>
          <a:bodyPr/>
          <a:lstStyle>
            <a:lvl1pPr>
              <a:defRPr/>
            </a:lvl1pPr>
          </a:lstStyle>
          <a:p>
            <a:pPr lvl="0"/>
            <a:fld id="{659DECA4-F725-49B9-9D27-65258A45230F}" type="slidenum">
              <a:t>‹#›</a:t>
            </a:fld>
            <a:endParaRPr lang="en-US"/>
          </a:p>
        </p:txBody>
      </p:sp>
    </p:spTree>
    <p:extLst>
      <p:ext uri="{BB962C8B-B14F-4D97-AF65-F5344CB8AC3E}">
        <p14:creationId xmlns:p14="http://schemas.microsoft.com/office/powerpoint/2010/main" val="1302074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8161C-FDDF-40B4-B018-799A3E702DFD}"/>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9D0BAF1-11E3-4A13-B1F3-908B1EBABFBA}"/>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33C5A4-875D-4B8C-851D-526487F70219}"/>
              </a:ext>
            </a:extLst>
          </p:cNvPr>
          <p:cNvSpPr txBox="1">
            <a:spLocks noGrp="1"/>
          </p:cNvSpPr>
          <p:nvPr>
            <p:ph type="dt" sz="half" idx="7"/>
          </p:nvPr>
        </p:nvSpPr>
        <p:spPr/>
        <p:txBody>
          <a:bodyPr/>
          <a:lstStyle>
            <a:lvl1pPr>
              <a:defRPr/>
            </a:lvl1pPr>
          </a:lstStyle>
          <a:p>
            <a:pPr lvl="0"/>
            <a:fld id="{3433815E-3903-4629-B028-372BE9DC4A20}" type="datetime1">
              <a:rPr lang="en-US"/>
              <a:pPr lvl="0"/>
              <a:t>3/12/2022</a:t>
            </a:fld>
            <a:endParaRPr lang="en-US"/>
          </a:p>
        </p:txBody>
      </p:sp>
      <p:sp>
        <p:nvSpPr>
          <p:cNvPr id="5" name="Footer Placeholder 4">
            <a:extLst>
              <a:ext uri="{FF2B5EF4-FFF2-40B4-BE49-F238E27FC236}">
                <a16:creationId xmlns:a16="http://schemas.microsoft.com/office/drawing/2014/main" id="{B0626400-1EDE-49AF-83C6-EA7B146AEB5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D6951BF-4147-4619-80EA-00CBA8E50F31}"/>
              </a:ext>
            </a:extLst>
          </p:cNvPr>
          <p:cNvSpPr txBox="1">
            <a:spLocks noGrp="1"/>
          </p:cNvSpPr>
          <p:nvPr>
            <p:ph type="sldNum" sz="quarter" idx="8"/>
          </p:nvPr>
        </p:nvSpPr>
        <p:spPr/>
        <p:txBody>
          <a:bodyPr/>
          <a:lstStyle>
            <a:lvl1pPr>
              <a:defRPr/>
            </a:lvl1pPr>
          </a:lstStyle>
          <a:p>
            <a:pPr lvl="0"/>
            <a:fld id="{D1B94423-61E3-4E30-96F4-A292D0A5CFDE}" type="slidenum">
              <a:t>‹#›</a:t>
            </a:fld>
            <a:endParaRPr lang="en-US"/>
          </a:p>
        </p:txBody>
      </p:sp>
    </p:spTree>
    <p:extLst>
      <p:ext uri="{BB962C8B-B14F-4D97-AF65-F5344CB8AC3E}">
        <p14:creationId xmlns:p14="http://schemas.microsoft.com/office/powerpoint/2010/main" val="734776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96138E-7F80-4674-8663-693AA07EADCB}"/>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1EA9129-059B-4044-AE9E-135D337BBB02}"/>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86A1F1-8081-4689-AD37-497FB2035AA4}"/>
              </a:ext>
            </a:extLst>
          </p:cNvPr>
          <p:cNvSpPr txBox="1">
            <a:spLocks noGrp="1"/>
          </p:cNvSpPr>
          <p:nvPr>
            <p:ph type="dt" sz="half" idx="7"/>
          </p:nvPr>
        </p:nvSpPr>
        <p:spPr/>
        <p:txBody>
          <a:bodyPr/>
          <a:lstStyle>
            <a:lvl1pPr>
              <a:defRPr/>
            </a:lvl1pPr>
          </a:lstStyle>
          <a:p>
            <a:pPr lvl="0"/>
            <a:fld id="{17F20D5A-FDE6-4F0A-AA70-570056FC2990}" type="datetime1">
              <a:rPr lang="en-US"/>
              <a:pPr lvl="0"/>
              <a:t>3/12/2022</a:t>
            </a:fld>
            <a:endParaRPr lang="en-US"/>
          </a:p>
        </p:txBody>
      </p:sp>
      <p:sp>
        <p:nvSpPr>
          <p:cNvPr id="5" name="Footer Placeholder 4">
            <a:extLst>
              <a:ext uri="{FF2B5EF4-FFF2-40B4-BE49-F238E27FC236}">
                <a16:creationId xmlns:a16="http://schemas.microsoft.com/office/drawing/2014/main" id="{BBFCD79E-2A79-4527-8985-C75BAC3AF4A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F65FF4C-F2E5-415D-A632-B5198607FEE3}"/>
              </a:ext>
            </a:extLst>
          </p:cNvPr>
          <p:cNvSpPr txBox="1">
            <a:spLocks noGrp="1"/>
          </p:cNvSpPr>
          <p:nvPr>
            <p:ph type="sldNum" sz="quarter" idx="8"/>
          </p:nvPr>
        </p:nvSpPr>
        <p:spPr/>
        <p:txBody>
          <a:bodyPr/>
          <a:lstStyle>
            <a:lvl1pPr>
              <a:defRPr/>
            </a:lvl1pPr>
          </a:lstStyle>
          <a:p>
            <a:pPr lvl="0"/>
            <a:fld id="{B4A7C5F0-1FE9-4141-933B-1D2967EA3303}" type="slidenum">
              <a:t>‹#›</a:t>
            </a:fld>
            <a:endParaRPr lang="en-US"/>
          </a:p>
        </p:txBody>
      </p:sp>
    </p:spTree>
    <p:extLst>
      <p:ext uri="{BB962C8B-B14F-4D97-AF65-F5344CB8AC3E}">
        <p14:creationId xmlns:p14="http://schemas.microsoft.com/office/powerpoint/2010/main" val="4030260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951EA9-E434-4D23-9353-5909AF4B3329}"/>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6995C73C-7E90-4841-97E2-25CCA780073B}"/>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F90B5F-B927-4CAA-AD82-50E32FFF1CB9}"/>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Neue Haas Grotesk Text Pro"/>
              </a:defRPr>
            </a:lvl1pPr>
          </a:lstStyle>
          <a:p>
            <a:pPr lvl="0"/>
            <a:fld id="{621058EF-5EC9-49E6-9A45-E3E2B3C6FC3E}" type="datetime1">
              <a:rPr lang="en-US"/>
              <a:pPr lvl="0"/>
              <a:t>3/12/2022</a:t>
            </a:fld>
            <a:endParaRPr lang="en-US"/>
          </a:p>
        </p:txBody>
      </p:sp>
      <p:sp>
        <p:nvSpPr>
          <p:cNvPr id="5" name="Footer Placeholder 4">
            <a:extLst>
              <a:ext uri="{FF2B5EF4-FFF2-40B4-BE49-F238E27FC236}">
                <a16:creationId xmlns:a16="http://schemas.microsoft.com/office/drawing/2014/main" id="{E64F264E-16E1-454B-85D2-1292E0F8012D}"/>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Neue Haas Grotesk Text Pro"/>
              </a:defRPr>
            </a:lvl1pPr>
          </a:lstStyle>
          <a:p>
            <a:pPr lvl="0"/>
            <a:endParaRPr lang="en-US"/>
          </a:p>
        </p:txBody>
      </p:sp>
      <p:sp>
        <p:nvSpPr>
          <p:cNvPr id="6" name="Slide Number Placeholder 5">
            <a:extLst>
              <a:ext uri="{FF2B5EF4-FFF2-40B4-BE49-F238E27FC236}">
                <a16:creationId xmlns:a16="http://schemas.microsoft.com/office/drawing/2014/main" id="{89C7E472-7C79-4E1E-ADCD-582C32ED6D44}"/>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Neue Haas Grotesk Text Pro"/>
              </a:defRPr>
            </a:lvl1pPr>
          </a:lstStyle>
          <a:p>
            <a:pPr lvl="0"/>
            <a:fld id="{D8020A19-4600-4A63-BD91-C96B4C15DB07}"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000" b="1" i="0" u="none" strike="noStrike" kern="1200" cap="none" spc="0" baseline="0">
          <a:solidFill>
            <a:srgbClr val="000000"/>
          </a:solidFill>
          <a:uFillTx/>
          <a:latin typeface="Neue Haas Grotesk Text Pro"/>
        </a:defRPr>
      </a:lvl1pPr>
    </p:titleStyle>
    <p:bodyStyle>
      <a:lvl1pPr marL="228600" marR="0" lvl="0" indent="-228600" algn="l" defTabSz="914400" rtl="0" fontAlgn="auto" hangingPunct="1">
        <a:lnSpc>
          <a:spcPct val="110000"/>
        </a:lnSpc>
        <a:spcBef>
          <a:spcPts val="1000"/>
        </a:spcBef>
        <a:spcAft>
          <a:spcPts val="0"/>
        </a:spcAft>
        <a:buSzPct val="100000"/>
        <a:buFont typeface="Arial" pitchFamily="34"/>
        <a:buChar char="•"/>
        <a:tabLst/>
        <a:defRPr lang="en-US" sz="2400" b="0" i="0" u="none" strike="noStrike" kern="1200" cap="none" spc="0" baseline="0">
          <a:solidFill>
            <a:srgbClr val="000000"/>
          </a:solidFill>
          <a:uFillTx/>
          <a:latin typeface="Neue Haas Grotesk Text Pro"/>
        </a:defRPr>
      </a:lvl1pPr>
      <a:lvl2pPr marL="685800" marR="0" lvl="1" indent="-228600" algn="l" defTabSz="914400" rtl="0" fontAlgn="auto" hangingPunct="1">
        <a:lnSpc>
          <a:spcPct val="11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Neue Haas Grotesk Text Pro"/>
        </a:defRPr>
      </a:lvl2pPr>
      <a:lvl3pPr marL="1143000" marR="0" lvl="2" indent="-228600" algn="l" defTabSz="914400" rtl="0" fontAlgn="auto" hangingPunct="1">
        <a:lnSpc>
          <a:spcPct val="11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Neue Haas Grotesk Text Pro"/>
        </a:defRPr>
      </a:lvl3pPr>
      <a:lvl4pPr marL="1600200" marR="0" lvl="3" indent="-228600" algn="l" defTabSz="914400" rtl="0" fontAlgn="auto" hangingPunct="1">
        <a:lnSpc>
          <a:spcPct val="11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Neue Haas Grotesk Text Pro"/>
        </a:defRPr>
      </a:lvl4pPr>
      <a:lvl5pPr marL="2057400" marR="0" lvl="4" indent="-228600" algn="l" defTabSz="914400" rtl="0" fontAlgn="auto" hangingPunct="1">
        <a:lnSpc>
          <a:spcPct val="11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Neue Haas Grotesk Tex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researchoutreach.org/articles/solvability-mind-body-problem/"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eps2020-wiki3.dee.isep.ipp.pt/doku.php?id=report"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iff.rit.edu/classes/phys106/lectures/comets/comets.html"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22">
            <a:extLst>
              <a:ext uri="{FF2B5EF4-FFF2-40B4-BE49-F238E27FC236}">
                <a16:creationId xmlns:a16="http://schemas.microsoft.com/office/drawing/2014/main" id="{900B4D29-D964-47DA-953A-2082C469F6B4}"/>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4" descr="A picture containing outdoor object, outdoor, fireworks, light&#10;&#10;Description automatically generated">
            <a:extLst>
              <a:ext uri="{FF2B5EF4-FFF2-40B4-BE49-F238E27FC236}">
                <a16:creationId xmlns:a16="http://schemas.microsoft.com/office/drawing/2014/main" id="{9A779662-B851-409E-9539-6B39939F04F3}"/>
              </a:ext>
            </a:extLst>
          </p:cNvPr>
          <p:cNvPicPr>
            <a:picLocks noChangeAspect="1"/>
          </p:cNvPicPr>
          <p:nvPr/>
        </p:nvPicPr>
        <p:blipFill>
          <a:blip r:embed="rId2"/>
          <a:srcRect r="21000"/>
          <a:stretch>
            <a:fillRect/>
          </a:stretch>
        </p:blipFill>
        <p:spPr>
          <a:xfrm>
            <a:off x="3523484" y="9"/>
            <a:ext cx="8668512" cy="6857990"/>
          </a:xfrm>
          <a:prstGeom prst="rect">
            <a:avLst/>
          </a:prstGeom>
          <a:noFill/>
          <a:ln cap="flat">
            <a:noFill/>
          </a:ln>
        </p:spPr>
      </p:pic>
      <p:sp>
        <p:nvSpPr>
          <p:cNvPr id="4" name="Rectangle 24">
            <a:extLst>
              <a:ext uri="{FF2B5EF4-FFF2-40B4-BE49-F238E27FC236}">
                <a16:creationId xmlns:a16="http://schemas.microsoft.com/office/drawing/2014/main" id="{597D1ED5-7CAA-4C7D-AF58-568E2B651FD8}"/>
              </a:ext>
            </a:extLst>
          </p:cNvPr>
          <p:cNvSpPr>
            <a:spLocks noMove="1" noResize="1"/>
          </p:cNvSpPr>
          <p:nvPr/>
        </p:nvSpPr>
        <p:spPr>
          <a:xfrm>
            <a:off x="0" y="0"/>
            <a:ext cx="9339206" cy="6858000"/>
          </a:xfrm>
          <a:prstGeom prst="rect">
            <a:avLst/>
          </a:prstGeom>
          <a:gradFill>
            <a:gsLst>
              <a:gs pos="0">
                <a:srgbClr val="000000">
                  <a:alpha val="0"/>
                </a:srgbClr>
              </a:gs>
              <a:gs pos="100000">
                <a:srgbClr val="000000">
                  <a:alpha val="64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5" name="Title 1">
            <a:extLst>
              <a:ext uri="{FF2B5EF4-FFF2-40B4-BE49-F238E27FC236}">
                <a16:creationId xmlns:a16="http://schemas.microsoft.com/office/drawing/2014/main" id="{F5CD23EC-15A3-4C8E-88AA-C12AD2FD55AF}"/>
              </a:ext>
            </a:extLst>
          </p:cNvPr>
          <p:cNvSpPr txBox="1">
            <a:spLocks noGrp="1"/>
          </p:cNvSpPr>
          <p:nvPr>
            <p:ph type="ctrTitle"/>
          </p:nvPr>
        </p:nvSpPr>
        <p:spPr>
          <a:xfrm>
            <a:off x="477984" y="1122361"/>
            <a:ext cx="4023360" cy="3204130"/>
          </a:xfrm>
        </p:spPr>
        <p:txBody>
          <a:bodyPr/>
          <a:lstStyle/>
          <a:p>
            <a:pPr lvl="0"/>
            <a:r>
              <a:rPr lang="en-GB" sz="4800">
                <a:solidFill>
                  <a:srgbClr val="FFFFFF"/>
                </a:solidFill>
                <a:latin typeface="Arial" pitchFamily="34"/>
                <a:cs typeface="Arial" pitchFamily="34"/>
              </a:rPr>
              <a:t>Problem solving and decision making</a:t>
            </a:r>
          </a:p>
        </p:txBody>
      </p:sp>
      <p:sp>
        <p:nvSpPr>
          <p:cNvPr id="6" name="Subtitle 2">
            <a:extLst>
              <a:ext uri="{FF2B5EF4-FFF2-40B4-BE49-F238E27FC236}">
                <a16:creationId xmlns:a16="http://schemas.microsoft.com/office/drawing/2014/main" id="{176022E9-CF15-4F65-90EE-41F0309519FC}"/>
              </a:ext>
            </a:extLst>
          </p:cNvPr>
          <p:cNvSpPr txBox="1">
            <a:spLocks noGrp="1"/>
          </p:cNvSpPr>
          <p:nvPr>
            <p:ph type="subTitle" idx="1"/>
          </p:nvPr>
        </p:nvSpPr>
        <p:spPr>
          <a:xfrm>
            <a:off x="477984" y="4872919"/>
            <a:ext cx="4023360" cy="1208141"/>
          </a:xfrm>
        </p:spPr>
        <p:txBody>
          <a:bodyPr/>
          <a:lstStyle/>
          <a:p>
            <a:pPr lvl="0"/>
            <a:r>
              <a:rPr lang="en-GB" sz="2000">
                <a:solidFill>
                  <a:srgbClr val="FFFFFF"/>
                </a:solidFill>
                <a:latin typeface="Arial" pitchFamily="34"/>
                <a:cs typeface="Arial" pitchFamily="34"/>
              </a:rPr>
              <a:t>BMSW4004</a:t>
            </a:r>
          </a:p>
          <a:p>
            <a:pPr lvl="0"/>
            <a:r>
              <a:rPr lang="en-GB" sz="2000">
                <a:solidFill>
                  <a:srgbClr val="FFFFFF"/>
                </a:solidFill>
                <a:latin typeface="Arial" pitchFamily="34"/>
                <a:cs typeface="Arial" pitchFamily="34"/>
              </a:rPr>
              <a:t>Lecturer: dr. Chijioke uba</a:t>
            </a:r>
          </a:p>
        </p:txBody>
      </p:sp>
      <p:sp>
        <p:nvSpPr>
          <p:cNvPr id="7" name="Rectangle 26">
            <a:extLst>
              <a:ext uri="{FF2B5EF4-FFF2-40B4-BE49-F238E27FC236}">
                <a16:creationId xmlns:a16="http://schemas.microsoft.com/office/drawing/2014/main" id="{B46D66F8-7304-4211-A0B1-BD53908DB71D}"/>
              </a:ext>
            </a:extLst>
          </p:cNvPr>
          <p:cNvSpPr>
            <a:spLocks noMove="1" noResize="1"/>
          </p:cNvSpPr>
          <p:nvPr/>
        </p:nvSpPr>
        <p:spPr>
          <a:xfrm rot="5400013">
            <a:off x="759921" y="346795"/>
            <a:ext cx="146304"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Rectangle 28">
            <a:extLst>
              <a:ext uri="{FF2B5EF4-FFF2-40B4-BE49-F238E27FC236}">
                <a16:creationId xmlns:a16="http://schemas.microsoft.com/office/drawing/2014/main" id="{86387651-1A70-48C8-AA7E-539B66AAB3C9}"/>
              </a:ext>
            </a:extLst>
          </p:cNvPr>
          <p:cNvSpPr>
            <a:spLocks noMove="1" noResize="1"/>
          </p:cNvSpPr>
          <p:nvPr/>
        </p:nvSpPr>
        <p:spPr>
          <a:xfrm>
            <a:off x="481029" y="4546918"/>
            <a:ext cx="3977639"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TextBox 5">
            <a:extLst>
              <a:ext uri="{FF2B5EF4-FFF2-40B4-BE49-F238E27FC236}">
                <a16:creationId xmlns:a16="http://schemas.microsoft.com/office/drawing/2014/main" id="{E1CCF65F-0275-44CD-BEDC-51A587216CB9}"/>
              </a:ext>
            </a:extLst>
          </p:cNvPr>
          <p:cNvSpPr txBox="1"/>
          <p:nvPr/>
        </p:nvSpPr>
        <p:spPr>
          <a:xfrm>
            <a:off x="9357567" y="6657947"/>
            <a:ext cx="2834429" cy="200052"/>
          </a:xfrm>
          <a:prstGeom prst="rect">
            <a:avLst/>
          </a:prstGeom>
          <a:solidFill>
            <a:srgbClr val="000000"/>
          </a:solidFill>
          <a:ln cap="flat">
            <a:noFill/>
          </a:ln>
        </p:spPr>
        <p:txBody>
          <a:bodyPr vert="horz" wrap="none" lIns="91440" tIns="45720" rIns="91440" bIns="45720" anchor="t" anchorCtr="0" compatLnSpc="1">
            <a:sp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latin typeface="Neue Haas Grotesk Text Pro"/>
                <a:hlinkClick r:id="rId3" tooltip="https://researchoutreach.org/articles/solvability-mind-body-problem/"/>
              </a:rPr>
              <a:t>This Photo</a:t>
            </a:r>
            <a:r>
              <a:rPr lang="en-GB" sz="700" b="0" i="0" u="none" strike="noStrike" kern="1200" cap="none" spc="0" baseline="0">
                <a:solidFill>
                  <a:srgbClr val="FFFFFF"/>
                </a:solidFill>
                <a:uFillTx/>
                <a:latin typeface="Neue Haas Grotesk Text Pro"/>
              </a:rPr>
              <a:t> by Unknown Author is licensed under </a:t>
            </a:r>
            <a:r>
              <a:rPr lang="en-GB" sz="700" b="0" i="0" u="none" strike="noStrike" kern="1200" cap="none" spc="0" baseline="0">
                <a:solidFill>
                  <a:srgbClr val="FFFFFF"/>
                </a:solidFill>
                <a:uFillTx/>
                <a:latin typeface="Neue Haas Grotesk Text Pro"/>
                <a:hlinkClick r:id="rId4" tooltip="https://creativecommons.org/licenses/by-nc-nd/3.0/"/>
              </a:rPr>
              <a:t>CC BY-NC-ND</a:t>
            </a:r>
            <a:endParaRPr lang="en-GB" sz="700" b="0" i="0" u="none" strike="noStrike" kern="1200" cap="none" spc="0" baseline="0">
              <a:solidFill>
                <a:srgbClr val="FFFFFF"/>
              </a:solidFill>
              <a:uFillTx/>
              <a:latin typeface="Neue Haas Grotesk Text Pr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edle and vial">
            <a:extLst>
              <a:ext uri="{FF2B5EF4-FFF2-40B4-BE49-F238E27FC236}">
                <a16:creationId xmlns:a16="http://schemas.microsoft.com/office/drawing/2014/main" id="{5F25486D-2C27-46DC-910E-9614CA16DB6F}"/>
              </a:ext>
            </a:extLst>
          </p:cNvPr>
          <p:cNvPicPr>
            <a:picLocks noChangeAspect="1"/>
          </p:cNvPicPr>
          <p:nvPr/>
        </p:nvPicPr>
        <p:blipFill rotWithShape="1">
          <a:blip r:embed="rId2">
            <a:extLst>
              <a:ext uri="{28A0092B-C50C-407E-A947-70E740481C1C}">
                <a14:useLocalDpi xmlns:a14="http://schemas.microsoft.com/office/drawing/2010/main" val="0"/>
              </a:ext>
            </a:extLst>
          </a:blip>
          <a:srcRect r="5882" b="-1"/>
          <a:stretch/>
        </p:blipFill>
        <p:spPr>
          <a:xfrm>
            <a:off x="1" y="10"/>
            <a:ext cx="9669642" cy="6857990"/>
          </a:xfrm>
          <a:prstGeom prst="rect">
            <a:avLst/>
          </a:prstGeom>
        </p:spPr>
      </p:pic>
      <p:sp>
        <p:nvSpPr>
          <p:cNvPr id="19"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5906B7-5A41-4677-A709-AED4B13B5F88}"/>
              </a:ext>
            </a:extLst>
          </p:cNvPr>
          <p:cNvSpPr>
            <a:spLocks noGrp="1"/>
          </p:cNvSpPr>
          <p:nvPr>
            <p:ph type="title"/>
          </p:nvPr>
        </p:nvSpPr>
        <p:spPr>
          <a:xfrm>
            <a:off x="7531610" y="365125"/>
            <a:ext cx="3822189" cy="1899912"/>
          </a:xfrm>
        </p:spPr>
        <p:txBody>
          <a:bodyPr>
            <a:normAutofit/>
          </a:bodyPr>
          <a:lstStyle/>
          <a:p>
            <a:r>
              <a:rPr lang="en-GB" sz="3700"/>
              <a:t>REDUCING LONG TERM ABSENTEEISM</a:t>
            </a:r>
          </a:p>
        </p:txBody>
      </p:sp>
      <p:sp>
        <p:nvSpPr>
          <p:cNvPr id="3" name="Content Placeholder 2">
            <a:extLst>
              <a:ext uri="{FF2B5EF4-FFF2-40B4-BE49-F238E27FC236}">
                <a16:creationId xmlns:a16="http://schemas.microsoft.com/office/drawing/2014/main" id="{F8E7FCFF-559D-45F1-8F08-9B7E774E3D94}"/>
              </a:ext>
            </a:extLst>
          </p:cNvPr>
          <p:cNvSpPr>
            <a:spLocks noGrp="1"/>
          </p:cNvSpPr>
          <p:nvPr>
            <p:ph idx="1"/>
          </p:nvPr>
        </p:nvSpPr>
        <p:spPr>
          <a:xfrm>
            <a:off x="7531610" y="2434201"/>
            <a:ext cx="3822189" cy="3742762"/>
          </a:xfrm>
        </p:spPr>
        <p:txBody>
          <a:bodyPr>
            <a:normAutofit/>
          </a:bodyPr>
          <a:lstStyle/>
          <a:p>
            <a:r>
              <a:rPr lang="en-GB" sz="2000"/>
              <a:t>ADRIAN POP</a:t>
            </a:r>
          </a:p>
          <a:p>
            <a:r>
              <a:rPr lang="en-GB" sz="2000"/>
              <a:t>2109183</a:t>
            </a:r>
          </a:p>
          <a:p>
            <a:r>
              <a:rPr lang="en-GB" sz="2000"/>
              <a:t>UNIVERSITY OF WALES TRINITY SAINT DAVID</a:t>
            </a:r>
          </a:p>
        </p:txBody>
      </p:sp>
    </p:spTree>
    <p:extLst>
      <p:ext uri="{BB962C8B-B14F-4D97-AF65-F5344CB8AC3E}">
        <p14:creationId xmlns:p14="http://schemas.microsoft.com/office/powerpoint/2010/main" val="3534057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000000"/>
        </a:solidFill>
        <a:effectLst/>
      </p:bgPr>
    </p:bg>
    <p:spTree>
      <p:nvGrpSpPr>
        <p:cNvPr id="1" name=""/>
        <p:cNvGrpSpPr/>
        <p:nvPr/>
      </p:nvGrpSpPr>
      <p:grpSpPr>
        <a:xfrm>
          <a:off x="0" y="0"/>
          <a:ext cx="0" cy="0"/>
          <a:chOff x="0" y="0"/>
          <a:chExt cx="0" cy="0"/>
        </a:xfrm>
      </p:grpSpPr>
      <p:sp>
        <p:nvSpPr>
          <p:cNvPr id="2" name="Rectangle 19">
            <a:extLst>
              <a:ext uri="{FF2B5EF4-FFF2-40B4-BE49-F238E27FC236}">
                <a16:creationId xmlns:a16="http://schemas.microsoft.com/office/drawing/2014/main" id="{C48C0E92-418A-437C-9E62-D0C465539FEF}"/>
              </a:ext>
            </a:extLst>
          </p:cNvPr>
          <p:cNvSpPr>
            <a:spLocks noMove="1" noResize="1"/>
          </p:cNvSpPr>
          <p:nvPr/>
        </p:nvSpPr>
        <p:spPr>
          <a:xfrm rot="5400013">
            <a:off x="857542" y="346795"/>
            <a:ext cx="146304"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21">
            <a:extLst>
              <a:ext uri="{FF2B5EF4-FFF2-40B4-BE49-F238E27FC236}">
                <a16:creationId xmlns:a16="http://schemas.microsoft.com/office/drawing/2014/main" id="{C5A9B369-4952-46F5-8091-2E92749A29C0}"/>
              </a:ext>
            </a:extLst>
          </p:cNvPr>
          <p:cNvSpPr>
            <a:spLocks noMove="1" noResize="1"/>
          </p:cNvSpPr>
          <p:nvPr/>
        </p:nvSpPr>
        <p:spPr>
          <a:xfrm flipV="1">
            <a:off x="578650" y="4501198"/>
            <a:ext cx="11034695"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Rectangle 23">
            <a:extLst>
              <a:ext uri="{FF2B5EF4-FFF2-40B4-BE49-F238E27FC236}">
                <a16:creationId xmlns:a16="http://schemas.microsoft.com/office/drawing/2014/main" id="{C0AA4288-363D-4CBA-BDDE-4C78DC4BFC23}"/>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5" name="Picture 4" descr="Person walking up a stairs">
            <a:extLst>
              <a:ext uri="{FF2B5EF4-FFF2-40B4-BE49-F238E27FC236}">
                <a16:creationId xmlns:a16="http://schemas.microsoft.com/office/drawing/2014/main" id="{DB64C802-AC8C-4BF8-B222-374198BCCB76}"/>
              </a:ext>
            </a:extLst>
          </p:cNvPr>
          <p:cNvPicPr>
            <a:picLocks noChangeAspect="1"/>
          </p:cNvPicPr>
          <p:nvPr/>
        </p:nvPicPr>
        <p:blipFill>
          <a:blip r:embed="rId2"/>
          <a:srcRect l="7814" r="7813" b="-1"/>
          <a:stretch>
            <a:fillRect/>
          </a:stretch>
        </p:blipFill>
        <p:spPr>
          <a:xfrm>
            <a:off x="0" y="9"/>
            <a:ext cx="12191996" cy="6857990"/>
          </a:xfrm>
          <a:prstGeom prst="rect">
            <a:avLst/>
          </a:prstGeom>
          <a:noFill/>
          <a:ln cap="flat">
            <a:noFill/>
          </a:ln>
        </p:spPr>
      </p:pic>
      <p:sp>
        <p:nvSpPr>
          <p:cNvPr id="6" name="Rectangle 25">
            <a:extLst>
              <a:ext uri="{FF2B5EF4-FFF2-40B4-BE49-F238E27FC236}">
                <a16:creationId xmlns:a16="http://schemas.microsoft.com/office/drawing/2014/main" id="{5C409F28-A9F2-420A-81E4-8626DD73ED1B}"/>
              </a:ext>
            </a:extLst>
          </p:cNvPr>
          <p:cNvSpPr>
            <a:spLocks noMove="1" noResize="1"/>
          </p:cNvSpPr>
          <p:nvPr/>
        </p:nvSpPr>
        <p:spPr>
          <a:xfrm>
            <a:off x="0" y="0"/>
            <a:ext cx="9339206" cy="6858000"/>
          </a:xfrm>
          <a:prstGeom prst="rect">
            <a:avLst/>
          </a:prstGeom>
          <a:gradFill>
            <a:gsLst>
              <a:gs pos="0">
                <a:srgbClr val="000000">
                  <a:alpha val="0"/>
                </a:srgbClr>
              </a:gs>
              <a:gs pos="100000">
                <a:srgbClr val="000000">
                  <a:alpha val="64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7" name="Title 1">
            <a:extLst>
              <a:ext uri="{FF2B5EF4-FFF2-40B4-BE49-F238E27FC236}">
                <a16:creationId xmlns:a16="http://schemas.microsoft.com/office/drawing/2014/main" id="{D37AE6C1-C276-4693-99B7-8EA8D999C8BE}"/>
              </a:ext>
            </a:extLst>
          </p:cNvPr>
          <p:cNvSpPr txBox="1">
            <a:spLocks noGrp="1"/>
          </p:cNvSpPr>
          <p:nvPr>
            <p:ph type="title"/>
          </p:nvPr>
        </p:nvSpPr>
        <p:spPr>
          <a:xfrm>
            <a:off x="477984" y="1122361"/>
            <a:ext cx="5085417" cy="1263737"/>
          </a:xfrm>
        </p:spPr>
        <p:txBody>
          <a:bodyPr anchor="b"/>
          <a:lstStyle/>
          <a:p>
            <a:pPr lvl="0"/>
            <a:r>
              <a:rPr lang="en-US" sz="4800">
                <a:solidFill>
                  <a:srgbClr val="FFFFFF"/>
                </a:solidFill>
                <a:latin typeface="Arial" pitchFamily="34"/>
                <a:cs typeface="Arial" pitchFamily="34"/>
              </a:rPr>
              <a:t>ABSENTEEISM</a:t>
            </a:r>
          </a:p>
        </p:txBody>
      </p:sp>
      <p:sp>
        <p:nvSpPr>
          <p:cNvPr id="8" name="Rectangle 27">
            <a:extLst>
              <a:ext uri="{FF2B5EF4-FFF2-40B4-BE49-F238E27FC236}">
                <a16:creationId xmlns:a16="http://schemas.microsoft.com/office/drawing/2014/main" id="{7440F6B4-7B30-42DF-9D90-4F9062F9B3A0}"/>
              </a:ext>
            </a:extLst>
          </p:cNvPr>
          <p:cNvSpPr>
            <a:spLocks noMove="1" noResize="1"/>
          </p:cNvSpPr>
          <p:nvPr/>
        </p:nvSpPr>
        <p:spPr>
          <a:xfrm rot="5400013">
            <a:off x="759921" y="346795"/>
            <a:ext cx="146304"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Rectangle 29">
            <a:extLst>
              <a:ext uri="{FF2B5EF4-FFF2-40B4-BE49-F238E27FC236}">
                <a16:creationId xmlns:a16="http://schemas.microsoft.com/office/drawing/2014/main" id="{A938AFC9-A893-4054-B582-F53F1B56E91F}"/>
              </a:ext>
            </a:extLst>
          </p:cNvPr>
          <p:cNvSpPr>
            <a:spLocks noMove="1" noResize="1"/>
          </p:cNvSpPr>
          <p:nvPr/>
        </p:nvSpPr>
        <p:spPr>
          <a:xfrm>
            <a:off x="481029" y="4546918"/>
            <a:ext cx="3977639"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TextBox 3">
            <a:extLst>
              <a:ext uri="{FF2B5EF4-FFF2-40B4-BE49-F238E27FC236}">
                <a16:creationId xmlns:a16="http://schemas.microsoft.com/office/drawing/2014/main" id="{833E0C44-3DB9-4045-AA9D-368B5225F351}"/>
              </a:ext>
            </a:extLst>
          </p:cNvPr>
          <p:cNvSpPr txBox="1"/>
          <p:nvPr/>
        </p:nvSpPr>
        <p:spPr>
          <a:xfrm>
            <a:off x="5328053" y="4303459"/>
            <a:ext cx="6285292" cy="25545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FFFFFF"/>
                </a:solidFill>
                <a:uFillTx/>
                <a:latin typeface="Arial" pitchFamily="34"/>
                <a:cs typeface="Arial" pitchFamily="34"/>
              </a:rPr>
              <a:t>Employee absenteeism is a difficult problem to solve. The word given is broad, since it incorporates all reasons for failing to arrive on time for work.</a:t>
            </a: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a:extLst>
              <a:ext uri="{FF2B5EF4-FFF2-40B4-BE49-F238E27FC236}">
                <a16:creationId xmlns:a16="http://schemas.microsoft.com/office/drawing/2014/main" id="{D5903B87-7EB7-4BAE-B6BA-9EAD7B42426D}"/>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28" descr="A picture containing timeline&#10;&#10;Description automatically generated">
            <a:extLst>
              <a:ext uri="{FF2B5EF4-FFF2-40B4-BE49-F238E27FC236}">
                <a16:creationId xmlns:a16="http://schemas.microsoft.com/office/drawing/2014/main" id="{9AB4366B-3885-4D07-A040-64246701B315}"/>
              </a:ext>
            </a:extLst>
          </p:cNvPr>
          <p:cNvPicPr>
            <a:picLocks noChangeAspect="1"/>
          </p:cNvPicPr>
          <p:nvPr/>
        </p:nvPicPr>
        <p:blipFill>
          <a:blip r:embed="rId2"/>
          <a:srcRect t="8297" b="16704"/>
          <a:stretch>
            <a:fillRect/>
          </a:stretch>
        </p:blipFill>
        <p:spPr>
          <a:xfrm>
            <a:off x="18" y="9"/>
            <a:ext cx="12191978" cy="6857990"/>
          </a:xfrm>
          <a:prstGeom prst="rect">
            <a:avLst/>
          </a:prstGeom>
          <a:noFill/>
          <a:ln cap="flat">
            <a:noFill/>
          </a:ln>
        </p:spPr>
      </p:pic>
      <p:sp>
        <p:nvSpPr>
          <p:cNvPr id="4" name="Rectangle 48">
            <a:extLst>
              <a:ext uri="{FF2B5EF4-FFF2-40B4-BE49-F238E27FC236}">
                <a16:creationId xmlns:a16="http://schemas.microsoft.com/office/drawing/2014/main" id="{DF587994-D072-4A38-820D-C67F4D592226}"/>
              </a:ext>
            </a:extLst>
          </p:cNvPr>
          <p:cNvSpPr>
            <a:spLocks noMove="1" noResize="1"/>
          </p:cNvSpPr>
          <p:nvPr/>
        </p:nvSpPr>
        <p:spPr>
          <a:xfrm>
            <a:off x="554419" y="4218904"/>
            <a:ext cx="11167448" cy="2089312"/>
          </a:xfrm>
          <a:prstGeom prst="rect">
            <a:avLst/>
          </a:prstGeom>
          <a:solidFill>
            <a:srgbClr val="FFFFFF">
              <a:alpha val="95000"/>
            </a:srgbClr>
          </a:solidFill>
          <a:ln w="12701" cap="flat">
            <a:solidFill>
              <a:srgbClr val="E9E9E9"/>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Rectangle 50">
            <a:extLst>
              <a:ext uri="{FF2B5EF4-FFF2-40B4-BE49-F238E27FC236}">
                <a16:creationId xmlns:a16="http://schemas.microsoft.com/office/drawing/2014/main" id="{57DEC110-5B03-4562-BD06-DC06B1606C3E}"/>
              </a:ext>
            </a:extLst>
          </p:cNvPr>
          <p:cNvSpPr>
            <a:spLocks noMove="1" noResize="1"/>
          </p:cNvSpPr>
          <p:nvPr/>
        </p:nvSpPr>
        <p:spPr>
          <a:xfrm>
            <a:off x="490411" y="4911516"/>
            <a:ext cx="128016"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Rectangle 52">
            <a:extLst>
              <a:ext uri="{FF2B5EF4-FFF2-40B4-BE49-F238E27FC236}">
                <a16:creationId xmlns:a16="http://schemas.microsoft.com/office/drawing/2014/main" id="{00567B55-8C89-42F0-8256-A638AEA0AA40}"/>
              </a:ext>
            </a:extLst>
          </p:cNvPr>
          <p:cNvSpPr>
            <a:spLocks noMove="1" noResize="1"/>
          </p:cNvSpPr>
          <p:nvPr/>
        </p:nvSpPr>
        <p:spPr>
          <a:xfrm rot="5400013">
            <a:off x="4248110" y="5258988"/>
            <a:ext cx="1463040" cy="9144"/>
          </a:xfrm>
          <a:prstGeom prst="rect">
            <a:avLst/>
          </a:prstGeom>
          <a:solidFill>
            <a:srgbClr val="C9C9C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Content Placeholder 2">
            <a:extLst>
              <a:ext uri="{FF2B5EF4-FFF2-40B4-BE49-F238E27FC236}">
                <a16:creationId xmlns:a16="http://schemas.microsoft.com/office/drawing/2014/main" id="{8E0D392E-B914-46DD-B728-7355C4F8BB6B}"/>
              </a:ext>
            </a:extLst>
          </p:cNvPr>
          <p:cNvSpPr txBox="1">
            <a:spLocks noGrp="1"/>
          </p:cNvSpPr>
          <p:nvPr>
            <p:ph idx="1"/>
          </p:nvPr>
        </p:nvSpPr>
        <p:spPr>
          <a:xfrm>
            <a:off x="5349240" y="4498848"/>
            <a:ext cx="6007608" cy="1536192"/>
          </a:xfrm>
        </p:spPr>
        <p:txBody>
          <a:bodyPr anchor="ctr"/>
          <a:lstStyle/>
          <a:p>
            <a:pPr lvl="0"/>
            <a:r>
              <a:rPr lang="en-GB" sz="1800" dirty="0">
                <a:latin typeface="Arial" pitchFamily="34"/>
                <a:cs typeface="Arial" pitchFamily="34"/>
              </a:rPr>
              <a:t>The PESTLE method is a strategic analysis approach. It is widely recognised as one of the most effective analytical approaches for assessing the consequences of external events.</a:t>
            </a:r>
          </a:p>
        </p:txBody>
      </p:sp>
      <p:sp>
        <p:nvSpPr>
          <p:cNvPr id="8" name="TextBox 30">
            <a:extLst>
              <a:ext uri="{FF2B5EF4-FFF2-40B4-BE49-F238E27FC236}">
                <a16:creationId xmlns:a16="http://schemas.microsoft.com/office/drawing/2014/main" id="{E435F631-2F84-45EC-A3D7-1F6E12E1EC57}"/>
              </a:ext>
            </a:extLst>
          </p:cNvPr>
          <p:cNvSpPr txBox="1"/>
          <p:nvPr/>
        </p:nvSpPr>
        <p:spPr>
          <a:xfrm>
            <a:off x="9532299" y="6657947"/>
            <a:ext cx="2659706" cy="200052"/>
          </a:xfrm>
          <a:prstGeom prst="rect">
            <a:avLst/>
          </a:prstGeom>
          <a:solidFill>
            <a:srgbClr val="000000"/>
          </a:solidFill>
          <a:ln cap="flat">
            <a:noFill/>
          </a:ln>
        </p:spPr>
        <p:txBody>
          <a:bodyPr vert="horz" wrap="none" lIns="91440" tIns="45720" rIns="91440" bIns="45720" anchor="t" anchorCtr="0" compatLnSpc="1">
            <a:sp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latin typeface="Neue Haas Grotesk Text Pro"/>
                <a:hlinkClick r:id="rId3" tooltip="https://www.eps2020-wiki3.dee.isep.ipp.pt/doku.php?id=report"/>
              </a:rPr>
              <a:t>This Photo</a:t>
            </a:r>
            <a:r>
              <a:rPr lang="en-GB" sz="700" b="0" i="0" u="none" strike="noStrike" kern="1200" cap="none" spc="0" baseline="0">
                <a:solidFill>
                  <a:srgbClr val="FFFFFF"/>
                </a:solidFill>
                <a:uFillTx/>
                <a:latin typeface="Neue Haas Grotesk Text Pro"/>
              </a:rPr>
              <a:t> by Unknown Author is licensed under </a:t>
            </a:r>
            <a:r>
              <a:rPr lang="en-GB" sz="700" b="0" i="0" u="none" strike="noStrike" kern="1200" cap="none" spc="0" baseline="0">
                <a:solidFill>
                  <a:srgbClr val="FFFFFF"/>
                </a:solidFill>
                <a:uFillTx/>
                <a:latin typeface="Neue Haas Grotesk Text Pro"/>
                <a:hlinkClick r:id="rId4" tooltip="https://creativecommons.org/licenses/by-sa/3.0/"/>
              </a:rPr>
              <a:t>CC BY-SA</a:t>
            </a:r>
            <a:endParaRPr lang="en-GB" sz="700" b="0" i="0" u="none" strike="noStrike" kern="1200" cap="none" spc="0" baseline="0">
              <a:solidFill>
                <a:srgbClr val="FFFFFF"/>
              </a:solidFill>
              <a:uFillTx/>
              <a:latin typeface="Neue Haas Grotesk Text Pro"/>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D839D6E7-D6C7-41BA-B644-7947197872A1}"/>
              </a:ext>
            </a:extLst>
          </p:cNvPr>
          <p:cNvSpPr>
            <a:spLocks noMove="1" noResize="1"/>
          </p:cNvSpPr>
          <p:nvPr/>
        </p:nvSpPr>
        <p:spPr>
          <a:xfrm rot="5400013">
            <a:off x="857542" y="346795"/>
            <a:ext cx="146304"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10">
            <a:extLst>
              <a:ext uri="{FF2B5EF4-FFF2-40B4-BE49-F238E27FC236}">
                <a16:creationId xmlns:a16="http://schemas.microsoft.com/office/drawing/2014/main" id="{62E9D496-C14F-4183-86B6-8D4A19E13F96}"/>
              </a:ext>
            </a:extLst>
          </p:cNvPr>
          <p:cNvSpPr>
            <a:spLocks noMove="1" noResize="1"/>
          </p:cNvSpPr>
          <p:nvPr/>
        </p:nvSpPr>
        <p:spPr>
          <a:xfrm flipV="1">
            <a:off x="578650" y="4501198"/>
            <a:ext cx="11034695" cy="18288"/>
          </a:xfrm>
          <a:prstGeom prst="rect">
            <a:avLst/>
          </a:prstGeom>
          <a:solidFill>
            <a:srgbClr val="C9C9C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Rectangle 12">
            <a:extLst>
              <a:ext uri="{FF2B5EF4-FFF2-40B4-BE49-F238E27FC236}">
                <a16:creationId xmlns:a16="http://schemas.microsoft.com/office/drawing/2014/main" id="{6D40D28D-C21F-4E16-B733-5E5A09B012EA}"/>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5" name="Rectangle 14">
            <a:extLst>
              <a:ext uri="{FF2B5EF4-FFF2-40B4-BE49-F238E27FC236}">
                <a16:creationId xmlns:a16="http://schemas.microsoft.com/office/drawing/2014/main" id="{AFF4531B-8507-460B-942C-95D3236F26BD}"/>
              </a:ext>
            </a:extLst>
          </p:cNvPr>
          <p:cNvSpPr>
            <a:spLocks noMove="1" noResize="1"/>
          </p:cNvSpPr>
          <p:nvPr/>
        </p:nvSpPr>
        <p:spPr>
          <a:xfrm>
            <a:off x="1903616" y="221668"/>
            <a:ext cx="8384773" cy="1332637"/>
          </a:xfrm>
          <a:prstGeom prst="rect">
            <a:avLst/>
          </a:prstGeom>
          <a:solidFill>
            <a:srgbClr val="FFFFFF"/>
          </a:solidFill>
          <a:ln w="12701"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Title 1">
            <a:extLst>
              <a:ext uri="{FF2B5EF4-FFF2-40B4-BE49-F238E27FC236}">
                <a16:creationId xmlns:a16="http://schemas.microsoft.com/office/drawing/2014/main" id="{903A2E8E-E383-4952-AFCA-8AC215C5E14A}"/>
              </a:ext>
            </a:extLst>
          </p:cNvPr>
          <p:cNvSpPr txBox="1">
            <a:spLocks noGrp="1"/>
          </p:cNvSpPr>
          <p:nvPr>
            <p:ph type="title"/>
          </p:nvPr>
        </p:nvSpPr>
        <p:spPr>
          <a:xfrm>
            <a:off x="2103120" y="310347"/>
            <a:ext cx="7985756" cy="868826"/>
          </a:xfrm>
        </p:spPr>
        <p:txBody>
          <a:bodyPr anchorCtr="1"/>
          <a:lstStyle/>
          <a:p>
            <a:pPr lvl="0" algn="ctr"/>
            <a:r>
              <a:rPr lang="en-US" sz="2800"/>
              <a:t>PESTEL ANALYSIS FOR NHS ABSENTEEISM</a:t>
            </a:r>
          </a:p>
        </p:txBody>
      </p:sp>
      <p:sp>
        <p:nvSpPr>
          <p:cNvPr id="7" name="Rectangle: Rounded Corners 16">
            <a:extLst>
              <a:ext uri="{FF2B5EF4-FFF2-40B4-BE49-F238E27FC236}">
                <a16:creationId xmlns:a16="http://schemas.microsoft.com/office/drawing/2014/main" id="{2E4A9097-0A0E-4A3C-B45C-21DFC56F0B6D}"/>
              </a:ext>
            </a:extLst>
          </p:cNvPr>
          <p:cNvSpPr>
            <a:spLocks noMove="1" noResize="1"/>
          </p:cNvSpPr>
          <p:nvPr/>
        </p:nvSpPr>
        <p:spPr>
          <a:xfrm>
            <a:off x="2483108" y="1211406"/>
            <a:ext cx="7225780" cy="685800"/>
          </a:xfrm>
          <a:custGeom>
            <a:avLst/>
            <a:gdLst>
              <a:gd name="f0" fmla="val 10800000"/>
              <a:gd name="f1" fmla="val 5400000"/>
              <a:gd name="f2" fmla="val 16200000"/>
              <a:gd name="f3" fmla="val w"/>
              <a:gd name="f4" fmla="val h"/>
              <a:gd name="f5" fmla="val ss"/>
              <a:gd name="f6" fmla="val 0"/>
              <a:gd name="f7" fmla="*/ 5419351 1 1725033"/>
              <a:gd name="f8" fmla="val 45"/>
              <a:gd name="f9" fmla="abs f3"/>
              <a:gd name="f10" fmla="abs f4"/>
              <a:gd name="f11" fmla="abs f5"/>
              <a:gd name="f12" fmla="*/ f7 1 180"/>
              <a:gd name="f13" fmla="+- 0 0 f1"/>
              <a:gd name="f14" fmla="+- f6 f6 0"/>
              <a:gd name="f15" fmla="abs f6"/>
              <a:gd name="f16" fmla="?: f9 f3 1"/>
              <a:gd name="f17" fmla="?: f10 f4 1"/>
              <a:gd name="f18" fmla="?: f11 f5 1"/>
              <a:gd name="f19" fmla="*/ f8 f12 1"/>
              <a:gd name="f20" fmla="+- f6 0 f14"/>
              <a:gd name="f21" fmla="?: f6 f13 f1"/>
              <a:gd name="f22" fmla="?: f6 f1 f13"/>
              <a:gd name="f23" fmla="*/ f16 1 21600"/>
              <a:gd name="f24" fmla="*/ f17 1 21600"/>
              <a:gd name="f25" fmla="*/ 21600 f16 1"/>
              <a:gd name="f26" fmla="*/ 21600 f17 1"/>
              <a:gd name="f27" fmla="+- 0 0 f19"/>
              <a:gd name="f28" fmla="abs f20"/>
              <a:gd name="f29" fmla="?: f20 f13 f1"/>
              <a:gd name="f30" fmla="?: f20 f1 f13"/>
              <a:gd name="f31" fmla="?: f20 f2 f1"/>
              <a:gd name="f32" fmla="?: f20 f1 f2"/>
              <a:gd name="f33" fmla="?: f20 0 f0"/>
              <a:gd name="f34" fmla="?: f20 f0 0"/>
              <a:gd name="f35" fmla="min f24 f23"/>
              <a:gd name="f36" fmla="*/ f25 1 f18"/>
              <a:gd name="f37" fmla="*/ f26 1 f18"/>
              <a:gd name="f38" fmla="*/ f27 f0 1"/>
              <a:gd name="f39" fmla="?: f20 f32 f31"/>
              <a:gd name="f40" fmla="?: f20 f31 f32"/>
              <a:gd name="f41" fmla="?: f6 f30 f29"/>
              <a:gd name="f42" fmla="val f36"/>
              <a:gd name="f43" fmla="val f37"/>
              <a:gd name="f44" fmla="*/ f38 1 f7"/>
              <a:gd name="f45" fmla="?: f6 f40 f39"/>
              <a:gd name="f46" fmla="*/ f14 f35 1"/>
              <a:gd name="f47" fmla="*/ f6 f35 1"/>
              <a:gd name="f48" fmla="*/ f28 f35 1"/>
              <a:gd name="f49" fmla="*/ f15 f35 1"/>
              <a:gd name="f50" fmla="+- f43 0 f6"/>
              <a:gd name="f51" fmla="+- f42 0 f6"/>
              <a:gd name="f52" fmla="+- f44 0 f1"/>
              <a:gd name="f53" fmla="*/ f43 f35 1"/>
              <a:gd name="f54" fmla="*/ f42 f35 1"/>
              <a:gd name="f55" fmla="+- f43 0 f50"/>
              <a:gd name="f56" fmla="+- f42 0 f51"/>
              <a:gd name="f57" fmla="+- f50 0 f43"/>
              <a:gd name="f58" fmla="+- f51 0 f42"/>
              <a:gd name="f59" fmla="+- f52 f1 0"/>
              <a:gd name="f60" fmla="*/ f50 f35 1"/>
              <a:gd name="f61" fmla="*/ f51 f35 1"/>
              <a:gd name="f62" fmla="abs f55"/>
              <a:gd name="f63" fmla="?: f55 0 f0"/>
              <a:gd name="f64" fmla="?: f55 f0 0"/>
              <a:gd name="f65" fmla="?: f55 f21 f22"/>
              <a:gd name="f66" fmla="abs f56"/>
              <a:gd name="f67" fmla="abs f57"/>
              <a:gd name="f68" fmla="?: f56 f13 f1"/>
              <a:gd name="f69" fmla="?: f56 f1 f13"/>
              <a:gd name="f70" fmla="?: f56 f2 f1"/>
              <a:gd name="f71" fmla="?: f56 f1 f2"/>
              <a:gd name="f72" fmla="abs f58"/>
              <a:gd name="f73" fmla="?: f58 f13 f1"/>
              <a:gd name="f74" fmla="?: f58 f1 f13"/>
              <a:gd name="f75" fmla="?: f58 f34 f33"/>
              <a:gd name="f76" fmla="?: f58 f33 f34"/>
              <a:gd name="f77" fmla="*/ f59 f7 1"/>
              <a:gd name="f78" fmla="?: f6 f64 f63"/>
              <a:gd name="f79" fmla="?: f6 f63 f64"/>
              <a:gd name="f80" fmla="?: f56 f71 f70"/>
              <a:gd name="f81" fmla="?: f56 f70 f71"/>
              <a:gd name="f82" fmla="?: f57 f69 f68"/>
              <a:gd name="f83" fmla="?: f20 f75 f76"/>
              <a:gd name="f84" fmla="?: f20 f73 f74"/>
              <a:gd name="f85" fmla="*/ f77 1 f0"/>
              <a:gd name="f86" fmla="*/ f62 f35 1"/>
              <a:gd name="f87" fmla="*/ f66 f35 1"/>
              <a:gd name="f88" fmla="*/ f67 f35 1"/>
              <a:gd name="f89" fmla="*/ f72 f35 1"/>
              <a:gd name="f90" fmla="?: f55 f78 f79"/>
              <a:gd name="f91" fmla="?: f57 f81 f80"/>
              <a:gd name="f92" fmla="+- 0 0 f85"/>
              <a:gd name="f93" fmla="+- 0 0 f92"/>
              <a:gd name="f94" fmla="*/ f93 f0 1"/>
              <a:gd name="f95" fmla="*/ f94 1 f7"/>
              <a:gd name="f96" fmla="+- f95 0 f1"/>
              <a:gd name="f97" fmla="cos 1 f96"/>
              <a:gd name="f98" fmla="+- 0 0 f97"/>
              <a:gd name="f99" fmla="+- 0 0 f98"/>
              <a:gd name="f100" fmla="val f99"/>
              <a:gd name="f101" fmla="+- 0 0 f100"/>
              <a:gd name="f102" fmla="*/ f6 f101 1"/>
              <a:gd name="f103" fmla="*/ f102 3163 1"/>
              <a:gd name="f104" fmla="*/ f103 1 7636"/>
              <a:gd name="f105" fmla="+- f6 f104 0"/>
              <a:gd name="f106" fmla="+- f42 0 f104"/>
              <a:gd name="f107" fmla="+- f43 0 f104"/>
              <a:gd name="f108" fmla="*/ f105 f35 1"/>
              <a:gd name="f109" fmla="*/ f106 f35 1"/>
              <a:gd name="f110" fmla="*/ f107 f35 1"/>
            </a:gdLst>
            <a:ahLst/>
            <a:cxnLst>
              <a:cxn ang="3cd4">
                <a:pos x="hc" y="t"/>
              </a:cxn>
              <a:cxn ang="0">
                <a:pos x="r" y="vc"/>
              </a:cxn>
              <a:cxn ang="cd4">
                <a:pos x="hc" y="b"/>
              </a:cxn>
              <a:cxn ang="cd2">
                <a:pos x="l" y="vc"/>
              </a:cxn>
            </a:cxnLst>
            <a:rect l="f108" t="f108" r="f109" b="f110"/>
            <a:pathLst>
              <a:path>
                <a:moveTo>
                  <a:pt x="f46" y="f47"/>
                </a:moveTo>
                <a:arcTo wR="f48" hR="f49" stAng="f45" swAng="f41"/>
                <a:lnTo>
                  <a:pt x="f47" y="f60"/>
                </a:lnTo>
                <a:arcTo wR="f49" hR="f86" stAng="f90" swAng="f65"/>
                <a:lnTo>
                  <a:pt x="f61" y="f53"/>
                </a:lnTo>
                <a:arcTo wR="f87" hR="f88" stAng="f91" swAng="f82"/>
                <a:lnTo>
                  <a:pt x="f54" y="f46"/>
                </a:lnTo>
                <a:arcTo wR="f89" hR="f48" stAng="f83" swAng="f84"/>
                <a:close/>
              </a:path>
            </a:pathLst>
          </a:cu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aphicFrame>
        <p:nvGraphicFramePr>
          <p:cNvPr id="8" name="Table 4">
            <a:extLst>
              <a:ext uri="{FF2B5EF4-FFF2-40B4-BE49-F238E27FC236}">
                <a16:creationId xmlns:a16="http://schemas.microsoft.com/office/drawing/2014/main" id="{063E2F48-7D13-4659-A50F-7864BF1C5CF0}"/>
              </a:ext>
            </a:extLst>
          </p:cNvPr>
          <p:cNvGraphicFramePr>
            <a:graphicFrameLocks noGrp="1"/>
          </p:cNvGraphicFramePr>
          <p:nvPr/>
        </p:nvGraphicFramePr>
        <p:xfrm>
          <a:off x="385575" y="3046360"/>
          <a:ext cx="11420862" cy="2601054"/>
        </p:xfrm>
        <a:graphic>
          <a:graphicData uri="http://schemas.openxmlformats.org/drawingml/2006/table">
            <a:tbl>
              <a:tblPr firstRow="1" bandRow="1">
                <a:effectLst/>
                <a:tableStyleId>{5C22544A-7EE6-4342-B048-85BDC9FD1C3A}</a:tableStyleId>
              </a:tblPr>
              <a:tblGrid>
                <a:gridCol w="1698443">
                  <a:extLst>
                    <a:ext uri="{9D8B030D-6E8A-4147-A177-3AD203B41FA5}">
                      <a16:colId xmlns:a16="http://schemas.microsoft.com/office/drawing/2014/main" val="1474081746"/>
                    </a:ext>
                  </a:extLst>
                </a:gridCol>
                <a:gridCol w="1842095">
                  <a:extLst>
                    <a:ext uri="{9D8B030D-6E8A-4147-A177-3AD203B41FA5}">
                      <a16:colId xmlns:a16="http://schemas.microsoft.com/office/drawing/2014/main" val="3432001509"/>
                    </a:ext>
                  </a:extLst>
                </a:gridCol>
                <a:gridCol w="2167603">
                  <a:extLst>
                    <a:ext uri="{9D8B030D-6E8A-4147-A177-3AD203B41FA5}">
                      <a16:colId xmlns:a16="http://schemas.microsoft.com/office/drawing/2014/main" val="2783640678"/>
                    </a:ext>
                  </a:extLst>
                </a:gridCol>
                <a:gridCol w="1990328">
                  <a:extLst>
                    <a:ext uri="{9D8B030D-6E8A-4147-A177-3AD203B41FA5}">
                      <a16:colId xmlns:a16="http://schemas.microsoft.com/office/drawing/2014/main" val="3306297039"/>
                    </a:ext>
                  </a:extLst>
                </a:gridCol>
                <a:gridCol w="2037703">
                  <a:extLst>
                    <a:ext uri="{9D8B030D-6E8A-4147-A177-3AD203B41FA5}">
                      <a16:colId xmlns:a16="http://schemas.microsoft.com/office/drawing/2014/main" val="3189091453"/>
                    </a:ext>
                  </a:extLst>
                </a:gridCol>
                <a:gridCol w="1684690">
                  <a:extLst>
                    <a:ext uri="{9D8B030D-6E8A-4147-A177-3AD203B41FA5}">
                      <a16:colId xmlns:a16="http://schemas.microsoft.com/office/drawing/2014/main" val="3838595335"/>
                    </a:ext>
                  </a:extLst>
                </a:gridCol>
              </a:tblGrid>
              <a:tr h="592695">
                <a:tc>
                  <a:txBody>
                    <a:bodyPr/>
                    <a:lstStyle/>
                    <a:p>
                      <a:pPr lvl="0"/>
                      <a:r>
                        <a:rPr lang="en-GB" sz="3100">
                          <a:solidFill>
                            <a:srgbClr val="000000"/>
                          </a:solidFill>
                          <a:latin typeface="Arial" pitchFamily="34"/>
                          <a:cs typeface="Arial" pitchFamily="34"/>
                        </a:rPr>
                        <a:t>Political</a:t>
                      </a:r>
                    </a:p>
                  </a:txBody>
                  <a:tcPr marL="88020" marR="88020" marT="44010" marB="44010"/>
                </a:tc>
                <a:tc>
                  <a:txBody>
                    <a:bodyPr/>
                    <a:lstStyle/>
                    <a:p>
                      <a:pPr lvl="0"/>
                      <a:r>
                        <a:rPr lang="en-GB" sz="2700">
                          <a:solidFill>
                            <a:srgbClr val="000000"/>
                          </a:solidFill>
                          <a:latin typeface="Arial" pitchFamily="34"/>
                          <a:cs typeface="Arial" pitchFamily="34"/>
                        </a:rPr>
                        <a:t>Economic</a:t>
                      </a:r>
                    </a:p>
                  </a:txBody>
                  <a:tcPr marL="88020" marR="88020" marT="44010" marB="44010"/>
                </a:tc>
                <a:tc>
                  <a:txBody>
                    <a:bodyPr/>
                    <a:lstStyle/>
                    <a:p>
                      <a:pPr lvl="0"/>
                      <a:r>
                        <a:rPr lang="en-GB" sz="2700">
                          <a:solidFill>
                            <a:srgbClr val="000000"/>
                          </a:solidFill>
                          <a:latin typeface="Arial" pitchFamily="34"/>
                          <a:cs typeface="Arial" pitchFamily="34"/>
                        </a:rPr>
                        <a:t>Sociological</a:t>
                      </a:r>
                    </a:p>
                  </a:txBody>
                  <a:tcPr marL="88020" marR="88020" marT="44010" marB="44010"/>
                </a:tc>
                <a:tc>
                  <a:txBody>
                    <a:bodyPr/>
                    <a:lstStyle/>
                    <a:p>
                      <a:pPr lvl="0"/>
                      <a:r>
                        <a:rPr lang="en-GB" sz="2300">
                          <a:solidFill>
                            <a:srgbClr val="000000"/>
                          </a:solidFill>
                          <a:latin typeface="Arial" pitchFamily="34"/>
                          <a:cs typeface="Arial" pitchFamily="34"/>
                        </a:rPr>
                        <a:t>Tehnological</a:t>
                      </a:r>
                    </a:p>
                  </a:txBody>
                  <a:tcPr marL="88020" marR="88020" marT="44010" marB="44010"/>
                </a:tc>
                <a:tc>
                  <a:txBody>
                    <a:bodyPr/>
                    <a:lstStyle/>
                    <a:p>
                      <a:pPr lvl="0"/>
                      <a:r>
                        <a:rPr lang="en-GB" sz="2300">
                          <a:solidFill>
                            <a:srgbClr val="000000"/>
                          </a:solidFill>
                          <a:latin typeface="Arial" pitchFamily="34"/>
                          <a:cs typeface="Arial" pitchFamily="34"/>
                        </a:rPr>
                        <a:t>Enviromental</a:t>
                      </a:r>
                    </a:p>
                  </a:txBody>
                  <a:tcPr marL="88020" marR="88020" marT="44010" marB="44010"/>
                </a:tc>
                <a:tc>
                  <a:txBody>
                    <a:bodyPr/>
                    <a:lstStyle/>
                    <a:p>
                      <a:pPr lvl="0"/>
                      <a:r>
                        <a:rPr lang="en-GB" sz="2300">
                          <a:solidFill>
                            <a:srgbClr val="000000"/>
                          </a:solidFill>
                          <a:latin typeface="Arial" pitchFamily="34"/>
                          <a:cs typeface="Arial" pitchFamily="34"/>
                        </a:rPr>
                        <a:t>Legal</a:t>
                      </a:r>
                    </a:p>
                  </a:txBody>
                  <a:tcPr marL="88020" marR="88020" marT="44010" marB="44010"/>
                </a:tc>
                <a:extLst>
                  <a:ext uri="{0D108BD9-81ED-4DB2-BD59-A6C34878D82A}">
                    <a16:rowId xmlns:a16="http://schemas.microsoft.com/office/drawing/2014/main" val="2007534425"/>
                  </a:ext>
                </a:extLst>
              </a:tr>
              <a:tr h="387312">
                <a:tc>
                  <a:txBody>
                    <a:bodyPr/>
                    <a:lstStyle/>
                    <a:p>
                      <a:pPr lvl="0"/>
                      <a:r>
                        <a:rPr lang="en-GB" sz="1700"/>
                        <a:t>Pandemic law </a:t>
                      </a:r>
                    </a:p>
                  </a:txBody>
                  <a:tcPr marL="88020" marR="88020" marT="44010" marB="44010"/>
                </a:tc>
                <a:tc>
                  <a:txBody>
                    <a:bodyPr/>
                    <a:lstStyle/>
                    <a:p>
                      <a:pPr lvl="0"/>
                      <a:r>
                        <a:rPr lang="en-GB" sz="1700"/>
                        <a:t>Pay rate </a:t>
                      </a:r>
                    </a:p>
                  </a:txBody>
                  <a:tcPr marL="88020" marR="88020" marT="44010" marB="44010"/>
                </a:tc>
                <a:tc>
                  <a:txBody>
                    <a:bodyPr/>
                    <a:lstStyle/>
                    <a:p>
                      <a:pPr lvl="0"/>
                      <a:r>
                        <a:rPr lang="en-GB" sz="1700"/>
                        <a:t>Racism </a:t>
                      </a:r>
                    </a:p>
                  </a:txBody>
                  <a:tcPr marL="88020" marR="88020" marT="44010" marB="44010"/>
                </a:tc>
                <a:tc>
                  <a:txBody>
                    <a:bodyPr/>
                    <a:lstStyle/>
                    <a:p>
                      <a:pPr lvl="0"/>
                      <a:r>
                        <a:rPr lang="en-GB" sz="1700"/>
                        <a:t>Training </a:t>
                      </a:r>
                    </a:p>
                  </a:txBody>
                  <a:tcPr marL="88020" marR="88020" marT="44010" marB="44010"/>
                </a:tc>
                <a:tc>
                  <a:txBody>
                    <a:bodyPr/>
                    <a:lstStyle/>
                    <a:p>
                      <a:pPr lvl="0"/>
                      <a:r>
                        <a:rPr lang="en-GB" sz="1700"/>
                        <a:t>Underpresure </a:t>
                      </a:r>
                    </a:p>
                  </a:txBody>
                  <a:tcPr marL="88020" marR="88020" marT="44010" marB="44010"/>
                </a:tc>
                <a:tc>
                  <a:txBody>
                    <a:bodyPr/>
                    <a:lstStyle/>
                    <a:p>
                      <a:pPr lvl="0"/>
                      <a:r>
                        <a:rPr lang="en-GB" sz="1700"/>
                        <a:t>Discrimination</a:t>
                      </a:r>
                    </a:p>
                  </a:txBody>
                  <a:tcPr marL="88020" marR="88020" marT="44010" marB="44010"/>
                </a:tc>
                <a:extLst>
                  <a:ext uri="{0D108BD9-81ED-4DB2-BD59-A6C34878D82A}">
                    <a16:rowId xmlns:a16="http://schemas.microsoft.com/office/drawing/2014/main" val="61632719"/>
                  </a:ext>
                </a:extLst>
              </a:tr>
              <a:tr h="651381">
                <a:tc>
                  <a:txBody>
                    <a:bodyPr/>
                    <a:lstStyle/>
                    <a:p>
                      <a:pPr lvl="0"/>
                      <a:r>
                        <a:rPr lang="en-GB" sz="1700"/>
                        <a:t>Brexit </a:t>
                      </a:r>
                    </a:p>
                  </a:txBody>
                  <a:tcPr marL="88020" marR="88020" marT="44010" marB="44010"/>
                </a:tc>
                <a:tc>
                  <a:txBody>
                    <a:bodyPr/>
                    <a:lstStyle/>
                    <a:p>
                      <a:pPr lvl="0"/>
                      <a:r>
                        <a:rPr lang="en-GB" sz="1700"/>
                        <a:t>Tax</a:t>
                      </a:r>
                    </a:p>
                  </a:txBody>
                  <a:tcPr marL="88020" marR="88020" marT="44010" marB="44010"/>
                </a:tc>
                <a:tc>
                  <a:txBody>
                    <a:bodyPr/>
                    <a:lstStyle/>
                    <a:p>
                      <a:pPr lvl="0"/>
                      <a:r>
                        <a:rPr lang="en-GB" sz="1700"/>
                        <a:t>Education </a:t>
                      </a:r>
                    </a:p>
                  </a:txBody>
                  <a:tcPr marL="88020" marR="88020" marT="44010" marB="44010"/>
                </a:tc>
                <a:tc>
                  <a:txBody>
                    <a:bodyPr/>
                    <a:lstStyle/>
                    <a:p>
                      <a:pPr lvl="0"/>
                      <a:r>
                        <a:rPr lang="en-GB" sz="1700"/>
                        <a:t>Skills </a:t>
                      </a:r>
                    </a:p>
                  </a:txBody>
                  <a:tcPr marL="88020" marR="88020" marT="44010" marB="44010"/>
                </a:tc>
                <a:tc>
                  <a:txBody>
                    <a:bodyPr/>
                    <a:lstStyle/>
                    <a:p>
                      <a:pPr lvl="0"/>
                      <a:r>
                        <a:rPr lang="en-GB" sz="1700"/>
                        <a:t>Climate </a:t>
                      </a:r>
                    </a:p>
                  </a:txBody>
                  <a:tcPr marL="88020" marR="88020" marT="44010" marB="44010"/>
                </a:tc>
                <a:tc>
                  <a:txBody>
                    <a:bodyPr/>
                    <a:lstStyle/>
                    <a:p>
                      <a:pPr lvl="0"/>
                      <a:r>
                        <a:rPr lang="en-GB" sz="1700"/>
                        <a:t>Health and safety</a:t>
                      </a:r>
                    </a:p>
                  </a:txBody>
                  <a:tcPr marL="88020" marR="88020" marT="44010" marB="44010"/>
                </a:tc>
                <a:extLst>
                  <a:ext uri="{0D108BD9-81ED-4DB2-BD59-A6C34878D82A}">
                    <a16:rowId xmlns:a16="http://schemas.microsoft.com/office/drawing/2014/main" val="3214618344"/>
                  </a:ext>
                </a:extLst>
              </a:tr>
              <a:tr h="651381">
                <a:tc>
                  <a:txBody>
                    <a:bodyPr/>
                    <a:lstStyle/>
                    <a:p>
                      <a:pPr lvl="0"/>
                      <a:r>
                        <a:rPr lang="en-GB" sz="1700"/>
                        <a:t>Health insurance</a:t>
                      </a:r>
                    </a:p>
                  </a:txBody>
                  <a:tcPr marL="88020" marR="88020" marT="44010" marB="44010"/>
                </a:tc>
                <a:tc>
                  <a:txBody>
                    <a:bodyPr/>
                    <a:lstStyle/>
                    <a:p>
                      <a:pPr lvl="0"/>
                      <a:r>
                        <a:rPr lang="en-GB" sz="1700"/>
                        <a:t>Currency devaluation</a:t>
                      </a:r>
                    </a:p>
                  </a:txBody>
                  <a:tcPr marL="88020" marR="88020" marT="44010" marB="44010"/>
                </a:tc>
                <a:tc>
                  <a:txBody>
                    <a:bodyPr/>
                    <a:lstStyle/>
                    <a:p>
                      <a:pPr lvl="0"/>
                      <a:r>
                        <a:rPr lang="en-GB" sz="1700"/>
                        <a:t>Risk of infection </a:t>
                      </a:r>
                    </a:p>
                  </a:txBody>
                  <a:tcPr marL="88020" marR="88020" marT="44010" marB="44010"/>
                </a:tc>
                <a:tc>
                  <a:txBody>
                    <a:bodyPr/>
                    <a:lstStyle/>
                    <a:p>
                      <a:pPr lvl="0"/>
                      <a:endParaRPr lang="en-GB" sz="1700"/>
                    </a:p>
                  </a:txBody>
                  <a:tcPr marL="88020" marR="88020" marT="44010" marB="44010"/>
                </a:tc>
                <a:tc>
                  <a:txBody>
                    <a:bodyPr/>
                    <a:lstStyle/>
                    <a:p>
                      <a:pPr lvl="0"/>
                      <a:r>
                        <a:rPr lang="en-GB" sz="1700"/>
                        <a:t>Toxicity </a:t>
                      </a:r>
                    </a:p>
                  </a:txBody>
                  <a:tcPr marL="88020" marR="88020" marT="44010" marB="44010"/>
                </a:tc>
                <a:tc>
                  <a:txBody>
                    <a:bodyPr/>
                    <a:lstStyle/>
                    <a:p>
                      <a:pPr lvl="0"/>
                      <a:r>
                        <a:rPr lang="en-GB" sz="1700"/>
                        <a:t>Company rules </a:t>
                      </a:r>
                    </a:p>
                  </a:txBody>
                  <a:tcPr marL="88020" marR="88020" marT="44010" marB="44010"/>
                </a:tc>
                <a:extLst>
                  <a:ext uri="{0D108BD9-81ED-4DB2-BD59-A6C34878D82A}">
                    <a16:rowId xmlns:a16="http://schemas.microsoft.com/office/drawing/2014/main" val="2900608471"/>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Rectangle 99">
            <a:extLst>
              <a:ext uri="{FF2B5EF4-FFF2-40B4-BE49-F238E27FC236}">
                <a16:creationId xmlns:a16="http://schemas.microsoft.com/office/drawing/2014/main" id="{410310D4-10E5-4A7F-A603-F1D1ACBA35AF}"/>
              </a:ext>
            </a:extLst>
          </p:cNvPr>
          <p:cNvSpPr>
            <a:spLocks noMove="1" noResize="1"/>
          </p:cNvSpPr>
          <p:nvPr/>
        </p:nvSpPr>
        <p:spPr>
          <a:xfrm rot="5400013">
            <a:off x="857542" y="346795"/>
            <a:ext cx="146304"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101">
            <a:extLst>
              <a:ext uri="{FF2B5EF4-FFF2-40B4-BE49-F238E27FC236}">
                <a16:creationId xmlns:a16="http://schemas.microsoft.com/office/drawing/2014/main" id="{35694633-894E-459D-A8A7-729337C76B8C}"/>
              </a:ext>
            </a:extLst>
          </p:cNvPr>
          <p:cNvSpPr>
            <a:spLocks noMove="1" noResize="1"/>
          </p:cNvSpPr>
          <p:nvPr/>
        </p:nvSpPr>
        <p:spPr>
          <a:xfrm flipV="1">
            <a:off x="578650" y="4501198"/>
            <a:ext cx="11034695" cy="18288"/>
          </a:xfrm>
          <a:prstGeom prst="rect">
            <a:avLst/>
          </a:prstGeom>
          <a:solidFill>
            <a:srgbClr val="C9C9C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Rectangle 103">
            <a:extLst>
              <a:ext uri="{FF2B5EF4-FFF2-40B4-BE49-F238E27FC236}">
                <a16:creationId xmlns:a16="http://schemas.microsoft.com/office/drawing/2014/main" id="{55836856-C1C8-4AB1-A864-B363681C58D2}"/>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5" name="Rectangle 105">
            <a:extLst>
              <a:ext uri="{FF2B5EF4-FFF2-40B4-BE49-F238E27FC236}">
                <a16:creationId xmlns:a16="http://schemas.microsoft.com/office/drawing/2014/main" id="{CE85920F-4B59-4C04-8A7C-65AFEE1ED054}"/>
              </a:ext>
            </a:extLst>
          </p:cNvPr>
          <p:cNvSpPr>
            <a:spLocks noMove="1" noResize="1"/>
          </p:cNvSpPr>
          <p:nvPr/>
        </p:nvSpPr>
        <p:spPr>
          <a:xfrm>
            <a:off x="1903616" y="221668"/>
            <a:ext cx="8384773" cy="1332637"/>
          </a:xfrm>
          <a:prstGeom prst="rect">
            <a:avLst/>
          </a:prstGeom>
          <a:solidFill>
            <a:srgbClr val="FFFFFF"/>
          </a:solidFill>
          <a:ln w="12701"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Title 1">
            <a:extLst>
              <a:ext uri="{FF2B5EF4-FFF2-40B4-BE49-F238E27FC236}">
                <a16:creationId xmlns:a16="http://schemas.microsoft.com/office/drawing/2014/main" id="{46265DEC-FF5B-46EF-A28E-71746BCC05D5}"/>
              </a:ext>
            </a:extLst>
          </p:cNvPr>
          <p:cNvSpPr txBox="1">
            <a:spLocks noGrp="1"/>
          </p:cNvSpPr>
          <p:nvPr>
            <p:ph type="title"/>
          </p:nvPr>
        </p:nvSpPr>
        <p:spPr>
          <a:xfrm>
            <a:off x="2103120" y="310347"/>
            <a:ext cx="7985756" cy="868826"/>
          </a:xfrm>
        </p:spPr>
        <p:txBody>
          <a:bodyPr anchorCtr="1"/>
          <a:lstStyle/>
          <a:p>
            <a:pPr lvl="0" algn="ctr"/>
            <a:r>
              <a:rPr lang="en-US" sz="2800"/>
              <a:t>Mic Cheshire Trust Absenteeism problem on Fishbode Diagram</a:t>
            </a:r>
          </a:p>
        </p:txBody>
      </p:sp>
      <p:sp>
        <p:nvSpPr>
          <p:cNvPr id="7" name="Rectangle: Rounded Corners 107">
            <a:extLst>
              <a:ext uri="{FF2B5EF4-FFF2-40B4-BE49-F238E27FC236}">
                <a16:creationId xmlns:a16="http://schemas.microsoft.com/office/drawing/2014/main" id="{BB24BC78-77D3-4363-94C1-5AA82D5ED4C8}"/>
              </a:ext>
            </a:extLst>
          </p:cNvPr>
          <p:cNvSpPr>
            <a:spLocks noMove="1" noResize="1"/>
          </p:cNvSpPr>
          <p:nvPr/>
        </p:nvSpPr>
        <p:spPr>
          <a:xfrm>
            <a:off x="2483108" y="1211406"/>
            <a:ext cx="7225780" cy="685800"/>
          </a:xfrm>
          <a:custGeom>
            <a:avLst/>
            <a:gdLst>
              <a:gd name="f0" fmla="val 10800000"/>
              <a:gd name="f1" fmla="val 5400000"/>
              <a:gd name="f2" fmla="val 16200000"/>
              <a:gd name="f3" fmla="val w"/>
              <a:gd name="f4" fmla="val h"/>
              <a:gd name="f5" fmla="val ss"/>
              <a:gd name="f6" fmla="val 0"/>
              <a:gd name="f7" fmla="*/ 5419351 1 1725033"/>
              <a:gd name="f8" fmla="val 45"/>
              <a:gd name="f9" fmla="abs f3"/>
              <a:gd name="f10" fmla="abs f4"/>
              <a:gd name="f11" fmla="abs f5"/>
              <a:gd name="f12" fmla="*/ f7 1 180"/>
              <a:gd name="f13" fmla="+- 0 0 f1"/>
              <a:gd name="f14" fmla="+- f6 f6 0"/>
              <a:gd name="f15" fmla="abs f6"/>
              <a:gd name="f16" fmla="?: f9 f3 1"/>
              <a:gd name="f17" fmla="?: f10 f4 1"/>
              <a:gd name="f18" fmla="?: f11 f5 1"/>
              <a:gd name="f19" fmla="*/ f8 f12 1"/>
              <a:gd name="f20" fmla="+- f6 0 f14"/>
              <a:gd name="f21" fmla="?: f6 f13 f1"/>
              <a:gd name="f22" fmla="?: f6 f1 f13"/>
              <a:gd name="f23" fmla="*/ f16 1 21600"/>
              <a:gd name="f24" fmla="*/ f17 1 21600"/>
              <a:gd name="f25" fmla="*/ 21600 f16 1"/>
              <a:gd name="f26" fmla="*/ 21600 f17 1"/>
              <a:gd name="f27" fmla="+- 0 0 f19"/>
              <a:gd name="f28" fmla="abs f20"/>
              <a:gd name="f29" fmla="?: f20 f13 f1"/>
              <a:gd name="f30" fmla="?: f20 f1 f13"/>
              <a:gd name="f31" fmla="?: f20 f2 f1"/>
              <a:gd name="f32" fmla="?: f20 f1 f2"/>
              <a:gd name="f33" fmla="?: f20 0 f0"/>
              <a:gd name="f34" fmla="?: f20 f0 0"/>
              <a:gd name="f35" fmla="min f24 f23"/>
              <a:gd name="f36" fmla="*/ f25 1 f18"/>
              <a:gd name="f37" fmla="*/ f26 1 f18"/>
              <a:gd name="f38" fmla="*/ f27 f0 1"/>
              <a:gd name="f39" fmla="?: f20 f32 f31"/>
              <a:gd name="f40" fmla="?: f20 f31 f32"/>
              <a:gd name="f41" fmla="?: f6 f30 f29"/>
              <a:gd name="f42" fmla="val f36"/>
              <a:gd name="f43" fmla="val f37"/>
              <a:gd name="f44" fmla="*/ f38 1 f7"/>
              <a:gd name="f45" fmla="?: f6 f40 f39"/>
              <a:gd name="f46" fmla="*/ f14 f35 1"/>
              <a:gd name="f47" fmla="*/ f6 f35 1"/>
              <a:gd name="f48" fmla="*/ f28 f35 1"/>
              <a:gd name="f49" fmla="*/ f15 f35 1"/>
              <a:gd name="f50" fmla="+- f43 0 f6"/>
              <a:gd name="f51" fmla="+- f42 0 f6"/>
              <a:gd name="f52" fmla="+- f44 0 f1"/>
              <a:gd name="f53" fmla="*/ f43 f35 1"/>
              <a:gd name="f54" fmla="*/ f42 f35 1"/>
              <a:gd name="f55" fmla="+- f43 0 f50"/>
              <a:gd name="f56" fmla="+- f42 0 f51"/>
              <a:gd name="f57" fmla="+- f50 0 f43"/>
              <a:gd name="f58" fmla="+- f51 0 f42"/>
              <a:gd name="f59" fmla="+- f52 f1 0"/>
              <a:gd name="f60" fmla="*/ f50 f35 1"/>
              <a:gd name="f61" fmla="*/ f51 f35 1"/>
              <a:gd name="f62" fmla="abs f55"/>
              <a:gd name="f63" fmla="?: f55 0 f0"/>
              <a:gd name="f64" fmla="?: f55 f0 0"/>
              <a:gd name="f65" fmla="?: f55 f21 f22"/>
              <a:gd name="f66" fmla="abs f56"/>
              <a:gd name="f67" fmla="abs f57"/>
              <a:gd name="f68" fmla="?: f56 f13 f1"/>
              <a:gd name="f69" fmla="?: f56 f1 f13"/>
              <a:gd name="f70" fmla="?: f56 f2 f1"/>
              <a:gd name="f71" fmla="?: f56 f1 f2"/>
              <a:gd name="f72" fmla="abs f58"/>
              <a:gd name="f73" fmla="?: f58 f13 f1"/>
              <a:gd name="f74" fmla="?: f58 f1 f13"/>
              <a:gd name="f75" fmla="?: f58 f34 f33"/>
              <a:gd name="f76" fmla="?: f58 f33 f34"/>
              <a:gd name="f77" fmla="*/ f59 f7 1"/>
              <a:gd name="f78" fmla="?: f6 f64 f63"/>
              <a:gd name="f79" fmla="?: f6 f63 f64"/>
              <a:gd name="f80" fmla="?: f56 f71 f70"/>
              <a:gd name="f81" fmla="?: f56 f70 f71"/>
              <a:gd name="f82" fmla="?: f57 f69 f68"/>
              <a:gd name="f83" fmla="?: f20 f75 f76"/>
              <a:gd name="f84" fmla="?: f20 f73 f74"/>
              <a:gd name="f85" fmla="*/ f77 1 f0"/>
              <a:gd name="f86" fmla="*/ f62 f35 1"/>
              <a:gd name="f87" fmla="*/ f66 f35 1"/>
              <a:gd name="f88" fmla="*/ f67 f35 1"/>
              <a:gd name="f89" fmla="*/ f72 f35 1"/>
              <a:gd name="f90" fmla="?: f55 f78 f79"/>
              <a:gd name="f91" fmla="?: f57 f81 f80"/>
              <a:gd name="f92" fmla="+- 0 0 f85"/>
              <a:gd name="f93" fmla="+- 0 0 f92"/>
              <a:gd name="f94" fmla="*/ f93 f0 1"/>
              <a:gd name="f95" fmla="*/ f94 1 f7"/>
              <a:gd name="f96" fmla="+- f95 0 f1"/>
              <a:gd name="f97" fmla="cos 1 f96"/>
              <a:gd name="f98" fmla="+- 0 0 f97"/>
              <a:gd name="f99" fmla="+- 0 0 f98"/>
              <a:gd name="f100" fmla="val f99"/>
              <a:gd name="f101" fmla="+- 0 0 f100"/>
              <a:gd name="f102" fmla="*/ f6 f101 1"/>
              <a:gd name="f103" fmla="*/ f102 3163 1"/>
              <a:gd name="f104" fmla="*/ f103 1 7636"/>
              <a:gd name="f105" fmla="+- f6 f104 0"/>
              <a:gd name="f106" fmla="+- f42 0 f104"/>
              <a:gd name="f107" fmla="+- f43 0 f104"/>
              <a:gd name="f108" fmla="*/ f105 f35 1"/>
              <a:gd name="f109" fmla="*/ f106 f35 1"/>
              <a:gd name="f110" fmla="*/ f107 f35 1"/>
            </a:gdLst>
            <a:ahLst/>
            <a:cxnLst>
              <a:cxn ang="3cd4">
                <a:pos x="hc" y="t"/>
              </a:cxn>
              <a:cxn ang="0">
                <a:pos x="r" y="vc"/>
              </a:cxn>
              <a:cxn ang="cd4">
                <a:pos x="hc" y="b"/>
              </a:cxn>
              <a:cxn ang="cd2">
                <a:pos x="l" y="vc"/>
              </a:cxn>
            </a:cxnLst>
            <a:rect l="f108" t="f108" r="f109" b="f110"/>
            <a:pathLst>
              <a:path>
                <a:moveTo>
                  <a:pt x="f46" y="f47"/>
                </a:moveTo>
                <a:arcTo wR="f48" hR="f49" stAng="f45" swAng="f41"/>
                <a:lnTo>
                  <a:pt x="f47" y="f60"/>
                </a:lnTo>
                <a:arcTo wR="f49" hR="f86" stAng="f90" swAng="f65"/>
                <a:lnTo>
                  <a:pt x="f61" y="f53"/>
                </a:lnTo>
                <a:arcTo wR="f87" hR="f88" stAng="f91" swAng="f82"/>
                <a:lnTo>
                  <a:pt x="f54" y="f46"/>
                </a:lnTo>
                <a:arcTo wR="f89" hR="f48" stAng="f83" swAng="f84"/>
                <a:close/>
              </a:path>
            </a:pathLst>
          </a:cu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pic>
        <p:nvPicPr>
          <p:cNvPr id="8" name="Content Placeholder 94">
            <a:extLst>
              <a:ext uri="{FF2B5EF4-FFF2-40B4-BE49-F238E27FC236}">
                <a16:creationId xmlns:a16="http://schemas.microsoft.com/office/drawing/2014/main" id="{80685B32-3EB8-452C-B6A2-F8319C8412EB}"/>
              </a:ext>
            </a:extLst>
          </p:cNvPr>
          <p:cNvPicPr>
            <a:picLocks noGrp="1" noChangeAspect="1"/>
          </p:cNvPicPr>
          <p:nvPr>
            <p:ph idx="1"/>
          </p:nvPr>
        </p:nvPicPr>
        <p:blipFill>
          <a:blip r:embed="rId2"/>
          <a:stretch>
            <a:fillRect/>
          </a:stretch>
        </p:blipFill>
        <p:spPr>
          <a:xfrm>
            <a:off x="2321469" y="2139485"/>
            <a:ext cx="7549057" cy="4096512"/>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6807B1C-D441-4509-9409-0E610B9EF551}"/>
              </a:ext>
            </a:extLst>
          </p:cNvPr>
          <p:cNvSpPr txBox="1">
            <a:spLocks noGrp="1"/>
          </p:cNvSpPr>
          <p:nvPr>
            <p:ph type="title"/>
          </p:nvPr>
        </p:nvSpPr>
        <p:spPr>
          <a:xfrm>
            <a:off x="838199" y="388308"/>
            <a:ext cx="7188989" cy="1021424"/>
          </a:xfrm>
        </p:spPr>
        <p:txBody>
          <a:bodyPr anchor="b">
            <a:normAutofit/>
          </a:bodyPr>
          <a:lstStyle/>
          <a:p>
            <a:pPr lvl="0"/>
            <a:r>
              <a:rPr lang="en-GB" sz="3100">
                <a:solidFill>
                  <a:schemeClr val="bg1"/>
                </a:solidFill>
                <a:latin typeface="Arial" pitchFamily="34"/>
              </a:rPr>
              <a:t>Evaluation of alternative solutions to absenteeism </a:t>
            </a:r>
            <a:endParaRPr lang="en-GB" sz="3100">
              <a:solidFill>
                <a:schemeClr val="bg1"/>
              </a:solidFill>
              <a:latin typeface="Arial" pitchFamily="34"/>
              <a:cs typeface="Arial" pitchFamily="34"/>
            </a:endParaRPr>
          </a:p>
        </p:txBody>
      </p:sp>
      <p:cxnSp>
        <p:nvCxnSpPr>
          <p:cNvPr id="18" name="Straight Connector 17">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440584"/>
            <a:ext cx="802718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7C2F6CE-0CF2-4DDD-85F5-96799A328F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164811" y="6267491"/>
            <a:ext cx="802718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11" name="Table 11">
            <a:extLst>
              <a:ext uri="{FF2B5EF4-FFF2-40B4-BE49-F238E27FC236}">
                <a16:creationId xmlns:a16="http://schemas.microsoft.com/office/drawing/2014/main" id="{06C9483B-D870-4323-A8A9-3E990010E80B}"/>
              </a:ext>
            </a:extLst>
          </p:cNvPr>
          <p:cNvGraphicFramePr>
            <a:graphicFrameLocks noGrp="1"/>
          </p:cNvGraphicFramePr>
          <p:nvPr>
            <p:ph idx="1"/>
            <p:extLst>
              <p:ext uri="{D42A27DB-BD31-4B8C-83A1-F6EECF244321}">
                <p14:modId xmlns:p14="http://schemas.microsoft.com/office/powerpoint/2010/main" val="412463163"/>
              </p:ext>
            </p:extLst>
          </p:nvPr>
        </p:nvGraphicFramePr>
        <p:xfrm>
          <a:off x="1392238" y="1883014"/>
          <a:ext cx="9407527" cy="3906588"/>
        </p:xfrm>
        <a:graphic>
          <a:graphicData uri="http://schemas.openxmlformats.org/drawingml/2006/table">
            <a:tbl>
              <a:tblPr firstRow="1" firstCol="1" bandRow="1">
                <a:tableStyleId>{5C22544A-7EE6-4342-B048-85BDC9FD1C3A}</a:tableStyleId>
              </a:tblPr>
              <a:tblGrid>
                <a:gridCol w="2112961">
                  <a:extLst>
                    <a:ext uri="{9D8B030D-6E8A-4147-A177-3AD203B41FA5}">
                      <a16:colId xmlns:a16="http://schemas.microsoft.com/office/drawing/2014/main" val="1619452073"/>
                    </a:ext>
                  </a:extLst>
                </a:gridCol>
                <a:gridCol w="1815437">
                  <a:extLst>
                    <a:ext uri="{9D8B030D-6E8A-4147-A177-3AD203B41FA5}">
                      <a16:colId xmlns:a16="http://schemas.microsoft.com/office/drawing/2014/main" val="126624845"/>
                    </a:ext>
                  </a:extLst>
                </a:gridCol>
                <a:gridCol w="1989637">
                  <a:extLst>
                    <a:ext uri="{9D8B030D-6E8A-4147-A177-3AD203B41FA5}">
                      <a16:colId xmlns:a16="http://schemas.microsoft.com/office/drawing/2014/main" val="1621515564"/>
                    </a:ext>
                  </a:extLst>
                </a:gridCol>
                <a:gridCol w="1995727">
                  <a:extLst>
                    <a:ext uri="{9D8B030D-6E8A-4147-A177-3AD203B41FA5}">
                      <a16:colId xmlns:a16="http://schemas.microsoft.com/office/drawing/2014/main" val="2515325604"/>
                    </a:ext>
                  </a:extLst>
                </a:gridCol>
                <a:gridCol w="1493765">
                  <a:extLst>
                    <a:ext uri="{9D8B030D-6E8A-4147-A177-3AD203B41FA5}">
                      <a16:colId xmlns:a16="http://schemas.microsoft.com/office/drawing/2014/main" val="706619097"/>
                    </a:ext>
                  </a:extLst>
                </a:gridCol>
              </a:tblGrid>
              <a:tr h="721675">
                <a:tc>
                  <a:txBody>
                    <a:bodyPr/>
                    <a:lstStyle/>
                    <a:p>
                      <a:r>
                        <a:rPr lang="en-GB" sz="2000" dirty="0">
                          <a:solidFill>
                            <a:schemeClr val="tx1"/>
                          </a:solidFill>
                          <a:latin typeface="Arial" panose="020B0604020202020204" pitchFamily="34" charset="0"/>
                          <a:cs typeface="Arial" panose="020B0604020202020204" pitchFamily="34" charset="0"/>
                        </a:rPr>
                        <a:t>LONG TERM ABSENTEEISM</a:t>
                      </a:r>
                    </a:p>
                  </a:txBody>
                  <a:tcPr marL="89464" marR="89464" marT="44732" marB="44732"/>
                </a:tc>
                <a:tc>
                  <a:txBody>
                    <a:bodyPr/>
                    <a:lstStyle/>
                    <a:p>
                      <a:r>
                        <a:rPr lang="en-GB" sz="2300" b="0">
                          <a:solidFill>
                            <a:schemeClr val="tx1"/>
                          </a:solidFill>
                          <a:latin typeface="Arial" panose="020B0604020202020204" pitchFamily="34" charset="0"/>
                          <a:cs typeface="Arial" panose="020B0604020202020204" pitchFamily="34" charset="0"/>
                        </a:rPr>
                        <a:t>TIME </a:t>
                      </a:r>
                    </a:p>
                  </a:txBody>
                  <a:tcPr marL="89464" marR="89464" marT="44732" marB="44732"/>
                </a:tc>
                <a:tc>
                  <a:txBody>
                    <a:bodyPr/>
                    <a:lstStyle/>
                    <a:p>
                      <a:r>
                        <a:rPr lang="en-GB" sz="2300" b="0">
                          <a:solidFill>
                            <a:schemeClr val="tx1"/>
                          </a:solidFill>
                          <a:latin typeface="Arial" panose="020B0604020202020204" pitchFamily="34" charset="0"/>
                          <a:cs typeface="Arial" panose="020B0604020202020204" pitchFamily="34" charset="0"/>
                        </a:rPr>
                        <a:t>COST </a:t>
                      </a:r>
                    </a:p>
                  </a:txBody>
                  <a:tcPr marL="89464" marR="89464" marT="44732" marB="44732"/>
                </a:tc>
                <a:tc>
                  <a:txBody>
                    <a:bodyPr/>
                    <a:lstStyle/>
                    <a:p>
                      <a:r>
                        <a:rPr lang="en-GB" sz="2300" b="0">
                          <a:solidFill>
                            <a:schemeClr val="tx1"/>
                          </a:solidFill>
                          <a:latin typeface="Arial" panose="020B0604020202020204" pitchFamily="34" charset="0"/>
                          <a:cs typeface="Arial" panose="020B0604020202020204" pitchFamily="34" charset="0"/>
                        </a:rPr>
                        <a:t>EXPERTISE</a:t>
                      </a:r>
                    </a:p>
                  </a:txBody>
                  <a:tcPr marL="89464" marR="89464" marT="44732" marB="44732"/>
                </a:tc>
                <a:tc>
                  <a:txBody>
                    <a:bodyPr/>
                    <a:lstStyle/>
                    <a:p>
                      <a:endParaRPr lang="en-GB" sz="1800"/>
                    </a:p>
                  </a:txBody>
                  <a:tcPr marL="89464" marR="89464" marT="44732" marB="44732"/>
                </a:tc>
                <a:extLst>
                  <a:ext uri="{0D108BD9-81ED-4DB2-BD59-A6C34878D82A}">
                    <a16:rowId xmlns:a16="http://schemas.microsoft.com/office/drawing/2014/main" val="2084573755"/>
                  </a:ext>
                </a:extLst>
              </a:tr>
              <a:tr h="483105">
                <a:tc>
                  <a:txBody>
                    <a:bodyPr/>
                    <a:lstStyle/>
                    <a:p>
                      <a:endParaRPr lang="en-GB" sz="1800"/>
                    </a:p>
                  </a:txBody>
                  <a:tcPr marL="89464" marR="89464" marT="44732" marB="44732"/>
                </a:tc>
                <a:tc>
                  <a:txBody>
                    <a:bodyPr/>
                    <a:lstStyle/>
                    <a:p>
                      <a:pPr algn="ctr"/>
                      <a:r>
                        <a:rPr lang="en-GB" sz="2300" b="1">
                          <a:latin typeface="Arial" panose="020B0604020202020204" pitchFamily="34" charset="0"/>
                          <a:cs typeface="Arial" panose="020B0604020202020204" pitchFamily="34" charset="0"/>
                        </a:rPr>
                        <a:t>5</a:t>
                      </a:r>
                    </a:p>
                  </a:txBody>
                  <a:tcPr marL="89464" marR="89464" marT="44732" marB="44732"/>
                </a:tc>
                <a:tc>
                  <a:txBody>
                    <a:bodyPr/>
                    <a:lstStyle/>
                    <a:p>
                      <a:pPr marL="0" algn="ctr" defTabSz="914400" rtl="0" eaLnBrk="1" latinLnBrk="0" hangingPunct="1"/>
                      <a:r>
                        <a:rPr lang="en-GB" sz="2300" b="1" kern="1200">
                          <a:solidFill>
                            <a:srgbClr val="000000"/>
                          </a:solidFill>
                          <a:latin typeface="Arial" panose="020B0604020202020204" pitchFamily="34" charset="0"/>
                          <a:ea typeface="+mn-ea"/>
                          <a:cs typeface="Arial" panose="020B0604020202020204" pitchFamily="34" charset="0"/>
                        </a:rPr>
                        <a:t>5</a:t>
                      </a:r>
                    </a:p>
                  </a:txBody>
                  <a:tcPr marL="89464" marR="89464" marT="44732" marB="44732"/>
                </a:tc>
                <a:tc>
                  <a:txBody>
                    <a:bodyPr/>
                    <a:lstStyle/>
                    <a:p>
                      <a:pPr marL="0" algn="ctr" defTabSz="914400" rtl="0" eaLnBrk="1" latinLnBrk="0" hangingPunct="1"/>
                      <a:r>
                        <a:rPr lang="en-GB" sz="2300" b="1" kern="1200">
                          <a:solidFill>
                            <a:srgbClr val="000000"/>
                          </a:solidFill>
                          <a:latin typeface="Arial" panose="020B0604020202020204" pitchFamily="34" charset="0"/>
                          <a:ea typeface="+mn-ea"/>
                          <a:cs typeface="Arial" panose="020B0604020202020204" pitchFamily="34" charset="0"/>
                        </a:rPr>
                        <a:t>4</a:t>
                      </a:r>
                    </a:p>
                  </a:txBody>
                  <a:tcPr marL="89464" marR="89464" marT="44732" marB="44732"/>
                </a:tc>
                <a:tc>
                  <a:txBody>
                    <a:bodyPr/>
                    <a:lstStyle/>
                    <a:p>
                      <a:endParaRPr lang="en-GB" sz="1800"/>
                    </a:p>
                  </a:txBody>
                  <a:tcPr marL="89464" marR="89464" marT="44732" marB="44732"/>
                </a:tc>
                <a:extLst>
                  <a:ext uri="{0D108BD9-81ED-4DB2-BD59-A6C34878D82A}">
                    <a16:rowId xmlns:a16="http://schemas.microsoft.com/office/drawing/2014/main" val="2350203191"/>
                  </a:ext>
                </a:extLst>
              </a:tr>
              <a:tr h="960245">
                <a:tc>
                  <a:txBody>
                    <a:bodyPr/>
                    <a:lstStyle/>
                    <a:p>
                      <a:r>
                        <a:rPr lang="en-GB" sz="2700">
                          <a:solidFill>
                            <a:schemeClr val="tx1"/>
                          </a:solidFill>
                          <a:latin typeface="Arial" panose="020B0604020202020204" pitchFamily="34" charset="0"/>
                          <a:cs typeface="Arial" panose="020B0604020202020204" pitchFamily="34" charset="0"/>
                        </a:rPr>
                        <a:t>MENTAL SUPORT</a:t>
                      </a:r>
                    </a:p>
                  </a:txBody>
                  <a:tcPr marL="89464" marR="89464" marT="44732" marB="44732"/>
                </a:tc>
                <a:tc>
                  <a:txBody>
                    <a:bodyPr/>
                    <a:lstStyle/>
                    <a:p>
                      <a:pPr marL="0" algn="ctr" defTabSz="914400" rtl="0" eaLnBrk="1" latinLnBrk="0" hangingPunct="1"/>
                      <a:r>
                        <a:rPr lang="en-GB" sz="2300" b="1" kern="1200">
                          <a:solidFill>
                            <a:srgbClr val="000000"/>
                          </a:solidFill>
                          <a:latin typeface="Arial" panose="020B0604020202020204" pitchFamily="34" charset="0"/>
                          <a:ea typeface="+mn-ea"/>
                          <a:cs typeface="Arial" panose="020B0604020202020204" pitchFamily="34" charset="0"/>
                        </a:rPr>
                        <a:t>5=25</a:t>
                      </a:r>
                    </a:p>
                  </a:txBody>
                  <a:tcPr marL="89464" marR="89464" marT="44732" marB="44732"/>
                </a:tc>
                <a:tc>
                  <a:txBody>
                    <a:bodyPr/>
                    <a:lstStyle/>
                    <a:p>
                      <a:pPr marL="0" algn="ctr" defTabSz="914400" rtl="0" eaLnBrk="1" latinLnBrk="0" hangingPunct="1"/>
                      <a:r>
                        <a:rPr lang="en-GB" sz="2300" b="1" kern="1200">
                          <a:solidFill>
                            <a:srgbClr val="000000"/>
                          </a:solidFill>
                          <a:latin typeface="Arial" panose="020B0604020202020204" pitchFamily="34" charset="0"/>
                          <a:ea typeface="+mn-ea"/>
                          <a:cs typeface="Arial" panose="020B0604020202020204" pitchFamily="34" charset="0"/>
                        </a:rPr>
                        <a:t>2=10</a:t>
                      </a:r>
                    </a:p>
                  </a:txBody>
                  <a:tcPr marL="89464" marR="89464" marT="44732" marB="44732"/>
                </a:tc>
                <a:tc>
                  <a:txBody>
                    <a:bodyPr/>
                    <a:lstStyle/>
                    <a:p>
                      <a:pPr marL="0" algn="ctr" defTabSz="914400" rtl="0" eaLnBrk="1" latinLnBrk="0" hangingPunct="1"/>
                      <a:r>
                        <a:rPr lang="en-GB" sz="2300" b="1" kern="1200">
                          <a:solidFill>
                            <a:srgbClr val="000000"/>
                          </a:solidFill>
                          <a:latin typeface="Arial" panose="020B0604020202020204" pitchFamily="34" charset="0"/>
                          <a:ea typeface="+mn-ea"/>
                          <a:cs typeface="Arial" panose="020B0604020202020204" pitchFamily="34" charset="0"/>
                        </a:rPr>
                        <a:t>2=8</a:t>
                      </a:r>
                    </a:p>
                  </a:txBody>
                  <a:tcPr marL="89464" marR="89464" marT="44732" marB="44732"/>
                </a:tc>
                <a:tc>
                  <a:txBody>
                    <a:bodyPr/>
                    <a:lstStyle/>
                    <a:p>
                      <a:pPr algn="ctr"/>
                      <a:r>
                        <a:rPr lang="en-GB" sz="4300" b="1">
                          <a:solidFill>
                            <a:srgbClr val="C00000"/>
                          </a:solidFill>
                        </a:rPr>
                        <a:t>42</a:t>
                      </a:r>
                    </a:p>
                  </a:txBody>
                  <a:tcPr marL="89464" marR="89464" marT="44732" marB="44732"/>
                </a:tc>
                <a:extLst>
                  <a:ext uri="{0D108BD9-81ED-4DB2-BD59-A6C34878D82A}">
                    <a16:rowId xmlns:a16="http://schemas.microsoft.com/office/drawing/2014/main" val="2330529592"/>
                  </a:ext>
                </a:extLst>
              </a:tr>
              <a:tr h="960245">
                <a:tc>
                  <a:txBody>
                    <a:bodyPr/>
                    <a:lstStyle/>
                    <a:p>
                      <a:pPr marL="0" algn="l" defTabSz="914400" rtl="0" eaLnBrk="1" latinLnBrk="0" hangingPunct="1"/>
                      <a:r>
                        <a:rPr lang="en-GB" sz="2700" b="1" kern="1200">
                          <a:solidFill>
                            <a:schemeClr val="tx1"/>
                          </a:solidFill>
                          <a:latin typeface="Arial" panose="020B0604020202020204" pitchFamily="34" charset="0"/>
                          <a:ea typeface="+mn-ea"/>
                          <a:cs typeface="Arial" panose="020B0604020202020204" pitchFamily="34" charset="0"/>
                        </a:rPr>
                        <a:t>TRAINING PROVIDE</a:t>
                      </a:r>
                    </a:p>
                  </a:txBody>
                  <a:tcPr marL="89464" marR="89464" marT="44732" marB="44732"/>
                </a:tc>
                <a:tc>
                  <a:txBody>
                    <a:bodyPr/>
                    <a:lstStyle/>
                    <a:p>
                      <a:pPr marL="0" algn="ctr" defTabSz="914400" rtl="0" eaLnBrk="1" latinLnBrk="0" hangingPunct="1"/>
                      <a:r>
                        <a:rPr lang="en-GB" sz="2300" b="1" kern="1200">
                          <a:solidFill>
                            <a:srgbClr val="000000"/>
                          </a:solidFill>
                          <a:latin typeface="Arial" panose="020B0604020202020204" pitchFamily="34" charset="0"/>
                          <a:ea typeface="+mn-ea"/>
                          <a:cs typeface="Arial" panose="020B0604020202020204" pitchFamily="34" charset="0"/>
                        </a:rPr>
                        <a:t>5=25</a:t>
                      </a:r>
                    </a:p>
                  </a:txBody>
                  <a:tcPr marL="89464" marR="89464" marT="44732" marB="44732"/>
                </a:tc>
                <a:tc>
                  <a:txBody>
                    <a:bodyPr/>
                    <a:lstStyle/>
                    <a:p>
                      <a:pPr marL="0" algn="ctr" defTabSz="914400" rtl="0" eaLnBrk="1" latinLnBrk="0" hangingPunct="1"/>
                      <a:r>
                        <a:rPr lang="en-GB" sz="2300" b="1" kern="1200">
                          <a:solidFill>
                            <a:srgbClr val="000000"/>
                          </a:solidFill>
                          <a:latin typeface="Arial" panose="020B0604020202020204" pitchFamily="34" charset="0"/>
                          <a:ea typeface="+mn-ea"/>
                          <a:cs typeface="Arial" panose="020B0604020202020204" pitchFamily="34" charset="0"/>
                        </a:rPr>
                        <a:t>3=15</a:t>
                      </a:r>
                    </a:p>
                  </a:txBody>
                  <a:tcPr marL="89464" marR="89464" marT="44732" marB="44732"/>
                </a:tc>
                <a:tc>
                  <a:txBody>
                    <a:bodyPr/>
                    <a:lstStyle/>
                    <a:p>
                      <a:pPr marL="0" algn="ctr" defTabSz="914400" rtl="0" eaLnBrk="1" latinLnBrk="0" hangingPunct="1"/>
                      <a:r>
                        <a:rPr lang="en-GB" sz="2300" b="1" kern="1200">
                          <a:solidFill>
                            <a:srgbClr val="000000"/>
                          </a:solidFill>
                          <a:latin typeface="Arial" panose="020B0604020202020204" pitchFamily="34" charset="0"/>
                          <a:ea typeface="+mn-ea"/>
                          <a:cs typeface="Arial" panose="020B0604020202020204" pitchFamily="34" charset="0"/>
                        </a:rPr>
                        <a:t>4=16</a:t>
                      </a:r>
                    </a:p>
                  </a:txBody>
                  <a:tcPr marL="89464" marR="89464" marT="44732" marB="44732"/>
                </a:tc>
                <a:tc>
                  <a:txBody>
                    <a:bodyPr/>
                    <a:lstStyle/>
                    <a:p>
                      <a:pPr algn="ctr"/>
                      <a:r>
                        <a:rPr lang="en-GB" sz="4300" b="1">
                          <a:solidFill>
                            <a:srgbClr val="C00000"/>
                          </a:solidFill>
                        </a:rPr>
                        <a:t>56</a:t>
                      </a:r>
                    </a:p>
                  </a:txBody>
                  <a:tcPr marL="89464" marR="89464" marT="44732" marB="44732"/>
                </a:tc>
                <a:extLst>
                  <a:ext uri="{0D108BD9-81ED-4DB2-BD59-A6C34878D82A}">
                    <a16:rowId xmlns:a16="http://schemas.microsoft.com/office/drawing/2014/main" val="2490774466"/>
                  </a:ext>
                </a:extLst>
              </a:tr>
              <a:tr h="781318">
                <a:tc>
                  <a:txBody>
                    <a:bodyPr/>
                    <a:lstStyle/>
                    <a:p>
                      <a:pPr marL="0" algn="l" defTabSz="914400" rtl="0" eaLnBrk="1" latinLnBrk="0" hangingPunct="1"/>
                      <a:r>
                        <a:rPr lang="en-GB" sz="2000" b="1" kern="1200" dirty="0">
                          <a:solidFill>
                            <a:schemeClr val="tx1"/>
                          </a:solidFill>
                          <a:latin typeface="Arial" panose="020B0604020202020204" pitchFamily="34" charset="0"/>
                          <a:ea typeface="+mn-ea"/>
                          <a:cs typeface="Arial" panose="020B0604020202020204" pitchFamily="34" charset="0"/>
                        </a:rPr>
                        <a:t>TREATMENT</a:t>
                      </a:r>
                    </a:p>
                  </a:txBody>
                  <a:tcPr marL="89464" marR="89464" marT="44732" marB="44732"/>
                </a:tc>
                <a:tc>
                  <a:txBody>
                    <a:bodyPr/>
                    <a:lstStyle/>
                    <a:p>
                      <a:pPr marL="0" algn="ctr" defTabSz="914400" rtl="0" eaLnBrk="1" latinLnBrk="0" hangingPunct="1"/>
                      <a:r>
                        <a:rPr lang="en-GB" sz="2300" b="1" kern="1200">
                          <a:solidFill>
                            <a:srgbClr val="000000"/>
                          </a:solidFill>
                          <a:latin typeface="Arial" panose="020B0604020202020204" pitchFamily="34" charset="0"/>
                          <a:ea typeface="+mn-ea"/>
                          <a:cs typeface="Arial" panose="020B0604020202020204" pitchFamily="34" charset="0"/>
                        </a:rPr>
                        <a:t>5=25</a:t>
                      </a:r>
                    </a:p>
                  </a:txBody>
                  <a:tcPr marL="89464" marR="89464" marT="44732" marB="44732"/>
                </a:tc>
                <a:tc>
                  <a:txBody>
                    <a:bodyPr/>
                    <a:lstStyle/>
                    <a:p>
                      <a:pPr marL="0" algn="ctr" defTabSz="914400" rtl="0" eaLnBrk="1" latinLnBrk="0" hangingPunct="1"/>
                      <a:r>
                        <a:rPr lang="en-GB" sz="2300" b="1" kern="1200">
                          <a:solidFill>
                            <a:srgbClr val="000000"/>
                          </a:solidFill>
                          <a:latin typeface="Arial" panose="020B0604020202020204" pitchFamily="34" charset="0"/>
                          <a:ea typeface="+mn-ea"/>
                          <a:cs typeface="Arial" panose="020B0604020202020204" pitchFamily="34" charset="0"/>
                        </a:rPr>
                        <a:t>2=10</a:t>
                      </a:r>
                    </a:p>
                  </a:txBody>
                  <a:tcPr marL="89464" marR="89464" marT="44732" marB="44732"/>
                </a:tc>
                <a:tc>
                  <a:txBody>
                    <a:bodyPr/>
                    <a:lstStyle/>
                    <a:p>
                      <a:pPr marL="0" algn="ctr" defTabSz="914400" rtl="0" eaLnBrk="1" latinLnBrk="0" hangingPunct="1"/>
                      <a:r>
                        <a:rPr lang="en-GB" sz="2300" b="1" kern="1200">
                          <a:solidFill>
                            <a:srgbClr val="000000"/>
                          </a:solidFill>
                          <a:latin typeface="Arial" panose="020B0604020202020204" pitchFamily="34" charset="0"/>
                          <a:ea typeface="+mn-ea"/>
                          <a:cs typeface="Arial" panose="020B0604020202020204" pitchFamily="34" charset="0"/>
                        </a:rPr>
                        <a:t>2=8</a:t>
                      </a:r>
                    </a:p>
                  </a:txBody>
                  <a:tcPr marL="89464" marR="89464" marT="44732" marB="44732"/>
                </a:tc>
                <a:tc>
                  <a:txBody>
                    <a:bodyPr/>
                    <a:lstStyle/>
                    <a:p>
                      <a:pPr algn="ctr"/>
                      <a:r>
                        <a:rPr lang="en-GB" sz="4300" b="1">
                          <a:solidFill>
                            <a:srgbClr val="C00000"/>
                          </a:solidFill>
                        </a:rPr>
                        <a:t>32</a:t>
                      </a:r>
                    </a:p>
                  </a:txBody>
                  <a:tcPr marL="89464" marR="89464" marT="44732" marB="44732"/>
                </a:tc>
                <a:extLst>
                  <a:ext uri="{0D108BD9-81ED-4DB2-BD59-A6C34878D82A}">
                    <a16:rowId xmlns:a16="http://schemas.microsoft.com/office/drawing/2014/main" val="2847021330"/>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outdoor object, nature, comet, night&#10;&#10;Description automatically generated">
            <a:extLst>
              <a:ext uri="{FF2B5EF4-FFF2-40B4-BE49-F238E27FC236}">
                <a16:creationId xmlns:a16="http://schemas.microsoft.com/office/drawing/2014/main" id="{06291E0C-A5C0-46B1-99D2-A4DCA39F5BA0}"/>
              </a:ext>
            </a:extLst>
          </p:cNvPr>
          <p:cNvPicPr>
            <a:picLocks noChangeAspect="1"/>
          </p:cNvPicPr>
          <p:nvPr/>
        </p:nvPicPr>
        <p:blipFill rotWithShape="1">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6045"/>
          <a:stretch/>
        </p:blipFill>
        <p:spPr>
          <a:xfrm>
            <a:off x="20" y="10"/>
            <a:ext cx="12191980" cy="6857990"/>
          </a:xfrm>
          <a:prstGeom prst="rect">
            <a:avLst/>
          </a:prstGeom>
        </p:spPr>
      </p:pic>
      <p:sp>
        <p:nvSpPr>
          <p:cNvPr id="2" name="Title 1">
            <a:extLst>
              <a:ext uri="{FF2B5EF4-FFF2-40B4-BE49-F238E27FC236}">
                <a16:creationId xmlns:a16="http://schemas.microsoft.com/office/drawing/2014/main" id="{4481D6D3-DC52-46D7-B798-316487371B2E}"/>
              </a:ext>
            </a:extLst>
          </p:cNvPr>
          <p:cNvSpPr txBox="1">
            <a:spLocks noGrp="1"/>
          </p:cNvSpPr>
          <p:nvPr>
            <p:ph type="title"/>
          </p:nvPr>
        </p:nvSpPr>
        <p:spPr>
          <a:xfrm>
            <a:off x="838200" y="365125"/>
            <a:ext cx="10515600" cy="1325563"/>
          </a:xfrm>
        </p:spPr>
        <p:txBody>
          <a:bodyPr>
            <a:normAutofit/>
          </a:bodyPr>
          <a:lstStyle/>
          <a:p>
            <a:r>
              <a:rPr lang="en-GB">
                <a:solidFill>
                  <a:srgbClr val="FFFFFF"/>
                </a:solidFill>
              </a:rPr>
              <a:t>Definition</a:t>
            </a:r>
          </a:p>
        </p:txBody>
      </p:sp>
      <p:sp>
        <p:nvSpPr>
          <p:cNvPr id="3" name="Content Placeholder 2">
            <a:extLst>
              <a:ext uri="{FF2B5EF4-FFF2-40B4-BE49-F238E27FC236}">
                <a16:creationId xmlns:a16="http://schemas.microsoft.com/office/drawing/2014/main" id="{685BD414-9F50-4343-A87F-0B3FD57C18B8}"/>
              </a:ext>
            </a:extLst>
          </p:cNvPr>
          <p:cNvSpPr txBox="1">
            <a:spLocks noGrp="1"/>
          </p:cNvSpPr>
          <p:nvPr>
            <p:ph idx="1"/>
          </p:nvPr>
        </p:nvSpPr>
        <p:spPr>
          <a:xfrm>
            <a:off x="838200" y="1825625"/>
            <a:ext cx="10515600" cy="4351338"/>
          </a:xfrm>
        </p:spPr>
        <p:txBody>
          <a:bodyPr>
            <a:normAutofit/>
          </a:bodyPr>
          <a:lstStyle/>
          <a:p>
            <a:pPr lvl="0"/>
            <a:r>
              <a:rPr lang="en-GB">
                <a:solidFill>
                  <a:srgbClr val="FFFFFF"/>
                </a:solidFill>
                <a:latin typeface="Arial" pitchFamily="34"/>
                <a:cs typeface="Arial" pitchFamily="34"/>
              </a:rPr>
              <a:t>A manager's decision-making abilities allow him or her to examine options and apply judgement to select an appropriate and timely course of action. The phrases "decision making" and "issue resolution" are sometimes used interchangeably, however they are not synonymous. 'Problem solving,' as the word implies, begins with the discovery of a problem or issue</a:t>
            </a:r>
          </a:p>
          <a:p>
            <a:pPr lvl="0"/>
            <a:endParaRPr lang="en-GB">
              <a:solidFill>
                <a:srgbClr val="FFFFFF"/>
              </a:solidFill>
            </a:endParaRPr>
          </a:p>
        </p:txBody>
      </p:sp>
      <p:sp>
        <p:nvSpPr>
          <p:cNvPr id="6" name="TextBox 5">
            <a:extLst>
              <a:ext uri="{FF2B5EF4-FFF2-40B4-BE49-F238E27FC236}">
                <a16:creationId xmlns:a16="http://schemas.microsoft.com/office/drawing/2014/main" id="{6B3961E9-077F-4798-B3CB-46AD26941B8B}"/>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iff.rit.edu/classes/phys106/lectures/comets/comet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ccentBox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255</Words>
  <Application>Microsoft Office PowerPoint</Application>
  <PresentationFormat>Widescreen</PresentationFormat>
  <Paragraphs>63</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Avenir Next LT Pro</vt:lpstr>
      <vt:lpstr>Calibri</vt:lpstr>
      <vt:lpstr>Neue Haas Grotesk Text Pro</vt:lpstr>
      <vt:lpstr>AccentBoxVTI</vt:lpstr>
      <vt:lpstr>Problem solving and decision making</vt:lpstr>
      <vt:lpstr>REDUCING LONG TERM ABSENTEEISM</vt:lpstr>
      <vt:lpstr>ABSENTEEISM</vt:lpstr>
      <vt:lpstr>PowerPoint Presentation</vt:lpstr>
      <vt:lpstr>PESTEL ANALYSIS FOR NHS ABSENTEEISM</vt:lpstr>
      <vt:lpstr>Mic Cheshire Trust Absenteeism problem on Fishbode Diagram</vt:lpstr>
      <vt:lpstr>Evaluation of alternative solutions to absenteeism </vt:lpstr>
      <vt:lpstr>Definition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Adrian Pop (2109183)</dc:creator>
  <cp:lastModifiedBy>Adrian Pop (2109183)</cp:lastModifiedBy>
  <cp:revision>3</cp:revision>
  <dcterms:created xsi:type="dcterms:W3CDTF">2022-03-12T00:27:08Z</dcterms:created>
  <dcterms:modified xsi:type="dcterms:W3CDTF">2022-03-12T22:57:38Z</dcterms:modified>
</cp:coreProperties>
</file>