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767920-10F4-522D-E7C8-190114D25A9E}" v="21" dt="2019-12-04T18:38:04.937"/>
    <p1510:client id="{5061797B-E76F-42EF-8A9B-1180A7004AD2}" v="44" dt="2019-12-05T12:24:49.865"/>
    <p1510:client id="{53E8DAB9-B641-4953-ACDA-4C353F07C7C5}" v="88" dt="2019-12-05T12:30:14.384"/>
    <p1510:client id="{B3042716-35B1-98BA-7B68-206D4CC9C646}" v="420" dt="2019-12-04T18:28:30.1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86" d="100"/>
          <a:sy n="86" d="100"/>
        </p:scale>
        <p:origin x="4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222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654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668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53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404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351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0715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167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7298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567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6590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2203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8710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8014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7170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32631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15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4062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785" y="1305287"/>
            <a:ext cx="8683112" cy="2440288"/>
          </a:xfrm>
        </p:spPr>
        <p:txBody>
          <a:bodyPr>
            <a:normAutofit fontScale="90000"/>
          </a:bodyPr>
          <a:lstStyle/>
          <a:p>
            <a:r>
              <a:rPr lang="en-US" dirty="0"/>
              <a:t>Presentation on an identified group's contribution to sustainability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74136" y="3677340"/>
            <a:ext cx="7551482" cy="2380241"/>
          </a:xfrm>
        </p:spPr>
        <p:txBody>
          <a:bodyPr vert="horz" lIns="91440" tIns="91440" rIns="91440" bIns="91440" rtlCol="0" anchor="t">
            <a:normAutofit lnSpcReduction="10000"/>
          </a:bodyPr>
          <a:lstStyle/>
          <a:p>
            <a:pPr marL="342900" indent="-342900" algn="l">
              <a:buChar char="•"/>
            </a:pPr>
            <a:r>
              <a:rPr lang="en-US" dirty="0"/>
              <a:t>Tai Ceredigion Housing Association </a:t>
            </a:r>
          </a:p>
          <a:p>
            <a:pPr marL="342900" indent="-342900" algn="l">
              <a:buChar char="•"/>
            </a:pPr>
            <a:r>
              <a:rPr lang="en-US" dirty="0"/>
              <a:t>What is  Tai Ceredigion ?</a:t>
            </a:r>
          </a:p>
          <a:p>
            <a:pPr marL="342900" indent="-342900" algn="l">
              <a:buChar char="•"/>
            </a:pPr>
            <a:r>
              <a:rPr lang="en-US" dirty="0"/>
              <a:t>Why sustainability  is important?</a:t>
            </a:r>
          </a:p>
          <a:p>
            <a:pPr marL="342900" indent="-342900" algn="l">
              <a:buChar char="•"/>
            </a:pPr>
            <a:r>
              <a:rPr lang="en-US" dirty="0"/>
              <a:t>How Tai Ceredigion is  contributing to sustainability</a:t>
            </a:r>
          </a:p>
          <a:p>
            <a:pPr marL="342900" indent="-342900" algn="l">
              <a:buChar char="•"/>
            </a:pPr>
            <a:r>
              <a:rPr lang="en-US" dirty="0"/>
              <a:t>Why  these contributions are important?</a:t>
            </a:r>
          </a:p>
          <a:p>
            <a:pPr marL="285750" indent="-285750">
              <a:buChar char="•"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288128-4D25-4398-B9EE-509A605DCD41}"/>
              </a:ext>
            </a:extLst>
          </p:cNvPr>
          <p:cNvSpPr txBox="1"/>
          <p:nvPr/>
        </p:nvSpPr>
        <p:spPr>
          <a:xfrm>
            <a:off x="2226039" y="139908"/>
            <a:ext cx="81396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 Black"/>
              </a:rPr>
              <a:t>Louise Davies      </a:t>
            </a:r>
            <a:r>
              <a:rPr lang="en-GB" dirty="0"/>
              <a:t>                          </a:t>
            </a:r>
            <a:r>
              <a:rPr lang="en-GB" dirty="0">
                <a:latin typeface="Arial Black"/>
              </a:rPr>
              <a:t>  BMSP 4003   </a:t>
            </a:r>
            <a:r>
              <a:rPr lang="en-GB" dirty="0"/>
              <a:t>                                </a:t>
            </a:r>
            <a:r>
              <a:rPr lang="en-GB" dirty="0">
                <a:latin typeface="Arial Black"/>
              </a:rPr>
              <a:t> 1906903</a:t>
            </a:r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5" ma:contentTypeDescription="Create a new document." ma:contentTypeScope="" ma:versionID="eb8929d574e6a49cc6565eab278f8c7a">
  <xsd:schema xmlns:xsd="http://www.w3.org/2001/XMLSchema" xmlns:xs="http://www.w3.org/2001/XMLSchema" xmlns:p="http://schemas.microsoft.com/office/2006/metadata/properties" xmlns:ns3="9d0d5cce-d4dc-4043-8325-c992d2f588cd" xmlns:ns4="39a888ec-cc75-402e-856f-ff68cc5460ab" targetNamespace="http://schemas.microsoft.com/office/2006/metadata/properties" ma:root="true" ma:fieldsID="31e57d330aaecea160a72bb6cfce4fe8" ns3:_="" ns4:_="">
    <xsd:import namespace="9d0d5cce-d4dc-4043-8325-c992d2f588cd"/>
    <xsd:import namespace="39a888ec-cc75-402e-856f-ff68cc5460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9a888ec-cc75-402e-856f-ff68cc5460a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DB3EDCC-8D7C-4DA9-BEA2-AAF557E688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39a888ec-cc75-402e-856f-ff68cc5460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E8D4DD7-FC8B-4F3E-A6D4-9EB435B54AD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E9763A3-D6AD-4023-B2CE-6D21B0E79B9E}">
  <ds:schemaRefs>
    <ds:schemaRef ds:uri="http://purl.org/dc/dcmitype/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39a888ec-cc75-402e-856f-ff68cc5460ab"/>
    <ds:schemaRef ds:uri="9d0d5cce-d4dc-4043-8325-c992d2f588c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0</TotalTime>
  <Words>14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Arial Black</vt:lpstr>
      <vt:lpstr>Corbel</vt:lpstr>
      <vt:lpstr>Parallax</vt:lpstr>
      <vt:lpstr>Presentation on an identified group's contribution to sustainability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Student</dc:creator>
  <cp:lastModifiedBy>Louise Davies (1906903)</cp:lastModifiedBy>
  <cp:revision>128</cp:revision>
  <dcterms:created xsi:type="dcterms:W3CDTF">2019-12-04T18:09:08Z</dcterms:created>
  <dcterms:modified xsi:type="dcterms:W3CDTF">2019-12-05T17:25:15Z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