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DAFA6C9-D424-E84A-2968-814557D3D321}" v="34" dt="2026-02-22T13:23:09.0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 Maria Serban (2507260)" userId="S::2507260@student.uwtsd.ac.uk::687d128a-1c8d-4b81-acc9-36a8fea8bd98" providerId="AD" clId="Web-{BDAFA6C9-D424-E84A-2968-814557D3D321}"/>
    <pc:docChg chg="delSld modSld">
      <pc:chgData name="Ana Maria Serban (2507260)" userId="S::2507260@student.uwtsd.ac.uk::687d128a-1c8d-4b81-acc9-36a8fea8bd98" providerId="AD" clId="Web-{BDAFA6C9-D424-E84A-2968-814557D3D321}" dt="2026-02-22T13:23:09.095" v="50"/>
      <pc:docMkLst>
        <pc:docMk/>
      </pc:docMkLst>
      <pc:sldChg chg="addSp delSp modSp mod setBg">
        <pc:chgData name="Ana Maria Serban (2507260)" userId="S::2507260@student.uwtsd.ac.uk::687d128a-1c8d-4b81-acc9-36a8fea8bd98" providerId="AD" clId="Web-{BDAFA6C9-D424-E84A-2968-814557D3D321}" dt="2026-02-22T13:18:08.287" v="31"/>
        <pc:sldMkLst>
          <pc:docMk/>
          <pc:sldMk cId="0" sldId="256"/>
        </pc:sldMkLst>
        <pc:spChg chg="mod">
          <ac:chgData name="Ana Maria Serban (2507260)" userId="S::2507260@student.uwtsd.ac.uk::687d128a-1c8d-4b81-acc9-36a8fea8bd98" providerId="AD" clId="Web-{BDAFA6C9-D424-E84A-2968-814557D3D321}" dt="2026-02-22T13:18:08.287" v="31"/>
          <ac:spMkLst>
            <pc:docMk/>
            <pc:sldMk cId="0" sldId="256"/>
            <ac:spMk id="2" creationId="{00000000-0000-0000-0000-000000000000}"/>
          </ac:spMkLst>
        </pc:spChg>
        <pc:spChg chg="del mod">
          <ac:chgData name="Ana Maria Serban (2507260)" userId="S::2507260@student.uwtsd.ac.uk::687d128a-1c8d-4b81-acc9-36a8fea8bd98" providerId="AD" clId="Web-{BDAFA6C9-D424-E84A-2968-814557D3D321}" dt="2026-02-22T13:18:08.287" v="31"/>
          <ac:spMkLst>
            <pc:docMk/>
            <pc:sldMk cId="0" sldId="256"/>
            <ac:spMk id="3" creationId="{00000000-0000-0000-0000-000000000000}"/>
          </ac:spMkLst>
        </pc:spChg>
        <pc:spChg chg="add">
          <ac:chgData name="Ana Maria Serban (2507260)" userId="S::2507260@student.uwtsd.ac.uk::687d128a-1c8d-4b81-acc9-36a8fea8bd98" providerId="AD" clId="Web-{BDAFA6C9-D424-E84A-2968-814557D3D321}" dt="2026-02-22T13:18:08.287" v="31"/>
          <ac:spMkLst>
            <pc:docMk/>
            <pc:sldMk cId="0" sldId="256"/>
            <ac:spMk id="9" creationId="{2E442304-DDBD-4F7B-8017-36BCC863FB40}"/>
          </ac:spMkLst>
        </pc:spChg>
        <pc:spChg chg="add">
          <ac:chgData name="Ana Maria Serban (2507260)" userId="S::2507260@student.uwtsd.ac.uk::687d128a-1c8d-4b81-acc9-36a8fea8bd98" providerId="AD" clId="Web-{BDAFA6C9-D424-E84A-2968-814557D3D321}" dt="2026-02-22T13:18:08.287" v="31"/>
          <ac:spMkLst>
            <pc:docMk/>
            <pc:sldMk cId="0" sldId="256"/>
            <ac:spMk id="11" creationId="{5E107275-3853-46FD-A241-DE4355A42675}"/>
          </ac:spMkLst>
        </pc:spChg>
        <pc:graphicFrameChg chg="add">
          <ac:chgData name="Ana Maria Serban (2507260)" userId="S::2507260@student.uwtsd.ac.uk::687d128a-1c8d-4b81-acc9-36a8fea8bd98" providerId="AD" clId="Web-{BDAFA6C9-D424-E84A-2968-814557D3D321}" dt="2026-02-22T13:18:08.287" v="31"/>
          <ac:graphicFrameMkLst>
            <pc:docMk/>
            <pc:sldMk cId="0" sldId="256"/>
            <ac:graphicFrameMk id="5" creationId="{BE0A4DE0-3B58-7729-2A58-31509125A153}"/>
          </ac:graphicFrameMkLst>
        </pc:graphicFrameChg>
      </pc:sldChg>
      <pc:sldChg chg="addSp delSp modSp mod setBg">
        <pc:chgData name="Ana Maria Serban (2507260)" userId="S::2507260@student.uwtsd.ac.uk::687d128a-1c8d-4b81-acc9-36a8fea8bd98" providerId="AD" clId="Web-{BDAFA6C9-D424-E84A-2968-814557D3D321}" dt="2026-02-22T13:18:25.193" v="34"/>
        <pc:sldMkLst>
          <pc:docMk/>
          <pc:sldMk cId="0" sldId="257"/>
        </pc:sldMkLst>
        <pc:spChg chg="mod">
          <ac:chgData name="Ana Maria Serban (2507260)" userId="S::2507260@student.uwtsd.ac.uk::687d128a-1c8d-4b81-acc9-36a8fea8bd98" providerId="AD" clId="Web-{BDAFA6C9-D424-E84A-2968-814557D3D321}" dt="2026-02-22T13:18:25.193" v="34"/>
          <ac:spMkLst>
            <pc:docMk/>
            <pc:sldMk cId="0" sldId="257"/>
            <ac:spMk id="2" creationId="{00000000-0000-0000-0000-000000000000}"/>
          </ac:spMkLst>
        </pc:spChg>
        <pc:spChg chg="add del">
          <ac:chgData name="Ana Maria Serban (2507260)" userId="S::2507260@student.uwtsd.ac.uk::687d128a-1c8d-4b81-acc9-36a8fea8bd98" providerId="AD" clId="Web-{BDAFA6C9-D424-E84A-2968-814557D3D321}" dt="2026-02-22T13:18:25.193" v="34"/>
          <ac:spMkLst>
            <pc:docMk/>
            <pc:sldMk cId="0" sldId="257"/>
            <ac:spMk id="3" creationId="{00000000-0000-0000-0000-000000000000}"/>
          </ac:spMkLst>
        </pc:spChg>
        <pc:spChg chg="add">
          <ac:chgData name="Ana Maria Serban (2507260)" userId="S::2507260@student.uwtsd.ac.uk::687d128a-1c8d-4b81-acc9-36a8fea8bd98" providerId="AD" clId="Web-{BDAFA6C9-D424-E84A-2968-814557D3D321}" dt="2026-02-22T13:18:25.193" v="34"/>
          <ac:spMkLst>
            <pc:docMk/>
            <pc:sldMk cId="0" sldId="257"/>
            <ac:spMk id="8" creationId="{907EF6B7-1338-4443-8C46-6A318D952DFD}"/>
          </ac:spMkLst>
        </pc:spChg>
        <pc:spChg chg="add del">
          <ac:chgData name="Ana Maria Serban (2507260)" userId="S::2507260@student.uwtsd.ac.uk::687d128a-1c8d-4b81-acc9-36a8fea8bd98" providerId="AD" clId="Web-{BDAFA6C9-D424-E84A-2968-814557D3D321}" dt="2026-02-22T13:18:25.178" v="33"/>
          <ac:spMkLst>
            <pc:docMk/>
            <pc:sldMk cId="0" sldId="257"/>
            <ac:spMk id="10" creationId="{B50AB553-2A96-4A92-96F2-93548E096954}"/>
          </ac:spMkLst>
        </pc:spChg>
        <pc:spChg chg="add">
          <ac:chgData name="Ana Maria Serban (2507260)" userId="S::2507260@student.uwtsd.ac.uk::687d128a-1c8d-4b81-acc9-36a8fea8bd98" providerId="AD" clId="Web-{BDAFA6C9-D424-E84A-2968-814557D3D321}" dt="2026-02-22T13:18:25.193" v="34"/>
          <ac:spMkLst>
            <pc:docMk/>
            <pc:sldMk cId="0" sldId="257"/>
            <ac:spMk id="12" creationId="{081E4A58-353D-44AE-B2FC-2A74E2E400F7}"/>
          </ac:spMkLst>
        </pc:spChg>
        <pc:spChg chg="add">
          <ac:chgData name="Ana Maria Serban (2507260)" userId="S::2507260@student.uwtsd.ac.uk::687d128a-1c8d-4b81-acc9-36a8fea8bd98" providerId="AD" clId="Web-{BDAFA6C9-D424-E84A-2968-814557D3D321}" dt="2026-02-22T13:18:25.193" v="34"/>
          <ac:spMkLst>
            <pc:docMk/>
            <pc:sldMk cId="0" sldId="257"/>
            <ac:spMk id="13" creationId="{DAAE4CDD-124C-4DCF-9584-B6033B545DD5}"/>
          </ac:spMkLst>
        </pc:spChg>
        <pc:spChg chg="add">
          <ac:chgData name="Ana Maria Serban (2507260)" userId="S::2507260@student.uwtsd.ac.uk::687d128a-1c8d-4b81-acc9-36a8fea8bd98" providerId="AD" clId="Web-{BDAFA6C9-D424-E84A-2968-814557D3D321}" dt="2026-02-22T13:18:25.193" v="34"/>
          <ac:spMkLst>
            <pc:docMk/>
            <pc:sldMk cId="0" sldId="257"/>
            <ac:spMk id="14" creationId="{00000000-0000-0000-0000-000000000000}"/>
          </ac:spMkLst>
        </pc:spChg>
        <pc:graphicFrameChg chg="add del">
          <ac:chgData name="Ana Maria Serban (2507260)" userId="S::2507260@student.uwtsd.ac.uk::687d128a-1c8d-4b81-acc9-36a8fea8bd98" providerId="AD" clId="Web-{BDAFA6C9-D424-E84A-2968-814557D3D321}" dt="2026-02-22T13:18:25.178" v="33"/>
          <ac:graphicFrameMkLst>
            <pc:docMk/>
            <pc:sldMk cId="0" sldId="257"/>
            <ac:graphicFrameMk id="5" creationId="{2CF114BA-185D-00E2-5608-E2813F269FAB}"/>
          </ac:graphicFrameMkLst>
        </pc:graphicFrameChg>
        <pc:picChg chg="add del">
          <ac:chgData name="Ana Maria Serban (2507260)" userId="S::2507260@student.uwtsd.ac.uk::687d128a-1c8d-4b81-acc9-36a8fea8bd98" providerId="AD" clId="Web-{BDAFA6C9-D424-E84A-2968-814557D3D321}" dt="2026-02-22T13:18:25.178" v="33"/>
          <ac:picMkLst>
            <pc:docMk/>
            <pc:sldMk cId="0" sldId="257"/>
            <ac:picMk id="6" creationId="{045F9994-E46B-D401-F5DE-A9D34E14C0A9}"/>
          </ac:picMkLst>
        </pc:picChg>
      </pc:sldChg>
      <pc:sldChg chg="addSp delSp modSp mod setBg">
        <pc:chgData name="Ana Maria Serban (2507260)" userId="S::2507260@student.uwtsd.ac.uk::687d128a-1c8d-4b81-acc9-36a8fea8bd98" providerId="AD" clId="Web-{BDAFA6C9-D424-E84A-2968-814557D3D321}" dt="2026-02-22T13:18:36.053" v="37"/>
        <pc:sldMkLst>
          <pc:docMk/>
          <pc:sldMk cId="0" sldId="258"/>
        </pc:sldMkLst>
        <pc:spChg chg="mod">
          <ac:chgData name="Ana Maria Serban (2507260)" userId="S::2507260@student.uwtsd.ac.uk::687d128a-1c8d-4b81-acc9-36a8fea8bd98" providerId="AD" clId="Web-{BDAFA6C9-D424-E84A-2968-814557D3D321}" dt="2026-02-22T13:18:36.053" v="37"/>
          <ac:spMkLst>
            <pc:docMk/>
            <pc:sldMk cId="0" sldId="258"/>
            <ac:spMk id="2" creationId="{00000000-0000-0000-0000-000000000000}"/>
          </ac:spMkLst>
        </pc:spChg>
        <pc:spChg chg="add del">
          <ac:chgData name="Ana Maria Serban (2507260)" userId="S::2507260@student.uwtsd.ac.uk::687d128a-1c8d-4b81-acc9-36a8fea8bd98" providerId="AD" clId="Web-{BDAFA6C9-D424-E84A-2968-814557D3D321}" dt="2026-02-22T13:18:36.053" v="37"/>
          <ac:spMkLst>
            <pc:docMk/>
            <pc:sldMk cId="0" sldId="258"/>
            <ac:spMk id="3" creationId="{00000000-0000-0000-0000-000000000000}"/>
          </ac:spMkLst>
        </pc:spChg>
        <pc:spChg chg="add del">
          <ac:chgData name="Ana Maria Serban (2507260)" userId="S::2507260@student.uwtsd.ac.uk::687d128a-1c8d-4b81-acc9-36a8fea8bd98" providerId="AD" clId="Web-{BDAFA6C9-D424-E84A-2968-814557D3D321}" dt="2026-02-22T13:18:36.006" v="36"/>
          <ac:spMkLst>
            <pc:docMk/>
            <pc:sldMk cId="0" sldId="258"/>
            <ac:spMk id="9" creationId="{BACC6370-2D7E-4714-9D71-7542949D7D5D}"/>
          </ac:spMkLst>
        </pc:spChg>
        <pc:spChg chg="add del">
          <ac:chgData name="Ana Maria Serban (2507260)" userId="S::2507260@student.uwtsd.ac.uk::687d128a-1c8d-4b81-acc9-36a8fea8bd98" providerId="AD" clId="Web-{BDAFA6C9-D424-E84A-2968-814557D3D321}" dt="2026-02-22T13:18:36.006" v="36"/>
          <ac:spMkLst>
            <pc:docMk/>
            <pc:sldMk cId="0" sldId="258"/>
            <ac:spMk id="11" creationId="{256B2C21-A230-48C0-8DF1-C46611373C44}"/>
          </ac:spMkLst>
        </pc:spChg>
        <pc:spChg chg="add del">
          <ac:chgData name="Ana Maria Serban (2507260)" userId="S::2507260@student.uwtsd.ac.uk::687d128a-1c8d-4b81-acc9-36a8fea8bd98" providerId="AD" clId="Web-{BDAFA6C9-D424-E84A-2968-814557D3D321}" dt="2026-02-22T13:18:36.006" v="36"/>
          <ac:spMkLst>
            <pc:docMk/>
            <pc:sldMk cId="0" sldId="258"/>
            <ac:spMk id="13" creationId="{3847E18C-932D-4C95-AABA-FEC7C9499AD7}"/>
          </ac:spMkLst>
        </pc:spChg>
        <pc:spChg chg="add del">
          <ac:chgData name="Ana Maria Serban (2507260)" userId="S::2507260@student.uwtsd.ac.uk::687d128a-1c8d-4b81-acc9-36a8fea8bd98" providerId="AD" clId="Web-{BDAFA6C9-D424-E84A-2968-814557D3D321}" dt="2026-02-22T13:18:36.006" v="36"/>
          <ac:spMkLst>
            <pc:docMk/>
            <pc:sldMk cId="0" sldId="258"/>
            <ac:spMk id="15" creationId="{3150CB11-0C61-439E-910F-5787759E72A0}"/>
          </ac:spMkLst>
        </pc:spChg>
        <pc:spChg chg="add del">
          <ac:chgData name="Ana Maria Serban (2507260)" userId="S::2507260@student.uwtsd.ac.uk::687d128a-1c8d-4b81-acc9-36a8fea8bd98" providerId="AD" clId="Web-{BDAFA6C9-D424-E84A-2968-814557D3D321}" dt="2026-02-22T13:18:36.006" v="36"/>
          <ac:spMkLst>
            <pc:docMk/>
            <pc:sldMk cId="0" sldId="258"/>
            <ac:spMk id="17" creationId="{43F8A58B-5155-44CE-A5FF-7647B47D0A7A}"/>
          </ac:spMkLst>
        </pc:spChg>
        <pc:spChg chg="add del">
          <ac:chgData name="Ana Maria Serban (2507260)" userId="S::2507260@student.uwtsd.ac.uk::687d128a-1c8d-4b81-acc9-36a8fea8bd98" providerId="AD" clId="Web-{BDAFA6C9-D424-E84A-2968-814557D3D321}" dt="2026-02-22T13:18:36.006" v="36"/>
          <ac:spMkLst>
            <pc:docMk/>
            <pc:sldMk cId="0" sldId="258"/>
            <ac:spMk id="19" creationId="{443F2ACA-E6D6-4028-82DD-F03C262D5DE6}"/>
          </ac:spMkLst>
        </pc:spChg>
        <pc:spChg chg="add">
          <ac:chgData name="Ana Maria Serban (2507260)" userId="S::2507260@student.uwtsd.ac.uk::687d128a-1c8d-4b81-acc9-36a8fea8bd98" providerId="AD" clId="Web-{BDAFA6C9-D424-E84A-2968-814557D3D321}" dt="2026-02-22T13:18:36.053" v="37"/>
          <ac:spMkLst>
            <pc:docMk/>
            <pc:sldMk cId="0" sldId="258"/>
            <ac:spMk id="35" creationId="{0C541B88-1AE9-40C3-AFD5-967787C1979F}"/>
          </ac:spMkLst>
        </pc:spChg>
        <pc:spChg chg="add">
          <ac:chgData name="Ana Maria Serban (2507260)" userId="S::2507260@student.uwtsd.ac.uk::687d128a-1c8d-4b81-acc9-36a8fea8bd98" providerId="AD" clId="Web-{BDAFA6C9-D424-E84A-2968-814557D3D321}" dt="2026-02-22T13:18:36.053" v="37"/>
          <ac:spMkLst>
            <pc:docMk/>
            <pc:sldMk cId="0" sldId="258"/>
            <ac:spMk id="36" creationId="{E5F17139-31EE-46AC-B04F-DBBD852DD6CB}"/>
          </ac:spMkLst>
        </pc:spChg>
        <pc:spChg chg="add">
          <ac:chgData name="Ana Maria Serban (2507260)" userId="S::2507260@student.uwtsd.ac.uk::687d128a-1c8d-4b81-acc9-36a8fea8bd98" providerId="AD" clId="Web-{BDAFA6C9-D424-E84A-2968-814557D3D321}" dt="2026-02-22T13:18:36.053" v="37"/>
          <ac:spMkLst>
            <pc:docMk/>
            <pc:sldMk cId="0" sldId="258"/>
            <ac:spMk id="39" creationId="{89D16701-DA76-4F72-BB63-E2C3FFBDFE0F}"/>
          </ac:spMkLst>
        </pc:spChg>
        <pc:spChg chg="add">
          <ac:chgData name="Ana Maria Serban (2507260)" userId="S::2507260@student.uwtsd.ac.uk::687d128a-1c8d-4b81-acc9-36a8fea8bd98" providerId="AD" clId="Web-{BDAFA6C9-D424-E84A-2968-814557D3D321}" dt="2026-02-22T13:18:36.053" v="37"/>
          <ac:spMkLst>
            <pc:docMk/>
            <pc:sldMk cId="0" sldId="258"/>
            <ac:spMk id="40" creationId="{1CC28BE1-9DC6-43FE-9582-39F091098D77}"/>
          </ac:spMkLst>
        </pc:spChg>
        <pc:grpChg chg="add">
          <ac:chgData name="Ana Maria Serban (2507260)" userId="S::2507260@student.uwtsd.ac.uk::687d128a-1c8d-4b81-acc9-36a8fea8bd98" providerId="AD" clId="Web-{BDAFA6C9-D424-E84A-2968-814557D3D321}" dt="2026-02-22T13:18:36.053" v="37"/>
          <ac:grpSpMkLst>
            <pc:docMk/>
            <pc:sldMk cId="0" sldId="258"/>
            <ac:grpSpMk id="21" creationId="{AF9AF3F3-CE0C-4125-BDD7-346487FA0B40}"/>
          </ac:grpSpMkLst>
        </pc:grpChg>
        <pc:grpChg chg="add">
          <ac:chgData name="Ana Maria Serban (2507260)" userId="S::2507260@student.uwtsd.ac.uk::687d128a-1c8d-4b81-acc9-36a8fea8bd98" providerId="AD" clId="Web-{BDAFA6C9-D424-E84A-2968-814557D3D321}" dt="2026-02-22T13:18:36.053" v="37"/>
          <ac:grpSpMkLst>
            <pc:docMk/>
            <pc:sldMk cId="0" sldId="258"/>
            <ac:grpSpMk id="37" creationId="{7CF625D3-71A3-4F30-A096-8EF334E959D0}"/>
          </ac:grpSpMkLst>
        </pc:grpChg>
        <pc:graphicFrameChg chg="add del">
          <ac:chgData name="Ana Maria Serban (2507260)" userId="S::2507260@student.uwtsd.ac.uk::687d128a-1c8d-4b81-acc9-36a8fea8bd98" providerId="AD" clId="Web-{BDAFA6C9-D424-E84A-2968-814557D3D321}" dt="2026-02-22T13:18:36.006" v="36"/>
          <ac:graphicFrameMkLst>
            <pc:docMk/>
            <pc:sldMk cId="0" sldId="258"/>
            <ac:graphicFrameMk id="5" creationId="{416A76A4-95D3-4E41-4B64-DCD053D30A58}"/>
          </ac:graphicFrameMkLst>
        </pc:graphicFrameChg>
        <pc:graphicFrameChg chg="add">
          <ac:chgData name="Ana Maria Serban (2507260)" userId="S::2507260@student.uwtsd.ac.uk::687d128a-1c8d-4b81-acc9-36a8fea8bd98" providerId="AD" clId="Web-{BDAFA6C9-D424-E84A-2968-814557D3D321}" dt="2026-02-22T13:18:36.053" v="37"/>
          <ac:graphicFrameMkLst>
            <pc:docMk/>
            <pc:sldMk cId="0" sldId="258"/>
            <ac:graphicFrameMk id="41" creationId="{37B37BB4-9148-AC56-A639-A906BD2C75ED}"/>
          </ac:graphicFrameMkLst>
        </pc:graphicFrameChg>
      </pc:sldChg>
      <pc:sldChg chg="addSp delSp modSp mod setBg">
        <pc:chgData name="Ana Maria Serban (2507260)" userId="S::2507260@student.uwtsd.ac.uk::687d128a-1c8d-4b81-acc9-36a8fea8bd98" providerId="AD" clId="Web-{BDAFA6C9-D424-E84A-2968-814557D3D321}" dt="2026-02-22T13:18:57.335" v="40"/>
        <pc:sldMkLst>
          <pc:docMk/>
          <pc:sldMk cId="0" sldId="259"/>
        </pc:sldMkLst>
        <pc:spChg chg="mod">
          <ac:chgData name="Ana Maria Serban (2507260)" userId="S::2507260@student.uwtsd.ac.uk::687d128a-1c8d-4b81-acc9-36a8fea8bd98" providerId="AD" clId="Web-{BDAFA6C9-D424-E84A-2968-814557D3D321}" dt="2026-02-22T13:18:57.335" v="40"/>
          <ac:spMkLst>
            <pc:docMk/>
            <pc:sldMk cId="0" sldId="259"/>
            <ac:spMk id="2" creationId="{00000000-0000-0000-0000-000000000000}"/>
          </ac:spMkLst>
        </pc:spChg>
        <pc:spChg chg="add del">
          <ac:chgData name="Ana Maria Serban (2507260)" userId="S::2507260@student.uwtsd.ac.uk::687d128a-1c8d-4b81-acc9-36a8fea8bd98" providerId="AD" clId="Web-{BDAFA6C9-D424-E84A-2968-814557D3D321}" dt="2026-02-22T13:18:57.335" v="40"/>
          <ac:spMkLst>
            <pc:docMk/>
            <pc:sldMk cId="0" sldId="259"/>
            <ac:spMk id="3" creationId="{00000000-0000-0000-0000-000000000000}"/>
          </ac:spMkLst>
        </pc:spChg>
        <pc:spChg chg="add del">
          <ac:chgData name="Ana Maria Serban (2507260)" userId="S::2507260@student.uwtsd.ac.uk::687d128a-1c8d-4b81-acc9-36a8fea8bd98" providerId="AD" clId="Web-{BDAFA6C9-D424-E84A-2968-814557D3D321}" dt="2026-02-22T13:18:57.303" v="39"/>
          <ac:spMkLst>
            <pc:docMk/>
            <pc:sldMk cId="0" sldId="259"/>
            <ac:spMk id="9" creationId="{D9A7F3BF-8763-4074-AD77-92790AF314D1}"/>
          </ac:spMkLst>
        </pc:spChg>
        <pc:spChg chg="add">
          <ac:chgData name="Ana Maria Serban (2507260)" userId="S::2507260@student.uwtsd.ac.uk::687d128a-1c8d-4b81-acc9-36a8fea8bd98" providerId="AD" clId="Web-{BDAFA6C9-D424-E84A-2968-814557D3D321}" dt="2026-02-22T13:18:57.335" v="40"/>
          <ac:spMkLst>
            <pc:docMk/>
            <pc:sldMk cId="0" sldId="259"/>
            <ac:spMk id="13" creationId="{AAD0DBB9-1A4B-4391-81D4-CB19F9AB918A}"/>
          </ac:spMkLst>
        </pc:spChg>
        <pc:spChg chg="add">
          <ac:chgData name="Ana Maria Serban (2507260)" userId="S::2507260@student.uwtsd.ac.uk::687d128a-1c8d-4b81-acc9-36a8fea8bd98" providerId="AD" clId="Web-{BDAFA6C9-D424-E84A-2968-814557D3D321}" dt="2026-02-22T13:18:57.335" v="40"/>
          <ac:spMkLst>
            <pc:docMk/>
            <pc:sldMk cId="0" sldId="259"/>
            <ac:spMk id="15" creationId="{063BBA22-50EA-4C4D-BE05-F1CE4E63AA56}"/>
          </ac:spMkLst>
        </pc:spChg>
        <pc:spChg chg="add">
          <ac:chgData name="Ana Maria Serban (2507260)" userId="S::2507260@student.uwtsd.ac.uk::687d128a-1c8d-4b81-acc9-36a8fea8bd98" providerId="AD" clId="Web-{BDAFA6C9-D424-E84A-2968-814557D3D321}" dt="2026-02-22T13:18:57.335" v="40"/>
          <ac:spMkLst>
            <pc:docMk/>
            <pc:sldMk cId="0" sldId="259"/>
            <ac:spMk id="18" creationId="{BACC6370-2D7E-4714-9D71-7542949D7D5D}"/>
          </ac:spMkLst>
        </pc:spChg>
        <pc:spChg chg="add">
          <ac:chgData name="Ana Maria Serban (2507260)" userId="S::2507260@student.uwtsd.ac.uk::687d128a-1c8d-4b81-acc9-36a8fea8bd98" providerId="AD" clId="Web-{BDAFA6C9-D424-E84A-2968-814557D3D321}" dt="2026-02-22T13:18:57.335" v="40"/>
          <ac:spMkLst>
            <pc:docMk/>
            <pc:sldMk cId="0" sldId="259"/>
            <ac:spMk id="19" creationId="{F68B3F68-107C-434F-AA38-110D5EA91B85}"/>
          </ac:spMkLst>
        </pc:spChg>
        <pc:grpChg chg="add del">
          <ac:chgData name="Ana Maria Serban (2507260)" userId="S::2507260@student.uwtsd.ac.uk::687d128a-1c8d-4b81-acc9-36a8fea8bd98" providerId="AD" clId="Web-{BDAFA6C9-D424-E84A-2968-814557D3D321}" dt="2026-02-22T13:18:57.303" v="39"/>
          <ac:grpSpMkLst>
            <pc:docMk/>
            <pc:sldMk cId="0" sldId="259"/>
            <ac:grpSpMk id="11" creationId="{7A9648D6-B41B-42D0-A817-AE2607B0B5B8}"/>
          </ac:grpSpMkLst>
        </pc:grpChg>
        <pc:graphicFrameChg chg="add del">
          <ac:chgData name="Ana Maria Serban (2507260)" userId="S::2507260@student.uwtsd.ac.uk::687d128a-1c8d-4b81-acc9-36a8fea8bd98" providerId="AD" clId="Web-{BDAFA6C9-D424-E84A-2968-814557D3D321}" dt="2026-02-22T13:18:57.303" v="39"/>
          <ac:graphicFrameMkLst>
            <pc:docMk/>
            <pc:sldMk cId="0" sldId="259"/>
            <ac:graphicFrameMk id="5" creationId="{2A0B72E1-F911-F7FC-7F6A-CCAB492B3CF5}"/>
          </ac:graphicFrameMkLst>
        </pc:graphicFrameChg>
        <pc:graphicFrameChg chg="add">
          <ac:chgData name="Ana Maria Serban (2507260)" userId="S::2507260@student.uwtsd.ac.uk::687d128a-1c8d-4b81-acc9-36a8fea8bd98" providerId="AD" clId="Web-{BDAFA6C9-D424-E84A-2968-814557D3D321}" dt="2026-02-22T13:18:57.335" v="40"/>
          <ac:graphicFrameMkLst>
            <pc:docMk/>
            <pc:sldMk cId="0" sldId="259"/>
            <ac:graphicFrameMk id="20" creationId="{0CC1D753-F2BA-6771-5DD8-F5D3F6B0D517}"/>
          </ac:graphicFrameMkLst>
        </pc:graphicFrameChg>
        <pc:cxnChg chg="add del">
          <ac:chgData name="Ana Maria Serban (2507260)" userId="S::2507260@student.uwtsd.ac.uk::687d128a-1c8d-4b81-acc9-36a8fea8bd98" providerId="AD" clId="Web-{BDAFA6C9-D424-E84A-2968-814557D3D321}" dt="2026-02-22T13:18:57.303" v="39"/>
          <ac:cxnSpMkLst>
            <pc:docMk/>
            <pc:sldMk cId="0" sldId="259"/>
            <ac:cxnSpMk id="16" creationId="{C49DA8F6-BCC1-4447-B54C-57856834B94B}"/>
          </ac:cxnSpMkLst>
        </pc:cxnChg>
      </pc:sldChg>
      <pc:sldChg chg="addSp delSp">
        <pc:chgData name="Ana Maria Serban (2507260)" userId="S::2507260@student.uwtsd.ac.uk::687d128a-1c8d-4b81-acc9-36a8fea8bd98" providerId="AD" clId="Web-{BDAFA6C9-D424-E84A-2968-814557D3D321}" dt="2026-02-22T13:19:16.866" v="41"/>
        <pc:sldMkLst>
          <pc:docMk/>
          <pc:sldMk cId="0" sldId="260"/>
        </pc:sldMkLst>
        <pc:spChg chg="del">
          <ac:chgData name="Ana Maria Serban (2507260)" userId="S::2507260@student.uwtsd.ac.uk::687d128a-1c8d-4b81-acc9-36a8fea8bd98" providerId="AD" clId="Web-{BDAFA6C9-D424-E84A-2968-814557D3D321}" dt="2026-02-22T13:19:16.866" v="41"/>
          <ac:spMkLst>
            <pc:docMk/>
            <pc:sldMk cId="0" sldId="260"/>
            <ac:spMk id="3" creationId="{00000000-0000-0000-0000-000000000000}"/>
          </ac:spMkLst>
        </pc:spChg>
        <pc:graphicFrameChg chg="add">
          <ac:chgData name="Ana Maria Serban (2507260)" userId="S::2507260@student.uwtsd.ac.uk::687d128a-1c8d-4b81-acc9-36a8fea8bd98" providerId="AD" clId="Web-{BDAFA6C9-D424-E84A-2968-814557D3D321}" dt="2026-02-22T13:19:16.866" v="41"/>
          <ac:graphicFrameMkLst>
            <pc:docMk/>
            <pc:sldMk cId="0" sldId="260"/>
            <ac:graphicFrameMk id="5" creationId="{446F2131-58BC-056F-0DD2-781F4126B095}"/>
          </ac:graphicFrameMkLst>
        </pc:graphicFrameChg>
      </pc:sldChg>
      <pc:sldChg chg="addSp delSp modSp mod setBg">
        <pc:chgData name="Ana Maria Serban (2507260)" userId="S::2507260@student.uwtsd.ac.uk::687d128a-1c8d-4b81-acc9-36a8fea8bd98" providerId="AD" clId="Web-{BDAFA6C9-D424-E84A-2968-814557D3D321}" dt="2026-02-22T13:19:28.554" v="42"/>
        <pc:sldMkLst>
          <pc:docMk/>
          <pc:sldMk cId="0" sldId="261"/>
        </pc:sldMkLst>
        <pc:spChg chg="mod">
          <ac:chgData name="Ana Maria Serban (2507260)" userId="S::2507260@student.uwtsd.ac.uk::687d128a-1c8d-4b81-acc9-36a8fea8bd98" providerId="AD" clId="Web-{BDAFA6C9-D424-E84A-2968-814557D3D321}" dt="2026-02-22T13:19:28.554" v="42"/>
          <ac:spMkLst>
            <pc:docMk/>
            <pc:sldMk cId="0" sldId="261"/>
            <ac:spMk id="2" creationId="{00000000-0000-0000-0000-000000000000}"/>
          </ac:spMkLst>
        </pc:spChg>
        <pc:spChg chg="del">
          <ac:chgData name="Ana Maria Serban (2507260)" userId="S::2507260@student.uwtsd.ac.uk::687d128a-1c8d-4b81-acc9-36a8fea8bd98" providerId="AD" clId="Web-{BDAFA6C9-D424-E84A-2968-814557D3D321}" dt="2026-02-22T13:19:28.554" v="42"/>
          <ac:spMkLst>
            <pc:docMk/>
            <pc:sldMk cId="0" sldId="261"/>
            <ac:spMk id="3" creationId="{00000000-0000-0000-0000-000000000000}"/>
          </ac:spMkLst>
        </pc:spChg>
        <pc:spChg chg="add">
          <ac:chgData name="Ana Maria Serban (2507260)" userId="S::2507260@student.uwtsd.ac.uk::687d128a-1c8d-4b81-acc9-36a8fea8bd98" providerId="AD" clId="Web-{BDAFA6C9-D424-E84A-2968-814557D3D321}" dt="2026-02-22T13:19:28.554" v="42"/>
          <ac:spMkLst>
            <pc:docMk/>
            <pc:sldMk cId="0" sldId="261"/>
            <ac:spMk id="9" creationId="{2E442304-DDBD-4F7B-8017-36BCC863FB40}"/>
          </ac:spMkLst>
        </pc:spChg>
        <pc:spChg chg="add">
          <ac:chgData name="Ana Maria Serban (2507260)" userId="S::2507260@student.uwtsd.ac.uk::687d128a-1c8d-4b81-acc9-36a8fea8bd98" providerId="AD" clId="Web-{BDAFA6C9-D424-E84A-2968-814557D3D321}" dt="2026-02-22T13:19:28.554" v="42"/>
          <ac:spMkLst>
            <pc:docMk/>
            <pc:sldMk cId="0" sldId="261"/>
            <ac:spMk id="11" creationId="{5E107275-3853-46FD-A241-DE4355A42675}"/>
          </ac:spMkLst>
        </pc:spChg>
        <pc:graphicFrameChg chg="add">
          <ac:chgData name="Ana Maria Serban (2507260)" userId="S::2507260@student.uwtsd.ac.uk::687d128a-1c8d-4b81-acc9-36a8fea8bd98" providerId="AD" clId="Web-{BDAFA6C9-D424-E84A-2968-814557D3D321}" dt="2026-02-22T13:19:28.554" v="42"/>
          <ac:graphicFrameMkLst>
            <pc:docMk/>
            <pc:sldMk cId="0" sldId="261"/>
            <ac:graphicFrameMk id="5" creationId="{9D62C1AC-B26A-AC35-C97E-10BE5E03E7F3}"/>
          </ac:graphicFrameMkLst>
        </pc:graphicFrameChg>
      </pc:sldChg>
      <pc:sldChg chg="addSp delSp modSp mod setBg">
        <pc:chgData name="Ana Maria Serban (2507260)" userId="S::2507260@student.uwtsd.ac.uk::687d128a-1c8d-4b81-acc9-36a8fea8bd98" providerId="AD" clId="Web-{BDAFA6C9-D424-E84A-2968-814557D3D321}" dt="2026-02-22T13:20:04.914" v="43"/>
        <pc:sldMkLst>
          <pc:docMk/>
          <pc:sldMk cId="0" sldId="262"/>
        </pc:sldMkLst>
        <pc:spChg chg="mod">
          <ac:chgData name="Ana Maria Serban (2507260)" userId="S::2507260@student.uwtsd.ac.uk::687d128a-1c8d-4b81-acc9-36a8fea8bd98" providerId="AD" clId="Web-{BDAFA6C9-D424-E84A-2968-814557D3D321}" dt="2026-02-22T13:20:04.914" v="43"/>
          <ac:spMkLst>
            <pc:docMk/>
            <pc:sldMk cId="0" sldId="262"/>
            <ac:spMk id="2" creationId="{00000000-0000-0000-0000-000000000000}"/>
          </ac:spMkLst>
        </pc:spChg>
        <pc:spChg chg="del">
          <ac:chgData name="Ana Maria Serban (2507260)" userId="S::2507260@student.uwtsd.ac.uk::687d128a-1c8d-4b81-acc9-36a8fea8bd98" providerId="AD" clId="Web-{BDAFA6C9-D424-E84A-2968-814557D3D321}" dt="2026-02-22T13:20:04.914" v="43"/>
          <ac:spMkLst>
            <pc:docMk/>
            <pc:sldMk cId="0" sldId="262"/>
            <ac:spMk id="3" creationId="{00000000-0000-0000-0000-000000000000}"/>
          </ac:spMkLst>
        </pc:spChg>
        <pc:spChg chg="add">
          <ac:chgData name="Ana Maria Serban (2507260)" userId="S::2507260@student.uwtsd.ac.uk::687d128a-1c8d-4b81-acc9-36a8fea8bd98" providerId="AD" clId="Web-{BDAFA6C9-D424-E84A-2968-814557D3D321}" dt="2026-02-22T13:20:04.914" v="43"/>
          <ac:spMkLst>
            <pc:docMk/>
            <pc:sldMk cId="0" sldId="262"/>
            <ac:spMk id="10" creationId="{B50AB553-2A96-4A92-96F2-93548E096954}"/>
          </ac:spMkLst>
        </pc:spChg>
        <pc:graphicFrameChg chg="add">
          <ac:chgData name="Ana Maria Serban (2507260)" userId="S::2507260@student.uwtsd.ac.uk::687d128a-1c8d-4b81-acc9-36a8fea8bd98" providerId="AD" clId="Web-{BDAFA6C9-D424-E84A-2968-814557D3D321}" dt="2026-02-22T13:20:04.914" v="43"/>
          <ac:graphicFrameMkLst>
            <pc:docMk/>
            <pc:sldMk cId="0" sldId="262"/>
            <ac:graphicFrameMk id="5" creationId="{90A465F9-380C-7ABA-9B93-5AC08555DD5E}"/>
          </ac:graphicFrameMkLst>
        </pc:graphicFrameChg>
        <pc:picChg chg="add">
          <ac:chgData name="Ana Maria Serban (2507260)" userId="S::2507260@student.uwtsd.ac.uk::687d128a-1c8d-4b81-acc9-36a8fea8bd98" providerId="AD" clId="Web-{BDAFA6C9-D424-E84A-2968-814557D3D321}" dt="2026-02-22T13:20:04.914" v="43"/>
          <ac:picMkLst>
            <pc:docMk/>
            <pc:sldMk cId="0" sldId="262"/>
            <ac:picMk id="6" creationId="{D55DB2BD-715A-27DE-0B8A-B1B26DED207F}"/>
          </ac:picMkLst>
        </pc:picChg>
      </pc:sldChg>
      <pc:sldChg chg="addSp delSp modSp mod setBg">
        <pc:chgData name="Ana Maria Serban (2507260)" userId="S::2507260@student.uwtsd.ac.uk::687d128a-1c8d-4b81-acc9-36a8fea8bd98" providerId="AD" clId="Web-{BDAFA6C9-D424-E84A-2968-814557D3D321}" dt="2026-02-22T13:21:19.055" v="44"/>
        <pc:sldMkLst>
          <pc:docMk/>
          <pc:sldMk cId="0" sldId="263"/>
        </pc:sldMkLst>
        <pc:spChg chg="mod">
          <ac:chgData name="Ana Maria Serban (2507260)" userId="S::2507260@student.uwtsd.ac.uk::687d128a-1c8d-4b81-acc9-36a8fea8bd98" providerId="AD" clId="Web-{BDAFA6C9-D424-E84A-2968-814557D3D321}" dt="2026-02-22T13:21:19.055" v="44"/>
          <ac:spMkLst>
            <pc:docMk/>
            <pc:sldMk cId="0" sldId="263"/>
            <ac:spMk id="2" creationId="{00000000-0000-0000-0000-000000000000}"/>
          </ac:spMkLst>
        </pc:spChg>
        <pc:spChg chg="del">
          <ac:chgData name="Ana Maria Serban (2507260)" userId="S::2507260@student.uwtsd.ac.uk::687d128a-1c8d-4b81-acc9-36a8fea8bd98" providerId="AD" clId="Web-{BDAFA6C9-D424-E84A-2968-814557D3D321}" dt="2026-02-22T13:21:19.055" v="44"/>
          <ac:spMkLst>
            <pc:docMk/>
            <pc:sldMk cId="0" sldId="263"/>
            <ac:spMk id="3" creationId="{00000000-0000-0000-0000-000000000000}"/>
          </ac:spMkLst>
        </pc:spChg>
        <pc:spChg chg="add">
          <ac:chgData name="Ana Maria Serban (2507260)" userId="S::2507260@student.uwtsd.ac.uk::687d128a-1c8d-4b81-acc9-36a8fea8bd98" providerId="AD" clId="Web-{BDAFA6C9-D424-E84A-2968-814557D3D321}" dt="2026-02-22T13:21:19.055" v="44"/>
          <ac:spMkLst>
            <pc:docMk/>
            <pc:sldMk cId="0" sldId="263"/>
            <ac:spMk id="9" creationId="{5C8908E2-EE49-44D2-9428-A28D2312A8D5}"/>
          </ac:spMkLst>
        </pc:spChg>
        <pc:spChg chg="add">
          <ac:chgData name="Ana Maria Serban (2507260)" userId="S::2507260@student.uwtsd.ac.uk::687d128a-1c8d-4b81-acc9-36a8fea8bd98" providerId="AD" clId="Web-{BDAFA6C9-D424-E84A-2968-814557D3D321}" dt="2026-02-22T13:21:19.055" v="44"/>
          <ac:spMkLst>
            <pc:docMk/>
            <pc:sldMk cId="0" sldId="263"/>
            <ac:spMk id="15" creationId="{7449A6C7-D15F-4AA5-BFA5-71A404B47016}"/>
          </ac:spMkLst>
        </pc:spChg>
        <pc:spChg chg="add">
          <ac:chgData name="Ana Maria Serban (2507260)" userId="S::2507260@student.uwtsd.ac.uk::687d128a-1c8d-4b81-acc9-36a8fea8bd98" providerId="AD" clId="Web-{BDAFA6C9-D424-E84A-2968-814557D3D321}" dt="2026-02-22T13:21:19.055" v="44"/>
          <ac:spMkLst>
            <pc:docMk/>
            <pc:sldMk cId="0" sldId="263"/>
            <ac:spMk id="17" creationId="{ED888B23-07FA-482A-96DF-47E31AF1A603}"/>
          </ac:spMkLst>
        </pc:spChg>
        <pc:grpChg chg="add">
          <ac:chgData name="Ana Maria Serban (2507260)" userId="S::2507260@student.uwtsd.ac.uk::687d128a-1c8d-4b81-acc9-36a8fea8bd98" providerId="AD" clId="Web-{BDAFA6C9-D424-E84A-2968-814557D3D321}" dt="2026-02-22T13:21:19.055" v="44"/>
          <ac:grpSpMkLst>
            <pc:docMk/>
            <pc:sldMk cId="0" sldId="263"/>
            <ac:grpSpMk id="11" creationId="{05314994-6337-4875-8CF5-652CAFE8342C}"/>
          </ac:grpSpMkLst>
        </pc:grpChg>
        <pc:graphicFrameChg chg="add">
          <ac:chgData name="Ana Maria Serban (2507260)" userId="S::2507260@student.uwtsd.ac.uk::687d128a-1c8d-4b81-acc9-36a8fea8bd98" providerId="AD" clId="Web-{BDAFA6C9-D424-E84A-2968-814557D3D321}" dt="2026-02-22T13:21:19.055" v="44"/>
          <ac:graphicFrameMkLst>
            <pc:docMk/>
            <pc:sldMk cId="0" sldId="263"/>
            <ac:graphicFrameMk id="5" creationId="{A7822D73-4340-8726-8410-045A3BBE72D4}"/>
          </ac:graphicFrameMkLst>
        </pc:graphicFrameChg>
      </pc:sldChg>
      <pc:sldChg chg="addSp modSp mod setBg">
        <pc:chgData name="Ana Maria Serban (2507260)" userId="S::2507260@student.uwtsd.ac.uk::687d128a-1c8d-4b81-acc9-36a8fea8bd98" providerId="AD" clId="Web-{BDAFA6C9-D424-E84A-2968-814557D3D321}" dt="2026-02-22T13:21:32.681" v="45"/>
        <pc:sldMkLst>
          <pc:docMk/>
          <pc:sldMk cId="0" sldId="264"/>
        </pc:sldMkLst>
        <pc:spChg chg="mod">
          <ac:chgData name="Ana Maria Serban (2507260)" userId="S::2507260@student.uwtsd.ac.uk::687d128a-1c8d-4b81-acc9-36a8fea8bd98" providerId="AD" clId="Web-{BDAFA6C9-D424-E84A-2968-814557D3D321}" dt="2026-02-22T13:21:32.681" v="45"/>
          <ac:spMkLst>
            <pc:docMk/>
            <pc:sldMk cId="0" sldId="264"/>
            <ac:spMk id="2" creationId="{00000000-0000-0000-0000-000000000000}"/>
          </ac:spMkLst>
        </pc:spChg>
        <pc:spChg chg="mod">
          <ac:chgData name="Ana Maria Serban (2507260)" userId="S::2507260@student.uwtsd.ac.uk::687d128a-1c8d-4b81-acc9-36a8fea8bd98" providerId="AD" clId="Web-{BDAFA6C9-D424-E84A-2968-814557D3D321}" dt="2026-02-22T13:21:32.681" v="45"/>
          <ac:spMkLst>
            <pc:docMk/>
            <pc:sldMk cId="0" sldId="264"/>
            <ac:spMk id="3" creationId="{00000000-0000-0000-0000-000000000000}"/>
          </ac:spMkLst>
        </pc:spChg>
        <pc:spChg chg="add">
          <ac:chgData name="Ana Maria Serban (2507260)" userId="S::2507260@student.uwtsd.ac.uk::687d128a-1c8d-4b81-acc9-36a8fea8bd98" providerId="AD" clId="Web-{BDAFA6C9-D424-E84A-2968-814557D3D321}" dt="2026-02-22T13:21:32.681" v="45"/>
          <ac:spMkLst>
            <pc:docMk/>
            <pc:sldMk cId="0" sldId="264"/>
            <ac:spMk id="8" creationId="{081EA652-8C6A-4E69-BEB9-170809474553}"/>
          </ac:spMkLst>
        </pc:spChg>
        <pc:spChg chg="add">
          <ac:chgData name="Ana Maria Serban (2507260)" userId="S::2507260@student.uwtsd.ac.uk::687d128a-1c8d-4b81-acc9-36a8fea8bd98" providerId="AD" clId="Web-{BDAFA6C9-D424-E84A-2968-814557D3D321}" dt="2026-02-22T13:21:32.681" v="45"/>
          <ac:spMkLst>
            <pc:docMk/>
            <pc:sldMk cId="0" sldId="264"/>
            <ac:spMk id="10" creationId="{5298780A-33B9-4EA2-8F67-DE68AD62841B}"/>
          </ac:spMkLst>
        </pc:spChg>
        <pc:spChg chg="add">
          <ac:chgData name="Ana Maria Serban (2507260)" userId="S::2507260@student.uwtsd.ac.uk::687d128a-1c8d-4b81-acc9-36a8fea8bd98" providerId="AD" clId="Web-{BDAFA6C9-D424-E84A-2968-814557D3D321}" dt="2026-02-22T13:21:32.681" v="45"/>
          <ac:spMkLst>
            <pc:docMk/>
            <pc:sldMk cId="0" sldId="264"/>
            <ac:spMk id="12" creationId="{7F488E8B-4E1E-4402-8935-D4E6C02615C7}"/>
          </ac:spMkLst>
        </pc:spChg>
      </pc:sldChg>
      <pc:sldChg chg="addSp delSp">
        <pc:chgData name="Ana Maria Serban (2507260)" userId="S::2507260@student.uwtsd.ac.uk::687d128a-1c8d-4b81-acc9-36a8fea8bd98" providerId="AD" clId="Web-{BDAFA6C9-D424-E84A-2968-814557D3D321}" dt="2026-02-22T13:21:48.494" v="46"/>
        <pc:sldMkLst>
          <pc:docMk/>
          <pc:sldMk cId="0" sldId="265"/>
        </pc:sldMkLst>
        <pc:spChg chg="del">
          <ac:chgData name="Ana Maria Serban (2507260)" userId="S::2507260@student.uwtsd.ac.uk::687d128a-1c8d-4b81-acc9-36a8fea8bd98" providerId="AD" clId="Web-{BDAFA6C9-D424-E84A-2968-814557D3D321}" dt="2026-02-22T13:21:48.494" v="46"/>
          <ac:spMkLst>
            <pc:docMk/>
            <pc:sldMk cId="0" sldId="265"/>
            <ac:spMk id="3" creationId="{00000000-0000-0000-0000-000000000000}"/>
          </ac:spMkLst>
        </pc:spChg>
        <pc:graphicFrameChg chg="add">
          <ac:chgData name="Ana Maria Serban (2507260)" userId="S::2507260@student.uwtsd.ac.uk::687d128a-1c8d-4b81-acc9-36a8fea8bd98" providerId="AD" clId="Web-{BDAFA6C9-D424-E84A-2968-814557D3D321}" dt="2026-02-22T13:21:48.494" v="46"/>
          <ac:graphicFrameMkLst>
            <pc:docMk/>
            <pc:sldMk cId="0" sldId="265"/>
            <ac:graphicFrameMk id="5" creationId="{34D43862-F25F-7E6E-CEB8-AE5240B3DD5C}"/>
          </ac:graphicFrameMkLst>
        </pc:graphicFrameChg>
      </pc:sldChg>
      <pc:sldChg chg="addSp delSp modSp mod setBg">
        <pc:chgData name="Ana Maria Serban (2507260)" userId="S::2507260@student.uwtsd.ac.uk::687d128a-1c8d-4b81-acc9-36a8fea8bd98" providerId="AD" clId="Web-{BDAFA6C9-D424-E84A-2968-814557D3D321}" dt="2026-02-22T13:22:55.547" v="49"/>
        <pc:sldMkLst>
          <pc:docMk/>
          <pc:sldMk cId="0" sldId="267"/>
        </pc:sldMkLst>
        <pc:spChg chg="mod">
          <ac:chgData name="Ana Maria Serban (2507260)" userId="S::2507260@student.uwtsd.ac.uk::687d128a-1c8d-4b81-acc9-36a8fea8bd98" providerId="AD" clId="Web-{BDAFA6C9-D424-E84A-2968-814557D3D321}" dt="2026-02-22T13:22:55.547" v="49"/>
          <ac:spMkLst>
            <pc:docMk/>
            <pc:sldMk cId="0" sldId="267"/>
            <ac:spMk id="2" creationId="{00000000-0000-0000-0000-000000000000}"/>
          </ac:spMkLst>
        </pc:spChg>
        <pc:spChg chg="add del">
          <ac:chgData name="Ana Maria Serban (2507260)" userId="S::2507260@student.uwtsd.ac.uk::687d128a-1c8d-4b81-acc9-36a8fea8bd98" providerId="AD" clId="Web-{BDAFA6C9-D424-E84A-2968-814557D3D321}" dt="2026-02-22T13:22:55.547" v="49"/>
          <ac:spMkLst>
            <pc:docMk/>
            <pc:sldMk cId="0" sldId="267"/>
            <ac:spMk id="3" creationId="{00000000-0000-0000-0000-000000000000}"/>
          </ac:spMkLst>
        </pc:spChg>
        <pc:spChg chg="add del">
          <ac:chgData name="Ana Maria Serban (2507260)" userId="S::2507260@student.uwtsd.ac.uk::687d128a-1c8d-4b81-acc9-36a8fea8bd98" providerId="AD" clId="Web-{BDAFA6C9-D424-E84A-2968-814557D3D321}" dt="2026-02-22T13:22:55.531" v="48"/>
          <ac:spMkLst>
            <pc:docMk/>
            <pc:sldMk cId="0" sldId="267"/>
            <ac:spMk id="9" creationId="{0C541B88-1AE9-40C3-AFD5-967787C1979F}"/>
          </ac:spMkLst>
        </pc:spChg>
        <pc:spChg chg="add del">
          <ac:chgData name="Ana Maria Serban (2507260)" userId="S::2507260@student.uwtsd.ac.uk::687d128a-1c8d-4b81-acc9-36a8fea8bd98" providerId="AD" clId="Web-{BDAFA6C9-D424-E84A-2968-814557D3D321}" dt="2026-02-22T13:22:55.531" v="48"/>
          <ac:spMkLst>
            <pc:docMk/>
            <pc:sldMk cId="0" sldId="267"/>
            <ac:spMk id="11" creationId="{E5F17139-31EE-46AC-B04F-DBBD852DD6CB}"/>
          </ac:spMkLst>
        </pc:spChg>
        <pc:spChg chg="add del">
          <ac:chgData name="Ana Maria Serban (2507260)" userId="S::2507260@student.uwtsd.ac.uk::687d128a-1c8d-4b81-acc9-36a8fea8bd98" providerId="AD" clId="Web-{BDAFA6C9-D424-E84A-2968-814557D3D321}" dt="2026-02-22T13:22:55.531" v="48"/>
          <ac:spMkLst>
            <pc:docMk/>
            <pc:sldMk cId="0" sldId="267"/>
            <ac:spMk id="17" creationId="{89D16701-DA76-4F72-BB63-E2C3FFBDFE0F}"/>
          </ac:spMkLst>
        </pc:spChg>
        <pc:spChg chg="add del">
          <ac:chgData name="Ana Maria Serban (2507260)" userId="S::2507260@student.uwtsd.ac.uk::687d128a-1c8d-4b81-acc9-36a8fea8bd98" providerId="AD" clId="Web-{BDAFA6C9-D424-E84A-2968-814557D3D321}" dt="2026-02-22T13:22:55.531" v="48"/>
          <ac:spMkLst>
            <pc:docMk/>
            <pc:sldMk cId="0" sldId="267"/>
            <ac:spMk id="19" creationId="{1CC28BE1-9DC6-43FE-9582-39F091098D77}"/>
          </ac:spMkLst>
        </pc:spChg>
        <pc:spChg chg="add">
          <ac:chgData name="Ana Maria Serban (2507260)" userId="S::2507260@student.uwtsd.ac.uk::687d128a-1c8d-4b81-acc9-36a8fea8bd98" providerId="AD" clId="Web-{BDAFA6C9-D424-E84A-2968-814557D3D321}" dt="2026-02-22T13:22:55.547" v="49"/>
          <ac:spMkLst>
            <pc:docMk/>
            <pc:sldMk cId="0" sldId="267"/>
            <ac:spMk id="36" creationId="{9F7D5CDA-D291-4307-BF55-1381FED29634}"/>
          </ac:spMkLst>
        </pc:spChg>
        <pc:spChg chg="add">
          <ac:chgData name="Ana Maria Serban (2507260)" userId="S::2507260@student.uwtsd.ac.uk::687d128a-1c8d-4b81-acc9-36a8fea8bd98" providerId="AD" clId="Web-{BDAFA6C9-D424-E84A-2968-814557D3D321}" dt="2026-02-22T13:22:55.547" v="49"/>
          <ac:spMkLst>
            <pc:docMk/>
            <pc:sldMk cId="0" sldId="267"/>
            <ac:spMk id="37" creationId="{00000000-0000-0000-0000-000000000000}"/>
          </ac:spMkLst>
        </pc:spChg>
        <pc:grpChg chg="add del">
          <ac:chgData name="Ana Maria Serban (2507260)" userId="S::2507260@student.uwtsd.ac.uk::687d128a-1c8d-4b81-acc9-36a8fea8bd98" providerId="AD" clId="Web-{BDAFA6C9-D424-E84A-2968-814557D3D321}" dt="2026-02-22T13:22:55.531" v="48"/>
          <ac:grpSpMkLst>
            <pc:docMk/>
            <pc:sldMk cId="0" sldId="267"/>
            <ac:grpSpMk id="13" creationId="{7CF625D3-71A3-4F30-A096-8EF334E959D0}"/>
          </ac:grpSpMkLst>
        </pc:grpChg>
        <pc:grpChg chg="add del">
          <ac:chgData name="Ana Maria Serban (2507260)" userId="S::2507260@student.uwtsd.ac.uk::687d128a-1c8d-4b81-acc9-36a8fea8bd98" providerId="AD" clId="Web-{BDAFA6C9-D424-E84A-2968-814557D3D321}" dt="2026-02-22T13:22:55.531" v="48"/>
          <ac:grpSpMkLst>
            <pc:docMk/>
            <pc:sldMk cId="0" sldId="267"/>
            <ac:grpSpMk id="21" creationId="{AF9AF3F3-CE0C-4125-BDD7-346487FA0B40}"/>
          </ac:grpSpMkLst>
        </pc:grpChg>
        <pc:graphicFrameChg chg="add del">
          <ac:chgData name="Ana Maria Serban (2507260)" userId="S::2507260@student.uwtsd.ac.uk::687d128a-1c8d-4b81-acc9-36a8fea8bd98" providerId="AD" clId="Web-{BDAFA6C9-D424-E84A-2968-814557D3D321}" dt="2026-02-22T13:22:55.531" v="48"/>
          <ac:graphicFrameMkLst>
            <pc:docMk/>
            <pc:sldMk cId="0" sldId="267"/>
            <ac:graphicFrameMk id="5" creationId="{12D6A435-DA6E-8B4A-7698-4EAA78777A58}"/>
          </ac:graphicFrameMkLst>
        </pc:graphicFrameChg>
        <pc:picChg chg="add">
          <ac:chgData name="Ana Maria Serban (2507260)" userId="S::2507260@student.uwtsd.ac.uk::687d128a-1c8d-4b81-acc9-36a8fea8bd98" providerId="AD" clId="Web-{BDAFA6C9-D424-E84A-2968-814557D3D321}" dt="2026-02-22T13:22:55.547" v="49"/>
          <ac:picMkLst>
            <pc:docMk/>
            <pc:sldMk cId="0" sldId="267"/>
            <ac:picMk id="38" creationId="{2844660C-CE8F-9196-7AAD-165FF1625798}"/>
          </ac:picMkLst>
        </pc:picChg>
      </pc:sldChg>
      <pc:sldChg chg="del">
        <pc:chgData name="Ana Maria Serban (2507260)" userId="S::2507260@student.uwtsd.ac.uk::687d128a-1c8d-4b81-acc9-36a8fea8bd98" providerId="AD" clId="Web-{BDAFA6C9-D424-E84A-2968-814557D3D321}" dt="2026-02-22T13:23:09.095" v="50"/>
        <pc:sldMkLst>
          <pc:docMk/>
          <pc:sldMk cId="0" sldId="268"/>
        </pc:sldMkLst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31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3CDF0F-9748-41B1-A49D-463D80D1AA0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D8924F6-F9AD-46EA-B085-0B0E950D0418}">
      <dgm:prSet/>
      <dgm:spPr/>
      <dgm:t>
        <a:bodyPr/>
        <a:lstStyle/>
        <a:p>
          <a:r>
            <a:rPr lang="en-US"/>
            <a:t>Student Name:  Ana Maria Serban </a:t>
          </a:r>
        </a:p>
      </dgm:t>
    </dgm:pt>
    <dgm:pt modelId="{17CA53A5-EFC6-4873-921E-CE4CA469FA41}" type="parTrans" cxnId="{DD855955-9956-4A81-A116-D64ECC5B7979}">
      <dgm:prSet/>
      <dgm:spPr/>
      <dgm:t>
        <a:bodyPr/>
        <a:lstStyle/>
        <a:p>
          <a:endParaRPr lang="en-US"/>
        </a:p>
      </dgm:t>
    </dgm:pt>
    <dgm:pt modelId="{3EF79FB6-0DCC-4DA6-8BC1-6E9EB5A6DAC4}" type="sibTrans" cxnId="{DD855955-9956-4A81-A116-D64ECC5B7979}">
      <dgm:prSet/>
      <dgm:spPr/>
      <dgm:t>
        <a:bodyPr/>
        <a:lstStyle/>
        <a:p>
          <a:endParaRPr lang="en-US"/>
        </a:p>
      </dgm:t>
    </dgm:pt>
    <dgm:pt modelId="{19152DD4-93EF-4490-A215-4F74AE0F8502}">
      <dgm:prSet/>
      <dgm:spPr/>
      <dgm:t>
        <a:bodyPr/>
        <a:lstStyle/>
        <a:p>
          <a:r>
            <a:rPr lang="en-US"/>
            <a:t>Student Number: 2507260</a:t>
          </a:r>
        </a:p>
      </dgm:t>
    </dgm:pt>
    <dgm:pt modelId="{AA61EA34-6C0E-48FF-BA51-A31FA8D57055}" type="parTrans" cxnId="{D671D660-31BA-44EB-8B78-913EE86F6A92}">
      <dgm:prSet/>
      <dgm:spPr/>
      <dgm:t>
        <a:bodyPr/>
        <a:lstStyle/>
        <a:p>
          <a:endParaRPr lang="en-US"/>
        </a:p>
      </dgm:t>
    </dgm:pt>
    <dgm:pt modelId="{C8F46912-BC0C-4144-BA41-CBBEC46965FF}" type="sibTrans" cxnId="{D671D660-31BA-44EB-8B78-913EE86F6A92}">
      <dgm:prSet/>
      <dgm:spPr/>
      <dgm:t>
        <a:bodyPr/>
        <a:lstStyle/>
        <a:p>
          <a:endParaRPr lang="en-US"/>
        </a:p>
      </dgm:t>
    </dgm:pt>
    <dgm:pt modelId="{31BFD984-D175-4580-8367-25ADABC19480}">
      <dgm:prSet/>
      <dgm:spPr/>
      <dgm:t>
        <a:bodyPr/>
        <a:lstStyle/>
        <a:p>
          <a:r>
            <a:rPr lang="en-US"/>
            <a:t>Module: problem solving and decision making </a:t>
          </a:r>
        </a:p>
      </dgm:t>
    </dgm:pt>
    <dgm:pt modelId="{F1279141-7059-45EB-BAE4-EA8F34143E44}" type="parTrans" cxnId="{C6C30392-F703-4E42-81B4-FEEBE7F875CB}">
      <dgm:prSet/>
      <dgm:spPr/>
      <dgm:t>
        <a:bodyPr/>
        <a:lstStyle/>
        <a:p>
          <a:endParaRPr lang="en-US"/>
        </a:p>
      </dgm:t>
    </dgm:pt>
    <dgm:pt modelId="{CE5FA06D-50AB-4FE7-A158-90E91436F21A}" type="sibTrans" cxnId="{C6C30392-F703-4E42-81B4-FEEBE7F875CB}">
      <dgm:prSet/>
      <dgm:spPr/>
      <dgm:t>
        <a:bodyPr/>
        <a:lstStyle/>
        <a:p>
          <a:endParaRPr lang="en-US"/>
        </a:p>
      </dgm:t>
    </dgm:pt>
    <dgm:pt modelId="{EF0AB414-26C6-4A9C-96CE-650D60916BA6}">
      <dgm:prSet/>
      <dgm:spPr/>
      <dgm:t>
        <a:bodyPr/>
        <a:lstStyle/>
        <a:p>
          <a:r>
            <a:rPr lang="en-US"/>
            <a:t>Lecturer: </a:t>
          </a:r>
        </a:p>
      </dgm:t>
    </dgm:pt>
    <dgm:pt modelId="{D5A47C67-4EDC-4EC3-B54B-60109DB81A90}" type="parTrans" cxnId="{B7CD7BF8-339E-48F9-9CAC-7EFBE7444FB7}">
      <dgm:prSet/>
      <dgm:spPr/>
      <dgm:t>
        <a:bodyPr/>
        <a:lstStyle/>
        <a:p>
          <a:endParaRPr lang="en-US"/>
        </a:p>
      </dgm:t>
    </dgm:pt>
    <dgm:pt modelId="{234F9EF8-0B10-4F7A-B1E4-FE7EE554F6AC}" type="sibTrans" cxnId="{B7CD7BF8-339E-48F9-9CAC-7EFBE7444FB7}">
      <dgm:prSet/>
      <dgm:spPr/>
      <dgm:t>
        <a:bodyPr/>
        <a:lstStyle/>
        <a:p>
          <a:endParaRPr lang="en-US"/>
        </a:p>
      </dgm:t>
    </dgm:pt>
    <dgm:pt modelId="{C4F45821-4EAB-444B-B988-23F842519552}" type="pres">
      <dgm:prSet presAssocID="{083CDF0F-9748-41B1-A49D-463D80D1AA06}" presName="linear" presStyleCnt="0">
        <dgm:presLayoutVars>
          <dgm:animLvl val="lvl"/>
          <dgm:resizeHandles val="exact"/>
        </dgm:presLayoutVars>
      </dgm:prSet>
      <dgm:spPr/>
    </dgm:pt>
    <dgm:pt modelId="{3DCB46BD-A52C-4260-AF1C-D3F95C74FDBC}" type="pres">
      <dgm:prSet presAssocID="{4D8924F6-F9AD-46EA-B085-0B0E950D041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2854375-AE01-458A-ACED-229021ABB0C9}" type="pres">
      <dgm:prSet presAssocID="{3EF79FB6-0DCC-4DA6-8BC1-6E9EB5A6DAC4}" presName="spacer" presStyleCnt="0"/>
      <dgm:spPr/>
    </dgm:pt>
    <dgm:pt modelId="{A3BDD2B3-7C05-4504-9C4C-041380669D91}" type="pres">
      <dgm:prSet presAssocID="{19152DD4-93EF-4490-A215-4F74AE0F850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D8A2E42-249E-4B1D-A3E6-9064E58A07D1}" type="pres">
      <dgm:prSet presAssocID="{C8F46912-BC0C-4144-BA41-CBBEC46965FF}" presName="spacer" presStyleCnt="0"/>
      <dgm:spPr/>
    </dgm:pt>
    <dgm:pt modelId="{8BEB4547-B57C-4AF4-B9A2-9A13AC3BF21C}" type="pres">
      <dgm:prSet presAssocID="{31BFD984-D175-4580-8367-25ADABC1948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D392B44-A48D-45A7-B284-A8BBF39C1719}" type="pres">
      <dgm:prSet presAssocID="{CE5FA06D-50AB-4FE7-A158-90E91436F21A}" presName="spacer" presStyleCnt="0"/>
      <dgm:spPr/>
    </dgm:pt>
    <dgm:pt modelId="{D0DED91D-7855-4CD8-A91F-6E18E3DB2047}" type="pres">
      <dgm:prSet presAssocID="{EF0AB414-26C6-4A9C-96CE-650D60916BA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BB93927-9B4B-42B2-9EFE-EE825D79DC3F}" type="presOf" srcId="{083CDF0F-9748-41B1-A49D-463D80D1AA06}" destId="{C4F45821-4EAB-444B-B988-23F842519552}" srcOrd="0" destOrd="0" presId="urn:microsoft.com/office/officeart/2005/8/layout/vList2"/>
    <dgm:cxn modelId="{2F152F2F-5AC9-4BB0-9188-897E0F337D1B}" type="presOf" srcId="{EF0AB414-26C6-4A9C-96CE-650D60916BA6}" destId="{D0DED91D-7855-4CD8-A91F-6E18E3DB2047}" srcOrd="0" destOrd="0" presId="urn:microsoft.com/office/officeart/2005/8/layout/vList2"/>
    <dgm:cxn modelId="{6719F85F-6319-4F94-9594-05DFF3386727}" type="presOf" srcId="{31BFD984-D175-4580-8367-25ADABC19480}" destId="{8BEB4547-B57C-4AF4-B9A2-9A13AC3BF21C}" srcOrd="0" destOrd="0" presId="urn:microsoft.com/office/officeart/2005/8/layout/vList2"/>
    <dgm:cxn modelId="{D671D660-31BA-44EB-8B78-913EE86F6A92}" srcId="{083CDF0F-9748-41B1-A49D-463D80D1AA06}" destId="{19152DD4-93EF-4490-A215-4F74AE0F8502}" srcOrd="1" destOrd="0" parTransId="{AA61EA34-6C0E-48FF-BA51-A31FA8D57055}" sibTransId="{C8F46912-BC0C-4144-BA41-CBBEC46965FF}"/>
    <dgm:cxn modelId="{FA9D0353-06CC-4A4A-BC66-B9D5749E81CB}" type="presOf" srcId="{4D8924F6-F9AD-46EA-B085-0B0E950D0418}" destId="{3DCB46BD-A52C-4260-AF1C-D3F95C74FDBC}" srcOrd="0" destOrd="0" presId="urn:microsoft.com/office/officeart/2005/8/layout/vList2"/>
    <dgm:cxn modelId="{DD855955-9956-4A81-A116-D64ECC5B7979}" srcId="{083CDF0F-9748-41B1-A49D-463D80D1AA06}" destId="{4D8924F6-F9AD-46EA-B085-0B0E950D0418}" srcOrd="0" destOrd="0" parTransId="{17CA53A5-EFC6-4873-921E-CE4CA469FA41}" sibTransId="{3EF79FB6-0DCC-4DA6-8BC1-6E9EB5A6DAC4}"/>
    <dgm:cxn modelId="{C6C30392-F703-4E42-81B4-FEEBE7F875CB}" srcId="{083CDF0F-9748-41B1-A49D-463D80D1AA06}" destId="{31BFD984-D175-4580-8367-25ADABC19480}" srcOrd="2" destOrd="0" parTransId="{F1279141-7059-45EB-BAE4-EA8F34143E44}" sibTransId="{CE5FA06D-50AB-4FE7-A158-90E91436F21A}"/>
    <dgm:cxn modelId="{0597ECF2-6210-447B-964E-794050D58ECE}" type="presOf" srcId="{19152DD4-93EF-4490-A215-4F74AE0F8502}" destId="{A3BDD2B3-7C05-4504-9C4C-041380669D91}" srcOrd="0" destOrd="0" presId="urn:microsoft.com/office/officeart/2005/8/layout/vList2"/>
    <dgm:cxn modelId="{B7CD7BF8-339E-48F9-9CAC-7EFBE7444FB7}" srcId="{083CDF0F-9748-41B1-A49D-463D80D1AA06}" destId="{EF0AB414-26C6-4A9C-96CE-650D60916BA6}" srcOrd="3" destOrd="0" parTransId="{D5A47C67-4EDC-4EC3-B54B-60109DB81A90}" sibTransId="{234F9EF8-0B10-4F7A-B1E4-FE7EE554F6AC}"/>
    <dgm:cxn modelId="{6A9F7BF5-186E-4334-A507-7B96D1340CA3}" type="presParOf" srcId="{C4F45821-4EAB-444B-B988-23F842519552}" destId="{3DCB46BD-A52C-4260-AF1C-D3F95C74FDBC}" srcOrd="0" destOrd="0" presId="urn:microsoft.com/office/officeart/2005/8/layout/vList2"/>
    <dgm:cxn modelId="{0007F976-231F-46C3-ABEE-FFED1B862C43}" type="presParOf" srcId="{C4F45821-4EAB-444B-B988-23F842519552}" destId="{F2854375-AE01-458A-ACED-229021ABB0C9}" srcOrd="1" destOrd="0" presId="urn:microsoft.com/office/officeart/2005/8/layout/vList2"/>
    <dgm:cxn modelId="{6549A0A9-B126-46E4-9780-2F4A0B765707}" type="presParOf" srcId="{C4F45821-4EAB-444B-B988-23F842519552}" destId="{A3BDD2B3-7C05-4504-9C4C-041380669D91}" srcOrd="2" destOrd="0" presId="urn:microsoft.com/office/officeart/2005/8/layout/vList2"/>
    <dgm:cxn modelId="{8BA0EC4D-A9DC-435C-9045-68F6D75A7671}" type="presParOf" srcId="{C4F45821-4EAB-444B-B988-23F842519552}" destId="{4D8A2E42-249E-4B1D-A3E6-9064E58A07D1}" srcOrd="3" destOrd="0" presId="urn:microsoft.com/office/officeart/2005/8/layout/vList2"/>
    <dgm:cxn modelId="{DD96BFCC-6EBF-454E-AA06-CBC88A4A7012}" type="presParOf" srcId="{C4F45821-4EAB-444B-B988-23F842519552}" destId="{8BEB4547-B57C-4AF4-B9A2-9A13AC3BF21C}" srcOrd="4" destOrd="0" presId="urn:microsoft.com/office/officeart/2005/8/layout/vList2"/>
    <dgm:cxn modelId="{F8696C52-A41B-4286-BF81-C92BE208A948}" type="presParOf" srcId="{C4F45821-4EAB-444B-B988-23F842519552}" destId="{2D392B44-A48D-45A7-B284-A8BBF39C1719}" srcOrd="5" destOrd="0" presId="urn:microsoft.com/office/officeart/2005/8/layout/vList2"/>
    <dgm:cxn modelId="{BE253D38-C50B-499E-8E9E-A580F87AE263}" type="presParOf" srcId="{C4F45821-4EAB-444B-B988-23F842519552}" destId="{D0DED91D-7855-4CD8-A91F-6E18E3DB204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741070-46BF-4980-A06E-B7EF17D2868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E521938-2CBB-4C09-990F-6D3AA6B3172B}">
      <dgm:prSet/>
      <dgm:spPr/>
      <dgm:t>
        <a:bodyPr/>
        <a:lstStyle/>
        <a:p>
          <a:r>
            <a:rPr lang="en-US"/>
            <a:t>Small local flower shop in Norwich</a:t>
          </a:r>
        </a:p>
      </dgm:t>
    </dgm:pt>
    <dgm:pt modelId="{E0670140-5091-43EE-B2C2-0C5AC98935F4}" type="parTrans" cxnId="{60872BF8-9F9A-421B-B574-4473BAFE20B3}">
      <dgm:prSet/>
      <dgm:spPr/>
      <dgm:t>
        <a:bodyPr/>
        <a:lstStyle/>
        <a:p>
          <a:endParaRPr lang="en-US"/>
        </a:p>
      </dgm:t>
    </dgm:pt>
    <dgm:pt modelId="{A12F6EDE-C3D3-4357-B1CF-4850EB027658}" type="sibTrans" cxnId="{60872BF8-9F9A-421B-B574-4473BAFE20B3}">
      <dgm:prSet/>
      <dgm:spPr/>
      <dgm:t>
        <a:bodyPr/>
        <a:lstStyle/>
        <a:p>
          <a:endParaRPr lang="en-US"/>
        </a:p>
      </dgm:t>
    </dgm:pt>
    <dgm:pt modelId="{508826C0-B4F1-4276-9B65-676127361DA3}">
      <dgm:prSet/>
      <dgm:spPr/>
      <dgm:t>
        <a:bodyPr/>
        <a:lstStyle/>
        <a:p>
          <a:r>
            <a:rPr lang="en-US"/>
            <a:t>Opened in 2016</a:t>
          </a:r>
        </a:p>
      </dgm:t>
    </dgm:pt>
    <dgm:pt modelId="{5D88EFD4-2110-46EC-B803-F577CAD9A0B4}" type="parTrans" cxnId="{7F5B6FD7-A241-4D96-BF90-0AFD1E9D69B2}">
      <dgm:prSet/>
      <dgm:spPr/>
      <dgm:t>
        <a:bodyPr/>
        <a:lstStyle/>
        <a:p>
          <a:endParaRPr lang="en-US"/>
        </a:p>
      </dgm:t>
    </dgm:pt>
    <dgm:pt modelId="{4F1CFF17-F36C-4856-BD91-490354A67389}" type="sibTrans" cxnId="{7F5B6FD7-A241-4D96-BF90-0AFD1E9D69B2}">
      <dgm:prSet/>
      <dgm:spPr/>
      <dgm:t>
        <a:bodyPr/>
        <a:lstStyle/>
        <a:p>
          <a:endParaRPr lang="en-US"/>
        </a:p>
      </dgm:t>
    </dgm:pt>
    <dgm:pt modelId="{9F420E7C-6F87-4704-9523-3E12B24C5AD1}">
      <dgm:prSet/>
      <dgm:spPr/>
      <dgm:t>
        <a:bodyPr/>
        <a:lstStyle/>
        <a:p>
          <a:r>
            <a:rPr lang="en-US"/>
            <a:t>Owned by Liam and Priya</a:t>
          </a:r>
        </a:p>
      </dgm:t>
    </dgm:pt>
    <dgm:pt modelId="{12DB2FDE-65FB-421F-8961-10F639100824}" type="parTrans" cxnId="{B31CBC9C-FCD0-4661-BFAA-DA517D651EF8}">
      <dgm:prSet/>
      <dgm:spPr/>
      <dgm:t>
        <a:bodyPr/>
        <a:lstStyle/>
        <a:p>
          <a:endParaRPr lang="en-US"/>
        </a:p>
      </dgm:t>
    </dgm:pt>
    <dgm:pt modelId="{F9AC908B-1839-407E-B04D-BBACE3B6A1A9}" type="sibTrans" cxnId="{B31CBC9C-FCD0-4661-BFAA-DA517D651EF8}">
      <dgm:prSet/>
      <dgm:spPr/>
      <dgm:t>
        <a:bodyPr/>
        <a:lstStyle/>
        <a:p>
          <a:endParaRPr lang="en-US"/>
        </a:p>
      </dgm:t>
    </dgm:pt>
    <dgm:pt modelId="{36FAAEDE-8A59-4E7F-9AB0-B3AFB32494AA}">
      <dgm:prSet/>
      <dgm:spPr/>
      <dgm:t>
        <a:bodyPr/>
        <a:lstStyle/>
        <a:p>
          <a:r>
            <a:rPr lang="en-US"/>
            <a:t>Makes custom bouquets</a:t>
          </a:r>
        </a:p>
      </dgm:t>
    </dgm:pt>
    <dgm:pt modelId="{6E760B36-078F-4099-929A-E4DCDA8E35E6}" type="parTrans" cxnId="{5792BE05-F62F-4401-837A-B28387578A65}">
      <dgm:prSet/>
      <dgm:spPr/>
      <dgm:t>
        <a:bodyPr/>
        <a:lstStyle/>
        <a:p>
          <a:endParaRPr lang="en-US"/>
        </a:p>
      </dgm:t>
    </dgm:pt>
    <dgm:pt modelId="{ACC967D7-694F-40FF-B514-14D3EA36C199}" type="sibTrans" cxnId="{5792BE05-F62F-4401-837A-B28387578A65}">
      <dgm:prSet/>
      <dgm:spPr/>
      <dgm:t>
        <a:bodyPr/>
        <a:lstStyle/>
        <a:p>
          <a:endParaRPr lang="en-US"/>
        </a:p>
      </dgm:t>
    </dgm:pt>
    <dgm:pt modelId="{DBA04D57-2EB1-4FC7-AA3D-B82499E35DF8}">
      <dgm:prSet/>
      <dgm:spPr/>
      <dgm:t>
        <a:bodyPr/>
        <a:lstStyle/>
        <a:p>
          <a:r>
            <a:rPr lang="en-US"/>
            <a:t>Uses eco friendly packing</a:t>
          </a:r>
        </a:p>
      </dgm:t>
    </dgm:pt>
    <dgm:pt modelId="{27C61833-3A52-4C18-A187-3ED39517454A}" type="parTrans" cxnId="{5E555240-78B9-463E-A824-5DCCA83DE420}">
      <dgm:prSet/>
      <dgm:spPr/>
      <dgm:t>
        <a:bodyPr/>
        <a:lstStyle/>
        <a:p>
          <a:endParaRPr lang="en-US"/>
        </a:p>
      </dgm:t>
    </dgm:pt>
    <dgm:pt modelId="{2E8025BD-447A-4C2D-BD18-394FEC6E27BA}" type="sibTrans" cxnId="{5E555240-78B9-463E-A824-5DCCA83DE420}">
      <dgm:prSet/>
      <dgm:spPr/>
      <dgm:t>
        <a:bodyPr/>
        <a:lstStyle/>
        <a:p>
          <a:endParaRPr lang="en-US"/>
        </a:p>
      </dgm:t>
    </dgm:pt>
    <dgm:pt modelId="{2FF95D22-1C1B-4E3B-9773-D61E9C6628A1}" type="pres">
      <dgm:prSet presAssocID="{27741070-46BF-4980-A06E-B7EF17D28689}" presName="root" presStyleCnt="0">
        <dgm:presLayoutVars>
          <dgm:dir/>
          <dgm:resizeHandles val="exact"/>
        </dgm:presLayoutVars>
      </dgm:prSet>
      <dgm:spPr/>
    </dgm:pt>
    <dgm:pt modelId="{4B01BBAF-D177-4202-9FC3-109E2D080E61}" type="pres">
      <dgm:prSet presAssocID="{AE521938-2CBB-4C09-990F-6D3AA6B3172B}" presName="compNode" presStyleCnt="0"/>
      <dgm:spPr/>
    </dgm:pt>
    <dgm:pt modelId="{86053D0E-4976-4D2A-93CE-A44AEB850F95}" type="pres">
      <dgm:prSet presAssocID="{AE521938-2CBB-4C09-990F-6D3AA6B3172B}" presName="bgRect" presStyleLbl="bgShp" presStyleIdx="0" presStyleCnt="5"/>
      <dgm:spPr/>
    </dgm:pt>
    <dgm:pt modelId="{95E38CFE-0895-4332-885B-3579BC70D0B2}" type="pres">
      <dgm:prSet presAssocID="{AE521938-2CBB-4C09-990F-6D3AA6B3172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er in pot"/>
        </a:ext>
      </dgm:extLst>
    </dgm:pt>
    <dgm:pt modelId="{91AA5718-5E1E-410D-B39B-38087EBAC72C}" type="pres">
      <dgm:prSet presAssocID="{AE521938-2CBB-4C09-990F-6D3AA6B3172B}" presName="spaceRect" presStyleCnt="0"/>
      <dgm:spPr/>
    </dgm:pt>
    <dgm:pt modelId="{68BF36E3-02CC-41BB-A4D7-2607A33C6E28}" type="pres">
      <dgm:prSet presAssocID="{AE521938-2CBB-4C09-990F-6D3AA6B3172B}" presName="parTx" presStyleLbl="revTx" presStyleIdx="0" presStyleCnt="5">
        <dgm:presLayoutVars>
          <dgm:chMax val="0"/>
          <dgm:chPref val="0"/>
        </dgm:presLayoutVars>
      </dgm:prSet>
      <dgm:spPr/>
    </dgm:pt>
    <dgm:pt modelId="{CADF7406-2F3F-422C-945F-F399995B3B16}" type="pres">
      <dgm:prSet presAssocID="{A12F6EDE-C3D3-4357-B1CF-4850EB027658}" presName="sibTrans" presStyleCnt="0"/>
      <dgm:spPr/>
    </dgm:pt>
    <dgm:pt modelId="{F350A95C-D4C4-4D76-B491-E7B1068D56A3}" type="pres">
      <dgm:prSet presAssocID="{508826C0-B4F1-4276-9B65-676127361DA3}" presName="compNode" presStyleCnt="0"/>
      <dgm:spPr/>
    </dgm:pt>
    <dgm:pt modelId="{DA26E6D7-D6C2-4E39-86E3-FFB08F9D66FC}" type="pres">
      <dgm:prSet presAssocID="{508826C0-B4F1-4276-9B65-676127361DA3}" presName="bgRect" presStyleLbl="bgShp" presStyleIdx="1" presStyleCnt="5"/>
      <dgm:spPr/>
    </dgm:pt>
    <dgm:pt modelId="{96AF9468-C685-4802-B86B-262B13000FB6}" type="pres">
      <dgm:prSet presAssocID="{508826C0-B4F1-4276-9B65-676127361DA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17F45C45-CAF3-4386-AE75-2F64F39C98C1}" type="pres">
      <dgm:prSet presAssocID="{508826C0-B4F1-4276-9B65-676127361DA3}" presName="spaceRect" presStyleCnt="0"/>
      <dgm:spPr/>
    </dgm:pt>
    <dgm:pt modelId="{C591A98E-3CCD-47BB-A80F-6B9CC0543159}" type="pres">
      <dgm:prSet presAssocID="{508826C0-B4F1-4276-9B65-676127361DA3}" presName="parTx" presStyleLbl="revTx" presStyleIdx="1" presStyleCnt="5">
        <dgm:presLayoutVars>
          <dgm:chMax val="0"/>
          <dgm:chPref val="0"/>
        </dgm:presLayoutVars>
      </dgm:prSet>
      <dgm:spPr/>
    </dgm:pt>
    <dgm:pt modelId="{506A99A9-FF71-4E78-A7A6-739DA4942EC3}" type="pres">
      <dgm:prSet presAssocID="{4F1CFF17-F36C-4856-BD91-490354A67389}" presName="sibTrans" presStyleCnt="0"/>
      <dgm:spPr/>
    </dgm:pt>
    <dgm:pt modelId="{4A8117FE-D4D0-4769-BCCC-5331A004541D}" type="pres">
      <dgm:prSet presAssocID="{9F420E7C-6F87-4704-9523-3E12B24C5AD1}" presName="compNode" presStyleCnt="0"/>
      <dgm:spPr/>
    </dgm:pt>
    <dgm:pt modelId="{663E219D-83E4-48C3-A34E-7736F4704EC0}" type="pres">
      <dgm:prSet presAssocID="{9F420E7C-6F87-4704-9523-3E12B24C5AD1}" presName="bgRect" presStyleLbl="bgShp" presStyleIdx="2" presStyleCnt="5"/>
      <dgm:spPr/>
    </dgm:pt>
    <dgm:pt modelId="{B58E8E4F-E9CF-41EA-A3F4-8C110DE616F4}" type="pres">
      <dgm:prSet presAssocID="{9F420E7C-6F87-4704-9523-3E12B24C5AD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771E890F-65F2-4B7A-9E20-076B85D9A093}" type="pres">
      <dgm:prSet presAssocID="{9F420E7C-6F87-4704-9523-3E12B24C5AD1}" presName="spaceRect" presStyleCnt="0"/>
      <dgm:spPr/>
    </dgm:pt>
    <dgm:pt modelId="{185B4A43-E5E1-45A3-BF47-86826683ECC1}" type="pres">
      <dgm:prSet presAssocID="{9F420E7C-6F87-4704-9523-3E12B24C5AD1}" presName="parTx" presStyleLbl="revTx" presStyleIdx="2" presStyleCnt="5">
        <dgm:presLayoutVars>
          <dgm:chMax val="0"/>
          <dgm:chPref val="0"/>
        </dgm:presLayoutVars>
      </dgm:prSet>
      <dgm:spPr/>
    </dgm:pt>
    <dgm:pt modelId="{6C9DE219-19B4-4371-A5CD-CE32D2A412A6}" type="pres">
      <dgm:prSet presAssocID="{F9AC908B-1839-407E-B04D-BBACE3B6A1A9}" presName="sibTrans" presStyleCnt="0"/>
      <dgm:spPr/>
    </dgm:pt>
    <dgm:pt modelId="{9536ED7A-1E09-4081-B4A3-BCFE8C7152DA}" type="pres">
      <dgm:prSet presAssocID="{36FAAEDE-8A59-4E7F-9AB0-B3AFB32494AA}" presName="compNode" presStyleCnt="0"/>
      <dgm:spPr/>
    </dgm:pt>
    <dgm:pt modelId="{A13BF9D4-52CD-4326-8303-A4F9CFD2589C}" type="pres">
      <dgm:prSet presAssocID="{36FAAEDE-8A59-4E7F-9AB0-B3AFB32494AA}" presName="bgRect" presStyleLbl="bgShp" presStyleIdx="3" presStyleCnt="5"/>
      <dgm:spPr/>
    </dgm:pt>
    <dgm:pt modelId="{C83289C9-2700-43DB-9A2E-AA914481A366}" type="pres">
      <dgm:prSet presAssocID="{36FAAEDE-8A59-4E7F-9AB0-B3AFB32494A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er"/>
        </a:ext>
      </dgm:extLst>
    </dgm:pt>
    <dgm:pt modelId="{AA1735C7-C16E-41F8-A595-FCEAACD9DDEF}" type="pres">
      <dgm:prSet presAssocID="{36FAAEDE-8A59-4E7F-9AB0-B3AFB32494AA}" presName="spaceRect" presStyleCnt="0"/>
      <dgm:spPr/>
    </dgm:pt>
    <dgm:pt modelId="{71DB3D1D-EA10-47A3-8C61-1D11E7639175}" type="pres">
      <dgm:prSet presAssocID="{36FAAEDE-8A59-4E7F-9AB0-B3AFB32494AA}" presName="parTx" presStyleLbl="revTx" presStyleIdx="3" presStyleCnt="5">
        <dgm:presLayoutVars>
          <dgm:chMax val="0"/>
          <dgm:chPref val="0"/>
        </dgm:presLayoutVars>
      </dgm:prSet>
      <dgm:spPr/>
    </dgm:pt>
    <dgm:pt modelId="{3DE9CC96-D8F5-4C2B-B86B-98CEFC4CEC5E}" type="pres">
      <dgm:prSet presAssocID="{ACC967D7-694F-40FF-B514-14D3EA36C199}" presName="sibTrans" presStyleCnt="0"/>
      <dgm:spPr/>
    </dgm:pt>
    <dgm:pt modelId="{A371408C-CC0B-4D20-8D8A-5D70CA6BE3AE}" type="pres">
      <dgm:prSet presAssocID="{DBA04D57-2EB1-4FC7-AA3D-B82499E35DF8}" presName="compNode" presStyleCnt="0"/>
      <dgm:spPr/>
    </dgm:pt>
    <dgm:pt modelId="{8795F2C1-AEE8-48A8-A5AF-C737085820DA}" type="pres">
      <dgm:prSet presAssocID="{DBA04D57-2EB1-4FC7-AA3D-B82499E35DF8}" presName="bgRect" presStyleLbl="bgShp" presStyleIdx="4" presStyleCnt="5"/>
      <dgm:spPr/>
    </dgm:pt>
    <dgm:pt modelId="{0AE93749-CEC6-4633-AE14-892F8E2582CF}" type="pres">
      <dgm:prSet presAssocID="{DBA04D57-2EB1-4FC7-AA3D-B82499E35DF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af"/>
        </a:ext>
      </dgm:extLst>
    </dgm:pt>
    <dgm:pt modelId="{7CF60347-6D07-440E-9FBB-A9F7E14AFF9A}" type="pres">
      <dgm:prSet presAssocID="{DBA04D57-2EB1-4FC7-AA3D-B82499E35DF8}" presName="spaceRect" presStyleCnt="0"/>
      <dgm:spPr/>
    </dgm:pt>
    <dgm:pt modelId="{CEF9A20D-8D5F-4497-822B-B1D508C89EC6}" type="pres">
      <dgm:prSet presAssocID="{DBA04D57-2EB1-4FC7-AA3D-B82499E35DF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792BE05-F62F-4401-837A-B28387578A65}" srcId="{27741070-46BF-4980-A06E-B7EF17D28689}" destId="{36FAAEDE-8A59-4E7F-9AB0-B3AFB32494AA}" srcOrd="3" destOrd="0" parTransId="{6E760B36-078F-4099-929A-E4DCDA8E35E6}" sibTransId="{ACC967D7-694F-40FF-B514-14D3EA36C199}"/>
    <dgm:cxn modelId="{5E555240-78B9-463E-A824-5DCCA83DE420}" srcId="{27741070-46BF-4980-A06E-B7EF17D28689}" destId="{DBA04D57-2EB1-4FC7-AA3D-B82499E35DF8}" srcOrd="4" destOrd="0" parTransId="{27C61833-3A52-4C18-A187-3ED39517454A}" sibTransId="{2E8025BD-447A-4C2D-BD18-394FEC6E27BA}"/>
    <dgm:cxn modelId="{FB80D55C-6217-4DAC-AAA6-5D5A523EE140}" type="presOf" srcId="{36FAAEDE-8A59-4E7F-9AB0-B3AFB32494AA}" destId="{71DB3D1D-EA10-47A3-8C61-1D11E7639175}" srcOrd="0" destOrd="0" presId="urn:microsoft.com/office/officeart/2018/2/layout/IconVerticalSolidList"/>
    <dgm:cxn modelId="{BBAB0C84-4E91-4862-BCDE-56B1DFF1A366}" type="presOf" srcId="{AE521938-2CBB-4C09-990F-6D3AA6B3172B}" destId="{68BF36E3-02CC-41BB-A4D7-2607A33C6E28}" srcOrd="0" destOrd="0" presId="urn:microsoft.com/office/officeart/2018/2/layout/IconVerticalSolidList"/>
    <dgm:cxn modelId="{59EE9989-C870-4B14-8EFE-18ACAB820498}" type="presOf" srcId="{508826C0-B4F1-4276-9B65-676127361DA3}" destId="{C591A98E-3CCD-47BB-A80F-6B9CC0543159}" srcOrd="0" destOrd="0" presId="urn:microsoft.com/office/officeart/2018/2/layout/IconVerticalSolidList"/>
    <dgm:cxn modelId="{B6A38091-35FB-438B-897C-9B847456B989}" type="presOf" srcId="{9F420E7C-6F87-4704-9523-3E12B24C5AD1}" destId="{185B4A43-E5E1-45A3-BF47-86826683ECC1}" srcOrd="0" destOrd="0" presId="urn:microsoft.com/office/officeart/2018/2/layout/IconVerticalSolidList"/>
    <dgm:cxn modelId="{B31CBC9C-FCD0-4661-BFAA-DA517D651EF8}" srcId="{27741070-46BF-4980-A06E-B7EF17D28689}" destId="{9F420E7C-6F87-4704-9523-3E12B24C5AD1}" srcOrd="2" destOrd="0" parTransId="{12DB2FDE-65FB-421F-8961-10F639100824}" sibTransId="{F9AC908B-1839-407E-B04D-BBACE3B6A1A9}"/>
    <dgm:cxn modelId="{1E973BAF-7108-4EB2-877C-DFF64F4E9717}" type="presOf" srcId="{27741070-46BF-4980-A06E-B7EF17D28689}" destId="{2FF95D22-1C1B-4E3B-9773-D61E9C6628A1}" srcOrd="0" destOrd="0" presId="urn:microsoft.com/office/officeart/2018/2/layout/IconVerticalSolidList"/>
    <dgm:cxn modelId="{C61A05D2-33D6-46AC-8765-58D9947D9486}" type="presOf" srcId="{DBA04D57-2EB1-4FC7-AA3D-B82499E35DF8}" destId="{CEF9A20D-8D5F-4497-822B-B1D508C89EC6}" srcOrd="0" destOrd="0" presId="urn:microsoft.com/office/officeart/2018/2/layout/IconVerticalSolidList"/>
    <dgm:cxn modelId="{7F5B6FD7-A241-4D96-BF90-0AFD1E9D69B2}" srcId="{27741070-46BF-4980-A06E-B7EF17D28689}" destId="{508826C0-B4F1-4276-9B65-676127361DA3}" srcOrd="1" destOrd="0" parTransId="{5D88EFD4-2110-46EC-B803-F577CAD9A0B4}" sibTransId="{4F1CFF17-F36C-4856-BD91-490354A67389}"/>
    <dgm:cxn modelId="{60872BF8-9F9A-421B-B574-4473BAFE20B3}" srcId="{27741070-46BF-4980-A06E-B7EF17D28689}" destId="{AE521938-2CBB-4C09-990F-6D3AA6B3172B}" srcOrd="0" destOrd="0" parTransId="{E0670140-5091-43EE-B2C2-0C5AC98935F4}" sibTransId="{A12F6EDE-C3D3-4357-B1CF-4850EB027658}"/>
    <dgm:cxn modelId="{610DC207-5F50-44BB-A391-CBD7383F9700}" type="presParOf" srcId="{2FF95D22-1C1B-4E3B-9773-D61E9C6628A1}" destId="{4B01BBAF-D177-4202-9FC3-109E2D080E61}" srcOrd="0" destOrd="0" presId="urn:microsoft.com/office/officeart/2018/2/layout/IconVerticalSolidList"/>
    <dgm:cxn modelId="{1C4F61DE-6F69-4213-A551-AAF57D77385E}" type="presParOf" srcId="{4B01BBAF-D177-4202-9FC3-109E2D080E61}" destId="{86053D0E-4976-4D2A-93CE-A44AEB850F95}" srcOrd="0" destOrd="0" presId="urn:microsoft.com/office/officeart/2018/2/layout/IconVerticalSolidList"/>
    <dgm:cxn modelId="{7AE04443-F1AF-475A-A410-28535DCAB6B1}" type="presParOf" srcId="{4B01BBAF-D177-4202-9FC3-109E2D080E61}" destId="{95E38CFE-0895-4332-885B-3579BC70D0B2}" srcOrd="1" destOrd="0" presId="urn:microsoft.com/office/officeart/2018/2/layout/IconVerticalSolidList"/>
    <dgm:cxn modelId="{66DB1B6D-3A86-402C-A9CA-FDB407F75C8A}" type="presParOf" srcId="{4B01BBAF-D177-4202-9FC3-109E2D080E61}" destId="{91AA5718-5E1E-410D-B39B-38087EBAC72C}" srcOrd="2" destOrd="0" presId="urn:microsoft.com/office/officeart/2018/2/layout/IconVerticalSolidList"/>
    <dgm:cxn modelId="{E8CE91C7-D31C-4945-8C91-130AA1CFB2C3}" type="presParOf" srcId="{4B01BBAF-D177-4202-9FC3-109E2D080E61}" destId="{68BF36E3-02CC-41BB-A4D7-2607A33C6E28}" srcOrd="3" destOrd="0" presId="urn:microsoft.com/office/officeart/2018/2/layout/IconVerticalSolidList"/>
    <dgm:cxn modelId="{DF537C15-C697-42EB-AFCF-C41CB0A6A300}" type="presParOf" srcId="{2FF95D22-1C1B-4E3B-9773-D61E9C6628A1}" destId="{CADF7406-2F3F-422C-945F-F399995B3B16}" srcOrd="1" destOrd="0" presId="urn:microsoft.com/office/officeart/2018/2/layout/IconVerticalSolidList"/>
    <dgm:cxn modelId="{D19FF081-6161-4385-9655-C85D67C2969C}" type="presParOf" srcId="{2FF95D22-1C1B-4E3B-9773-D61E9C6628A1}" destId="{F350A95C-D4C4-4D76-B491-E7B1068D56A3}" srcOrd="2" destOrd="0" presId="urn:microsoft.com/office/officeart/2018/2/layout/IconVerticalSolidList"/>
    <dgm:cxn modelId="{9246575D-3E2C-46A8-85FC-BD64F8524248}" type="presParOf" srcId="{F350A95C-D4C4-4D76-B491-E7B1068D56A3}" destId="{DA26E6D7-D6C2-4E39-86E3-FFB08F9D66FC}" srcOrd="0" destOrd="0" presId="urn:microsoft.com/office/officeart/2018/2/layout/IconVerticalSolidList"/>
    <dgm:cxn modelId="{5E62C8C0-F5C1-4615-9FE8-58898D2B4691}" type="presParOf" srcId="{F350A95C-D4C4-4D76-B491-E7B1068D56A3}" destId="{96AF9468-C685-4802-B86B-262B13000FB6}" srcOrd="1" destOrd="0" presId="urn:microsoft.com/office/officeart/2018/2/layout/IconVerticalSolidList"/>
    <dgm:cxn modelId="{6D577DBE-BEBF-4468-AB27-2D7B1690BEE1}" type="presParOf" srcId="{F350A95C-D4C4-4D76-B491-E7B1068D56A3}" destId="{17F45C45-CAF3-4386-AE75-2F64F39C98C1}" srcOrd="2" destOrd="0" presId="urn:microsoft.com/office/officeart/2018/2/layout/IconVerticalSolidList"/>
    <dgm:cxn modelId="{20C57387-4ADA-4C20-8BC8-D0E42BC1D9D6}" type="presParOf" srcId="{F350A95C-D4C4-4D76-B491-E7B1068D56A3}" destId="{C591A98E-3CCD-47BB-A80F-6B9CC0543159}" srcOrd="3" destOrd="0" presId="urn:microsoft.com/office/officeart/2018/2/layout/IconVerticalSolidList"/>
    <dgm:cxn modelId="{9C5AB245-9D0E-4782-BDB2-3AADC2F293DB}" type="presParOf" srcId="{2FF95D22-1C1B-4E3B-9773-D61E9C6628A1}" destId="{506A99A9-FF71-4E78-A7A6-739DA4942EC3}" srcOrd="3" destOrd="0" presId="urn:microsoft.com/office/officeart/2018/2/layout/IconVerticalSolidList"/>
    <dgm:cxn modelId="{C6061C1C-DF53-44D6-B43D-066583ACFB80}" type="presParOf" srcId="{2FF95D22-1C1B-4E3B-9773-D61E9C6628A1}" destId="{4A8117FE-D4D0-4769-BCCC-5331A004541D}" srcOrd="4" destOrd="0" presId="urn:microsoft.com/office/officeart/2018/2/layout/IconVerticalSolidList"/>
    <dgm:cxn modelId="{BC9B92B2-0B9D-42AB-A050-F67781717A0D}" type="presParOf" srcId="{4A8117FE-D4D0-4769-BCCC-5331A004541D}" destId="{663E219D-83E4-48C3-A34E-7736F4704EC0}" srcOrd="0" destOrd="0" presId="urn:microsoft.com/office/officeart/2018/2/layout/IconVerticalSolidList"/>
    <dgm:cxn modelId="{AE3DE25D-3E4C-4690-B90E-A1BFDE815CF3}" type="presParOf" srcId="{4A8117FE-D4D0-4769-BCCC-5331A004541D}" destId="{B58E8E4F-E9CF-41EA-A3F4-8C110DE616F4}" srcOrd="1" destOrd="0" presId="urn:microsoft.com/office/officeart/2018/2/layout/IconVerticalSolidList"/>
    <dgm:cxn modelId="{1EB9BCA2-80CA-4B5B-9CD9-31ED1D684527}" type="presParOf" srcId="{4A8117FE-D4D0-4769-BCCC-5331A004541D}" destId="{771E890F-65F2-4B7A-9E20-076B85D9A093}" srcOrd="2" destOrd="0" presId="urn:microsoft.com/office/officeart/2018/2/layout/IconVerticalSolidList"/>
    <dgm:cxn modelId="{C3C3EB9F-EFF2-4254-9D14-020C55AD7149}" type="presParOf" srcId="{4A8117FE-D4D0-4769-BCCC-5331A004541D}" destId="{185B4A43-E5E1-45A3-BF47-86826683ECC1}" srcOrd="3" destOrd="0" presId="urn:microsoft.com/office/officeart/2018/2/layout/IconVerticalSolidList"/>
    <dgm:cxn modelId="{F7E8E6E5-21BC-4FCA-AD99-6BCFB9578B28}" type="presParOf" srcId="{2FF95D22-1C1B-4E3B-9773-D61E9C6628A1}" destId="{6C9DE219-19B4-4371-A5CD-CE32D2A412A6}" srcOrd="5" destOrd="0" presId="urn:microsoft.com/office/officeart/2018/2/layout/IconVerticalSolidList"/>
    <dgm:cxn modelId="{04A4943D-9678-4DAE-97C3-39716DF09348}" type="presParOf" srcId="{2FF95D22-1C1B-4E3B-9773-D61E9C6628A1}" destId="{9536ED7A-1E09-4081-B4A3-BCFE8C7152DA}" srcOrd="6" destOrd="0" presId="urn:microsoft.com/office/officeart/2018/2/layout/IconVerticalSolidList"/>
    <dgm:cxn modelId="{2C5BE4A4-D397-4D5F-896B-BE0C8985377D}" type="presParOf" srcId="{9536ED7A-1E09-4081-B4A3-BCFE8C7152DA}" destId="{A13BF9D4-52CD-4326-8303-A4F9CFD2589C}" srcOrd="0" destOrd="0" presId="urn:microsoft.com/office/officeart/2018/2/layout/IconVerticalSolidList"/>
    <dgm:cxn modelId="{91BAD238-730F-446D-99A4-FB7167571ADB}" type="presParOf" srcId="{9536ED7A-1E09-4081-B4A3-BCFE8C7152DA}" destId="{C83289C9-2700-43DB-9A2E-AA914481A366}" srcOrd="1" destOrd="0" presId="urn:microsoft.com/office/officeart/2018/2/layout/IconVerticalSolidList"/>
    <dgm:cxn modelId="{B825F5CB-6032-4CA7-95AB-80EA264903FC}" type="presParOf" srcId="{9536ED7A-1E09-4081-B4A3-BCFE8C7152DA}" destId="{AA1735C7-C16E-41F8-A595-FCEAACD9DDEF}" srcOrd="2" destOrd="0" presId="urn:microsoft.com/office/officeart/2018/2/layout/IconVerticalSolidList"/>
    <dgm:cxn modelId="{68CAAB04-49B6-4A36-A9B1-2B00A29A5F79}" type="presParOf" srcId="{9536ED7A-1E09-4081-B4A3-BCFE8C7152DA}" destId="{71DB3D1D-EA10-47A3-8C61-1D11E7639175}" srcOrd="3" destOrd="0" presId="urn:microsoft.com/office/officeart/2018/2/layout/IconVerticalSolidList"/>
    <dgm:cxn modelId="{7F941E24-6F01-46A0-B7DC-4468ACB0E0A2}" type="presParOf" srcId="{2FF95D22-1C1B-4E3B-9773-D61E9C6628A1}" destId="{3DE9CC96-D8F5-4C2B-B86B-98CEFC4CEC5E}" srcOrd="7" destOrd="0" presId="urn:microsoft.com/office/officeart/2018/2/layout/IconVerticalSolidList"/>
    <dgm:cxn modelId="{0BD610CA-70C7-430D-9009-5E9E96F0587B}" type="presParOf" srcId="{2FF95D22-1C1B-4E3B-9773-D61E9C6628A1}" destId="{A371408C-CC0B-4D20-8D8A-5D70CA6BE3AE}" srcOrd="8" destOrd="0" presId="urn:microsoft.com/office/officeart/2018/2/layout/IconVerticalSolidList"/>
    <dgm:cxn modelId="{1CEC9C9C-0ACC-45DC-A5CD-C14C38740900}" type="presParOf" srcId="{A371408C-CC0B-4D20-8D8A-5D70CA6BE3AE}" destId="{8795F2C1-AEE8-48A8-A5AF-C737085820DA}" srcOrd="0" destOrd="0" presId="urn:microsoft.com/office/officeart/2018/2/layout/IconVerticalSolidList"/>
    <dgm:cxn modelId="{659C30D4-453A-4B8B-9252-BABC2F5C179F}" type="presParOf" srcId="{A371408C-CC0B-4D20-8D8A-5D70CA6BE3AE}" destId="{0AE93749-CEC6-4633-AE14-892F8E2582CF}" srcOrd="1" destOrd="0" presId="urn:microsoft.com/office/officeart/2018/2/layout/IconVerticalSolidList"/>
    <dgm:cxn modelId="{8D76DB5D-A54F-447D-ADA1-B1B61CC5E3D5}" type="presParOf" srcId="{A371408C-CC0B-4D20-8D8A-5D70CA6BE3AE}" destId="{7CF60347-6D07-440E-9FBB-A9F7E14AFF9A}" srcOrd="2" destOrd="0" presId="urn:microsoft.com/office/officeart/2018/2/layout/IconVerticalSolidList"/>
    <dgm:cxn modelId="{D5BD2768-7718-4298-9B2B-1E4B229B5996}" type="presParOf" srcId="{A371408C-CC0B-4D20-8D8A-5D70CA6BE3AE}" destId="{CEF9A20D-8D5F-4497-822B-B1D508C89EC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086C271-2D9E-45F7-995D-B39409FDAAA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9CE5AA42-2D31-451B-AD0B-9E9BCEDED215}">
      <dgm:prSet/>
      <dgm:spPr/>
      <dgm:t>
        <a:bodyPr/>
        <a:lstStyle/>
        <a:p>
          <a:pPr>
            <a:defRPr cap="all"/>
          </a:pPr>
          <a:r>
            <a:rPr lang="en-US"/>
            <a:t>Many loyal customers</a:t>
          </a:r>
        </a:p>
      </dgm:t>
    </dgm:pt>
    <dgm:pt modelId="{4A00BA19-BF31-4954-BD9C-5A9867AF24D8}" type="parTrans" cxnId="{D5C12A73-B8C7-4B0E-AC80-76761F0715CA}">
      <dgm:prSet/>
      <dgm:spPr/>
      <dgm:t>
        <a:bodyPr/>
        <a:lstStyle/>
        <a:p>
          <a:endParaRPr lang="en-US"/>
        </a:p>
      </dgm:t>
    </dgm:pt>
    <dgm:pt modelId="{FCF4E37A-502A-4F28-97FE-6F75043B822C}" type="sibTrans" cxnId="{D5C12A73-B8C7-4B0E-AC80-76761F0715CA}">
      <dgm:prSet/>
      <dgm:spPr/>
      <dgm:t>
        <a:bodyPr/>
        <a:lstStyle/>
        <a:p>
          <a:endParaRPr lang="en-US"/>
        </a:p>
      </dgm:t>
    </dgm:pt>
    <dgm:pt modelId="{661B88D2-E0BD-4512-A8E7-3A9B546E127D}">
      <dgm:prSet/>
      <dgm:spPr/>
      <dgm:t>
        <a:bodyPr/>
        <a:lstStyle/>
        <a:p>
          <a:pPr>
            <a:defRPr cap="all"/>
          </a:pPr>
          <a:r>
            <a:rPr lang="en-US"/>
            <a:t>Good name in community</a:t>
          </a:r>
        </a:p>
      </dgm:t>
    </dgm:pt>
    <dgm:pt modelId="{9EE056A6-8CF6-40F5-9CB5-CEE80B8A72E0}" type="parTrans" cxnId="{A1B65440-85D9-4379-9071-A40C39AD5089}">
      <dgm:prSet/>
      <dgm:spPr/>
      <dgm:t>
        <a:bodyPr/>
        <a:lstStyle/>
        <a:p>
          <a:endParaRPr lang="en-US"/>
        </a:p>
      </dgm:t>
    </dgm:pt>
    <dgm:pt modelId="{AFEC1EAB-93F0-4A7D-BF44-8AFC7DF3A48F}" type="sibTrans" cxnId="{A1B65440-85D9-4379-9071-A40C39AD5089}">
      <dgm:prSet/>
      <dgm:spPr/>
      <dgm:t>
        <a:bodyPr/>
        <a:lstStyle/>
        <a:p>
          <a:endParaRPr lang="en-US"/>
        </a:p>
      </dgm:t>
    </dgm:pt>
    <dgm:pt modelId="{C5154000-A9EC-4A73-8AE1-2243739990F6}">
      <dgm:prSet/>
      <dgm:spPr/>
      <dgm:t>
        <a:bodyPr/>
        <a:lstStyle/>
        <a:p>
          <a:pPr>
            <a:defRPr cap="all"/>
          </a:pPr>
          <a:r>
            <a:rPr lang="en-US"/>
            <a:t>Busy high street location</a:t>
          </a:r>
        </a:p>
      </dgm:t>
    </dgm:pt>
    <dgm:pt modelId="{578E612A-E46B-4D44-B6BB-4E3B0AE98CC0}" type="parTrans" cxnId="{0970A721-250E-4D16-BEE2-6402CB0B735A}">
      <dgm:prSet/>
      <dgm:spPr/>
      <dgm:t>
        <a:bodyPr/>
        <a:lstStyle/>
        <a:p>
          <a:endParaRPr lang="en-US"/>
        </a:p>
      </dgm:t>
    </dgm:pt>
    <dgm:pt modelId="{29C3692E-DD50-472B-8331-ADDACC11A718}" type="sibTrans" cxnId="{0970A721-250E-4D16-BEE2-6402CB0B735A}">
      <dgm:prSet/>
      <dgm:spPr/>
      <dgm:t>
        <a:bodyPr/>
        <a:lstStyle/>
        <a:p>
          <a:endParaRPr lang="en-US"/>
        </a:p>
      </dgm:t>
    </dgm:pt>
    <dgm:pt modelId="{5C6AFD41-FE25-4FAE-A93C-1FBC81BB3B11}">
      <dgm:prSet/>
      <dgm:spPr/>
      <dgm:t>
        <a:bodyPr/>
        <a:lstStyle/>
        <a:p>
          <a:pPr>
            <a:defRPr cap="all"/>
          </a:pPr>
          <a:r>
            <a:rPr lang="en-US"/>
            <a:t>Weddings and events orders</a:t>
          </a:r>
        </a:p>
      </dgm:t>
    </dgm:pt>
    <dgm:pt modelId="{E93CCF4F-BE9E-4967-A065-DA4C5C5B09E9}" type="parTrans" cxnId="{4E30F854-3A2C-4D81-979F-BEC7E5C5ED7F}">
      <dgm:prSet/>
      <dgm:spPr/>
      <dgm:t>
        <a:bodyPr/>
        <a:lstStyle/>
        <a:p>
          <a:endParaRPr lang="en-US"/>
        </a:p>
      </dgm:t>
    </dgm:pt>
    <dgm:pt modelId="{BC07651A-0B41-4D66-BEEC-9371BF7CB948}" type="sibTrans" cxnId="{4E30F854-3A2C-4D81-979F-BEC7E5C5ED7F}">
      <dgm:prSet/>
      <dgm:spPr/>
      <dgm:t>
        <a:bodyPr/>
        <a:lstStyle/>
        <a:p>
          <a:endParaRPr lang="en-US"/>
        </a:p>
      </dgm:t>
    </dgm:pt>
    <dgm:pt modelId="{9D0176A4-79E0-4239-B935-7EB45506C0A7}" type="pres">
      <dgm:prSet presAssocID="{7086C271-2D9E-45F7-995D-B39409FDAAAE}" presName="root" presStyleCnt="0">
        <dgm:presLayoutVars>
          <dgm:dir/>
          <dgm:resizeHandles val="exact"/>
        </dgm:presLayoutVars>
      </dgm:prSet>
      <dgm:spPr/>
    </dgm:pt>
    <dgm:pt modelId="{4DACF347-390B-4883-A023-61CE3EBA030C}" type="pres">
      <dgm:prSet presAssocID="{9CE5AA42-2D31-451B-AD0B-9E9BCEDED215}" presName="compNode" presStyleCnt="0"/>
      <dgm:spPr/>
    </dgm:pt>
    <dgm:pt modelId="{156C4D45-9B48-43DD-91A2-BC4EA9BFF5E4}" type="pres">
      <dgm:prSet presAssocID="{9CE5AA42-2D31-451B-AD0B-9E9BCEDED215}" presName="iconBgRect" presStyleLbl="bgShp" presStyleIdx="0" presStyleCnt="4"/>
      <dgm:spPr/>
    </dgm:pt>
    <dgm:pt modelId="{0302F42A-032A-42B2-9B5F-621201D44AFD}" type="pres">
      <dgm:prSet presAssocID="{9CE5AA42-2D31-451B-AD0B-9E9BCEDED21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1C8C9C17-30D7-495C-86DE-7DCC9C60A3F4}" type="pres">
      <dgm:prSet presAssocID="{9CE5AA42-2D31-451B-AD0B-9E9BCEDED215}" presName="spaceRect" presStyleCnt="0"/>
      <dgm:spPr/>
    </dgm:pt>
    <dgm:pt modelId="{57006EAC-F6BB-4354-A60F-A1F46E4C4AA0}" type="pres">
      <dgm:prSet presAssocID="{9CE5AA42-2D31-451B-AD0B-9E9BCEDED215}" presName="textRect" presStyleLbl="revTx" presStyleIdx="0" presStyleCnt="4">
        <dgm:presLayoutVars>
          <dgm:chMax val="1"/>
          <dgm:chPref val="1"/>
        </dgm:presLayoutVars>
      </dgm:prSet>
      <dgm:spPr/>
    </dgm:pt>
    <dgm:pt modelId="{100B8D5C-9B21-4C24-A57C-975E57ED25D4}" type="pres">
      <dgm:prSet presAssocID="{FCF4E37A-502A-4F28-97FE-6F75043B822C}" presName="sibTrans" presStyleCnt="0"/>
      <dgm:spPr/>
    </dgm:pt>
    <dgm:pt modelId="{BA4A2DDA-A17C-4A6B-BBE7-AE6FA7CA40C5}" type="pres">
      <dgm:prSet presAssocID="{661B88D2-E0BD-4512-A8E7-3A9B546E127D}" presName="compNode" presStyleCnt="0"/>
      <dgm:spPr/>
    </dgm:pt>
    <dgm:pt modelId="{0BFDA2A5-85EA-42D7-8AE3-5542BB4CD917}" type="pres">
      <dgm:prSet presAssocID="{661B88D2-E0BD-4512-A8E7-3A9B546E127D}" presName="iconBgRect" presStyleLbl="bgShp" presStyleIdx="1" presStyleCnt="4"/>
      <dgm:spPr/>
    </dgm:pt>
    <dgm:pt modelId="{CF677B6B-0967-4A58-9659-A2F9B37EED47}" type="pres">
      <dgm:prSet presAssocID="{661B88D2-E0BD-4512-A8E7-3A9B546E127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E075DB02-7974-434D-885E-5C1D64F9490C}" type="pres">
      <dgm:prSet presAssocID="{661B88D2-E0BD-4512-A8E7-3A9B546E127D}" presName="spaceRect" presStyleCnt="0"/>
      <dgm:spPr/>
    </dgm:pt>
    <dgm:pt modelId="{217A80CE-AAD0-47FE-BCE6-62850D40739A}" type="pres">
      <dgm:prSet presAssocID="{661B88D2-E0BD-4512-A8E7-3A9B546E127D}" presName="textRect" presStyleLbl="revTx" presStyleIdx="1" presStyleCnt="4">
        <dgm:presLayoutVars>
          <dgm:chMax val="1"/>
          <dgm:chPref val="1"/>
        </dgm:presLayoutVars>
      </dgm:prSet>
      <dgm:spPr/>
    </dgm:pt>
    <dgm:pt modelId="{D0D1AAFD-BA13-4170-AA69-7A5474470ADD}" type="pres">
      <dgm:prSet presAssocID="{AFEC1EAB-93F0-4A7D-BF44-8AFC7DF3A48F}" presName="sibTrans" presStyleCnt="0"/>
      <dgm:spPr/>
    </dgm:pt>
    <dgm:pt modelId="{C2B3D059-8EF3-45FA-AC81-DDDA8086D330}" type="pres">
      <dgm:prSet presAssocID="{C5154000-A9EC-4A73-8AE1-2243739990F6}" presName="compNode" presStyleCnt="0"/>
      <dgm:spPr/>
    </dgm:pt>
    <dgm:pt modelId="{8D1F9768-B87D-4D06-A101-3C417C037131}" type="pres">
      <dgm:prSet presAssocID="{C5154000-A9EC-4A73-8AE1-2243739990F6}" presName="iconBgRect" presStyleLbl="bgShp" presStyleIdx="2" presStyleCnt="4"/>
      <dgm:spPr/>
    </dgm:pt>
    <dgm:pt modelId="{AAFB8F02-E717-44FA-848F-BDD34809E038}" type="pres">
      <dgm:prSet presAssocID="{C5154000-A9EC-4A73-8AE1-2243739990F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D4E8F5EB-8BEC-4B8C-81C2-F6310A3B5676}" type="pres">
      <dgm:prSet presAssocID="{C5154000-A9EC-4A73-8AE1-2243739990F6}" presName="spaceRect" presStyleCnt="0"/>
      <dgm:spPr/>
    </dgm:pt>
    <dgm:pt modelId="{C7D819F4-692C-470F-B35D-BE183A8B7BAF}" type="pres">
      <dgm:prSet presAssocID="{C5154000-A9EC-4A73-8AE1-2243739990F6}" presName="textRect" presStyleLbl="revTx" presStyleIdx="2" presStyleCnt="4">
        <dgm:presLayoutVars>
          <dgm:chMax val="1"/>
          <dgm:chPref val="1"/>
        </dgm:presLayoutVars>
      </dgm:prSet>
      <dgm:spPr/>
    </dgm:pt>
    <dgm:pt modelId="{CEF4609F-470E-400F-9214-25AEBA04FD6B}" type="pres">
      <dgm:prSet presAssocID="{29C3692E-DD50-472B-8331-ADDACC11A718}" presName="sibTrans" presStyleCnt="0"/>
      <dgm:spPr/>
    </dgm:pt>
    <dgm:pt modelId="{A1E50336-A08B-453A-B70E-80B5C5A460AE}" type="pres">
      <dgm:prSet presAssocID="{5C6AFD41-FE25-4FAE-A93C-1FBC81BB3B11}" presName="compNode" presStyleCnt="0"/>
      <dgm:spPr/>
    </dgm:pt>
    <dgm:pt modelId="{52B7A668-EB27-4119-8CBB-87CFF4F14391}" type="pres">
      <dgm:prSet presAssocID="{5C6AFD41-FE25-4FAE-A93C-1FBC81BB3B11}" presName="iconBgRect" presStyleLbl="bgShp" presStyleIdx="3" presStyleCnt="4"/>
      <dgm:spPr/>
    </dgm:pt>
    <dgm:pt modelId="{091D4454-07A2-45D2-B6F3-D59EDB9D06D6}" type="pres">
      <dgm:prSet presAssocID="{5C6AFD41-FE25-4FAE-A93C-1FBC81BB3B1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"/>
        </a:ext>
      </dgm:extLst>
    </dgm:pt>
    <dgm:pt modelId="{B45450CB-E7BF-44A5-811E-98633705954A}" type="pres">
      <dgm:prSet presAssocID="{5C6AFD41-FE25-4FAE-A93C-1FBC81BB3B11}" presName="spaceRect" presStyleCnt="0"/>
      <dgm:spPr/>
    </dgm:pt>
    <dgm:pt modelId="{69227F2D-093D-44F8-81D5-4CE03EC2CAEB}" type="pres">
      <dgm:prSet presAssocID="{5C6AFD41-FE25-4FAE-A93C-1FBC81BB3B1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970A721-250E-4D16-BEE2-6402CB0B735A}" srcId="{7086C271-2D9E-45F7-995D-B39409FDAAAE}" destId="{C5154000-A9EC-4A73-8AE1-2243739990F6}" srcOrd="2" destOrd="0" parTransId="{578E612A-E46B-4D44-B6BB-4E3B0AE98CC0}" sibTransId="{29C3692E-DD50-472B-8331-ADDACC11A718}"/>
    <dgm:cxn modelId="{4F3AAE23-B1F8-47E0-B234-A9785DCA9F37}" type="presOf" srcId="{9CE5AA42-2D31-451B-AD0B-9E9BCEDED215}" destId="{57006EAC-F6BB-4354-A60F-A1F46E4C4AA0}" srcOrd="0" destOrd="0" presId="urn:microsoft.com/office/officeart/2018/5/layout/IconCircleLabelList"/>
    <dgm:cxn modelId="{4AF32036-5167-4B01-92D3-EB13455BF2EB}" type="presOf" srcId="{7086C271-2D9E-45F7-995D-B39409FDAAAE}" destId="{9D0176A4-79E0-4239-B935-7EB45506C0A7}" srcOrd="0" destOrd="0" presId="urn:microsoft.com/office/officeart/2018/5/layout/IconCircleLabelList"/>
    <dgm:cxn modelId="{A1B65440-85D9-4379-9071-A40C39AD5089}" srcId="{7086C271-2D9E-45F7-995D-B39409FDAAAE}" destId="{661B88D2-E0BD-4512-A8E7-3A9B546E127D}" srcOrd="1" destOrd="0" parTransId="{9EE056A6-8CF6-40F5-9CB5-CEE80B8A72E0}" sibTransId="{AFEC1EAB-93F0-4A7D-BF44-8AFC7DF3A48F}"/>
    <dgm:cxn modelId="{D5C12A73-B8C7-4B0E-AC80-76761F0715CA}" srcId="{7086C271-2D9E-45F7-995D-B39409FDAAAE}" destId="{9CE5AA42-2D31-451B-AD0B-9E9BCEDED215}" srcOrd="0" destOrd="0" parTransId="{4A00BA19-BF31-4954-BD9C-5A9867AF24D8}" sibTransId="{FCF4E37A-502A-4F28-97FE-6F75043B822C}"/>
    <dgm:cxn modelId="{4E30F854-3A2C-4D81-979F-BEC7E5C5ED7F}" srcId="{7086C271-2D9E-45F7-995D-B39409FDAAAE}" destId="{5C6AFD41-FE25-4FAE-A93C-1FBC81BB3B11}" srcOrd="3" destOrd="0" parTransId="{E93CCF4F-BE9E-4967-A065-DA4C5C5B09E9}" sibTransId="{BC07651A-0B41-4D66-BEEC-9371BF7CB948}"/>
    <dgm:cxn modelId="{D316DA85-15E2-4F58-97D1-89CC0115866B}" type="presOf" srcId="{5C6AFD41-FE25-4FAE-A93C-1FBC81BB3B11}" destId="{69227F2D-093D-44F8-81D5-4CE03EC2CAEB}" srcOrd="0" destOrd="0" presId="urn:microsoft.com/office/officeart/2018/5/layout/IconCircleLabelList"/>
    <dgm:cxn modelId="{5DEE8BBD-8B18-424D-9571-405FE9541F94}" type="presOf" srcId="{661B88D2-E0BD-4512-A8E7-3A9B546E127D}" destId="{217A80CE-AAD0-47FE-BCE6-62850D40739A}" srcOrd="0" destOrd="0" presId="urn:microsoft.com/office/officeart/2018/5/layout/IconCircleLabelList"/>
    <dgm:cxn modelId="{3966F9CA-394F-48BF-9570-6446BF8558B0}" type="presOf" srcId="{C5154000-A9EC-4A73-8AE1-2243739990F6}" destId="{C7D819F4-692C-470F-B35D-BE183A8B7BAF}" srcOrd="0" destOrd="0" presId="urn:microsoft.com/office/officeart/2018/5/layout/IconCircleLabelList"/>
    <dgm:cxn modelId="{FD1C79C1-E528-4BE5-9CD7-1361F1603F57}" type="presParOf" srcId="{9D0176A4-79E0-4239-B935-7EB45506C0A7}" destId="{4DACF347-390B-4883-A023-61CE3EBA030C}" srcOrd="0" destOrd="0" presId="urn:microsoft.com/office/officeart/2018/5/layout/IconCircleLabelList"/>
    <dgm:cxn modelId="{7CF7974C-4ABF-452E-8AD0-36F36358C42C}" type="presParOf" srcId="{4DACF347-390B-4883-A023-61CE3EBA030C}" destId="{156C4D45-9B48-43DD-91A2-BC4EA9BFF5E4}" srcOrd="0" destOrd="0" presId="urn:microsoft.com/office/officeart/2018/5/layout/IconCircleLabelList"/>
    <dgm:cxn modelId="{0AE84C38-2828-4F44-8562-B2EFF0311377}" type="presParOf" srcId="{4DACF347-390B-4883-A023-61CE3EBA030C}" destId="{0302F42A-032A-42B2-9B5F-621201D44AFD}" srcOrd="1" destOrd="0" presId="urn:microsoft.com/office/officeart/2018/5/layout/IconCircleLabelList"/>
    <dgm:cxn modelId="{B73C4DA0-85D3-42D8-B750-AA56A005890C}" type="presParOf" srcId="{4DACF347-390B-4883-A023-61CE3EBA030C}" destId="{1C8C9C17-30D7-495C-86DE-7DCC9C60A3F4}" srcOrd="2" destOrd="0" presId="urn:microsoft.com/office/officeart/2018/5/layout/IconCircleLabelList"/>
    <dgm:cxn modelId="{0BD74146-D86F-4FD6-88E6-6E849ADEC714}" type="presParOf" srcId="{4DACF347-390B-4883-A023-61CE3EBA030C}" destId="{57006EAC-F6BB-4354-A60F-A1F46E4C4AA0}" srcOrd="3" destOrd="0" presId="urn:microsoft.com/office/officeart/2018/5/layout/IconCircleLabelList"/>
    <dgm:cxn modelId="{F954AAB8-DE5C-4727-BA70-2F9EB5895342}" type="presParOf" srcId="{9D0176A4-79E0-4239-B935-7EB45506C0A7}" destId="{100B8D5C-9B21-4C24-A57C-975E57ED25D4}" srcOrd="1" destOrd="0" presId="urn:microsoft.com/office/officeart/2018/5/layout/IconCircleLabelList"/>
    <dgm:cxn modelId="{2A4A8ED8-8E0E-406F-A83C-D5C988B26929}" type="presParOf" srcId="{9D0176A4-79E0-4239-B935-7EB45506C0A7}" destId="{BA4A2DDA-A17C-4A6B-BBE7-AE6FA7CA40C5}" srcOrd="2" destOrd="0" presId="urn:microsoft.com/office/officeart/2018/5/layout/IconCircleLabelList"/>
    <dgm:cxn modelId="{E0D21AAC-3A84-4D58-B354-4F9F7CAA93EE}" type="presParOf" srcId="{BA4A2DDA-A17C-4A6B-BBE7-AE6FA7CA40C5}" destId="{0BFDA2A5-85EA-42D7-8AE3-5542BB4CD917}" srcOrd="0" destOrd="0" presId="urn:microsoft.com/office/officeart/2018/5/layout/IconCircleLabelList"/>
    <dgm:cxn modelId="{F42ECD4E-6F33-4734-A73B-1A75987218E0}" type="presParOf" srcId="{BA4A2DDA-A17C-4A6B-BBE7-AE6FA7CA40C5}" destId="{CF677B6B-0967-4A58-9659-A2F9B37EED47}" srcOrd="1" destOrd="0" presId="urn:microsoft.com/office/officeart/2018/5/layout/IconCircleLabelList"/>
    <dgm:cxn modelId="{D0325EDC-5430-441C-9993-839EC2FB5D0E}" type="presParOf" srcId="{BA4A2DDA-A17C-4A6B-BBE7-AE6FA7CA40C5}" destId="{E075DB02-7974-434D-885E-5C1D64F9490C}" srcOrd="2" destOrd="0" presId="urn:microsoft.com/office/officeart/2018/5/layout/IconCircleLabelList"/>
    <dgm:cxn modelId="{8544B143-6D20-48CB-B52F-85B101519120}" type="presParOf" srcId="{BA4A2DDA-A17C-4A6B-BBE7-AE6FA7CA40C5}" destId="{217A80CE-AAD0-47FE-BCE6-62850D40739A}" srcOrd="3" destOrd="0" presId="urn:microsoft.com/office/officeart/2018/5/layout/IconCircleLabelList"/>
    <dgm:cxn modelId="{9ECE3B84-C384-4565-A980-E1C5537D4AED}" type="presParOf" srcId="{9D0176A4-79E0-4239-B935-7EB45506C0A7}" destId="{D0D1AAFD-BA13-4170-AA69-7A5474470ADD}" srcOrd="3" destOrd="0" presId="urn:microsoft.com/office/officeart/2018/5/layout/IconCircleLabelList"/>
    <dgm:cxn modelId="{AFA3E636-255E-4253-8577-E2B3B9F259DF}" type="presParOf" srcId="{9D0176A4-79E0-4239-B935-7EB45506C0A7}" destId="{C2B3D059-8EF3-45FA-AC81-DDDA8086D330}" srcOrd="4" destOrd="0" presId="urn:microsoft.com/office/officeart/2018/5/layout/IconCircleLabelList"/>
    <dgm:cxn modelId="{01E800FE-40A3-4B15-8B00-0469DC737C29}" type="presParOf" srcId="{C2B3D059-8EF3-45FA-AC81-DDDA8086D330}" destId="{8D1F9768-B87D-4D06-A101-3C417C037131}" srcOrd="0" destOrd="0" presId="urn:microsoft.com/office/officeart/2018/5/layout/IconCircleLabelList"/>
    <dgm:cxn modelId="{817BBDC6-6DAF-4A9A-9A1F-888CC1004884}" type="presParOf" srcId="{C2B3D059-8EF3-45FA-AC81-DDDA8086D330}" destId="{AAFB8F02-E717-44FA-848F-BDD34809E038}" srcOrd="1" destOrd="0" presId="urn:microsoft.com/office/officeart/2018/5/layout/IconCircleLabelList"/>
    <dgm:cxn modelId="{F5A2F291-E101-4DFD-9DB0-BC76723C843B}" type="presParOf" srcId="{C2B3D059-8EF3-45FA-AC81-DDDA8086D330}" destId="{D4E8F5EB-8BEC-4B8C-81C2-F6310A3B5676}" srcOrd="2" destOrd="0" presId="urn:microsoft.com/office/officeart/2018/5/layout/IconCircleLabelList"/>
    <dgm:cxn modelId="{12F316B0-1500-4810-B315-2416C41D2A4F}" type="presParOf" srcId="{C2B3D059-8EF3-45FA-AC81-DDDA8086D330}" destId="{C7D819F4-692C-470F-B35D-BE183A8B7BAF}" srcOrd="3" destOrd="0" presId="urn:microsoft.com/office/officeart/2018/5/layout/IconCircleLabelList"/>
    <dgm:cxn modelId="{0CA16125-2E0F-4437-9940-8F0256C7D67F}" type="presParOf" srcId="{9D0176A4-79E0-4239-B935-7EB45506C0A7}" destId="{CEF4609F-470E-400F-9214-25AEBA04FD6B}" srcOrd="5" destOrd="0" presId="urn:microsoft.com/office/officeart/2018/5/layout/IconCircleLabelList"/>
    <dgm:cxn modelId="{8357F3F5-C456-4F54-9549-4E82E4EE1DE4}" type="presParOf" srcId="{9D0176A4-79E0-4239-B935-7EB45506C0A7}" destId="{A1E50336-A08B-453A-B70E-80B5C5A460AE}" srcOrd="6" destOrd="0" presId="urn:microsoft.com/office/officeart/2018/5/layout/IconCircleLabelList"/>
    <dgm:cxn modelId="{F4BA751C-0B03-4FB8-8534-EA96CA13C1CF}" type="presParOf" srcId="{A1E50336-A08B-453A-B70E-80B5C5A460AE}" destId="{52B7A668-EB27-4119-8CBB-87CFF4F14391}" srcOrd="0" destOrd="0" presId="urn:microsoft.com/office/officeart/2018/5/layout/IconCircleLabelList"/>
    <dgm:cxn modelId="{55CA7942-0556-447F-8B9F-D0840A0BB85B}" type="presParOf" srcId="{A1E50336-A08B-453A-B70E-80B5C5A460AE}" destId="{091D4454-07A2-45D2-B6F3-D59EDB9D06D6}" srcOrd="1" destOrd="0" presId="urn:microsoft.com/office/officeart/2018/5/layout/IconCircleLabelList"/>
    <dgm:cxn modelId="{36D5C214-EBE2-4876-A40F-6431AC120B65}" type="presParOf" srcId="{A1E50336-A08B-453A-B70E-80B5C5A460AE}" destId="{B45450CB-E7BF-44A5-811E-98633705954A}" srcOrd="2" destOrd="0" presId="urn:microsoft.com/office/officeart/2018/5/layout/IconCircleLabelList"/>
    <dgm:cxn modelId="{B5B81373-2CCE-44CF-A012-23273B2704B5}" type="presParOf" srcId="{A1E50336-A08B-453A-B70E-80B5C5A460AE}" destId="{69227F2D-093D-44F8-81D5-4CE03EC2CAE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4320881-E256-4B52-A7D2-0A5C53A42116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68E8F5F-5830-4051-9127-E80CAE264DE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Shop is less busy</a:t>
          </a:r>
        </a:p>
      </dgm:t>
    </dgm:pt>
    <dgm:pt modelId="{3BA1BDE9-C8B8-46D1-BA0E-467CB60AB719}" type="parTrans" cxnId="{67F0EDF7-4186-485E-B0A2-62B886FF918D}">
      <dgm:prSet/>
      <dgm:spPr/>
      <dgm:t>
        <a:bodyPr/>
        <a:lstStyle/>
        <a:p>
          <a:endParaRPr lang="en-US"/>
        </a:p>
      </dgm:t>
    </dgm:pt>
    <dgm:pt modelId="{0F07081A-A2AE-44C1-9DBF-089C7E1EEE20}" type="sibTrans" cxnId="{67F0EDF7-4186-485E-B0A2-62B886FF918D}">
      <dgm:prSet/>
      <dgm:spPr/>
      <dgm:t>
        <a:bodyPr/>
        <a:lstStyle/>
        <a:p>
          <a:endParaRPr lang="en-US"/>
        </a:p>
      </dgm:t>
    </dgm:pt>
    <dgm:pt modelId="{0029F57C-B497-4CD0-A362-44CBC1DA9D7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Money coming in is lower</a:t>
          </a:r>
        </a:p>
      </dgm:t>
    </dgm:pt>
    <dgm:pt modelId="{A3C6E0BE-D11E-4846-8C2E-0A1167640298}" type="parTrans" cxnId="{73660D1C-7E03-4984-A3F4-D6174C22E5D9}">
      <dgm:prSet/>
      <dgm:spPr/>
      <dgm:t>
        <a:bodyPr/>
        <a:lstStyle/>
        <a:p>
          <a:endParaRPr lang="en-US"/>
        </a:p>
      </dgm:t>
    </dgm:pt>
    <dgm:pt modelId="{631C180F-75DE-4B1D-BF63-7F9893E41486}" type="sibTrans" cxnId="{73660D1C-7E03-4984-A3F4-D6174C22E5D9}">
      <dgm:prSet/>
      <dgm:spPr/>
      <dgm:t>
        <a:bodyPr/>
        <a:lstStyle/>
        <a:p>
          <a:endParaRPr lang="en-US"/>
        </a:p>
      </dgm:t>
    </dgm:pt>
    <dgm:pt modelId="{65268BFD-A4E6-4A51-804F-FD91F7BBAED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Costs are higher</a:t>
          </a:r>
        </a:p>
      </dgm:t>
    </dgm:pt>
    <dgm:pt modelId="{FAEFD91C-F2DF-4AF8-8D17-DF3EB02CB447}" type="parTrans" cxnId="{610B461D-0F79-4838-BA94-5C20DE0A02DF}">
      <dgm:prSet/>
      <dgm:spPr/>
      <dgm:t>
        <a:bodyPr/>
        <a:lstStyle/>
        <a:p>
          <a:endParaRPr lang="en-US"/>
        </a:p>
      </dgm:t>
    </dgm:pt>
    <dgm:pt modelId="{F54C0226-DFFE-44D7-B946-E06DBB46FD4D}" type="sibTrans" cxnId="{610B461D-0F79-4838-BA94-5C20DE0A02DF}">
      <dgm:prSet/>
      <dgm:spPr/>
      <dgm:t>
        <a:bodyPr/>
        <a:lstStyle/>
        <a:p>
          <a:endParaRPr lang="en-US"/>
        </a:p>
      </dgm:t>
    </dgm:pt>
    <dgm:pt modelId="{2C946A3F-CF92-4B7B-80DC-BBC7CC0EA60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Online stores taking customers</a:t>
          </a:r>
        </a:p>
      </dgm:t>
    </dgm:pt>
    <dgm:pt modelId="{4BD04218-55E9-4D25-83D0-750E9061F83F}" type="parTrans" cxnId="{F177654E-F06C-445C-9E65-CA8C6D6FAE79}">
      <dgm:prSet/>
      <dgm:spPr/>
      <dgm:t>
        <a:bodyPr/>
        <a:lstStyle/>
        <a:p>
          <a:endParaRPr lang="en-US"/>
        </a:p>
      </dgm:t>
    </dgm:pt>
    <dgm:pt modelId="{5388D850-1B2E-47EE-8834-E6AE7114D75B}" type="sibTrans" cxnId="{F177654E-F06C-445C-9E65-CA8C6D6FAE79}">
      <dgm:prSet/>
      <dgm:spPr/>
      <dgm:t>
        <a:bodyPr/>
        <a:lstStyle/>
        <a:p>
          <a:endParaRPr lang="en-US"/>
        </a:p>
      </dgm:t>
    </dgm:pt>
    <dgm:pt modelId="{981A2764-16E2-4485-9F17-7CA34A073240}" type="pres">
      <dgm:prSet presAssocID="{F4320881-E256-4B52-A7D2-0A5C53A42116}" presName="root" presStyleCnt="0">
        <dgm:presLayoutVars>
          <dgm:dir/>
          <dgm:resizeHandles val="exact"/>
        </dgm:presLayoutVars>
      </dgm:prSet>
      <dgm:spPr/>
    </dgm:pt>
    <dgm:pt modelId="{63090562-CE9C-4804-8564-1188576476EE}" type="pres">
      <dgm:prSet presAssocID="{568E8F5F-5830-4051-9127-E80CAE264DEE}" presName="compNode" presStyleCnt="0"/>
      <dgm:spPr/>
    </dgm:pt>
    <dgm:pt modelId="{276E3E69-B633-4CAA-861F-CFC7D71DDDF0}" type="pres">
      <dgm:prSet presAssocID="{568E8F5F-5830-4051-9127-E80CAE264DEE}" presName="iconBgRect" presStyleLbl="bgShp" presStyleIdx="0" presStyleCnt="4"/>
      <dgm:spPr/>
    </dgm:pt>
    <dgm:pt modelId="{79CEED45-6EC9-4557-A93F-947085F8DA54}" type="pres">
      <dgm:prSet presAssocID="{568E8F5F-5830-4051-9127-E80CAE264DE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857FBCE3-B96A-4CA5-8ED8-81BB2CBDDAB9}" type="pres">
      <dgm:prSet presAssocID="{568E8F5F-5830-4051-9127-E80CAE264DEE}" presName="spaceRect" presStyleCnt="0"/>
      <dgm:spPr/>
    </dgm:pt>
    <dgm:pt modelId="{964212DA-5A9B-4CF3-8408-2DF0A144E076}" type="pres">
      <dgm:prSet presAssocID="{568E8F5F-5830-4051-9127-E80CAE264DEE}" presName="textRect" presStyleLbl="revTx" presStyleIdx="0" presStyleCnt="4">
        <dgm:presLayoutVars>
          <dgm:chMax val="1"/>
          <dgm:chPref val="1"/>
        </dgm:presLayoutVars>
      </dgm:prSet>
      <dgm:spPr/>
    </dgm:pt>
    <dgm:pt modelId="{373E47A1-9145-4110-B05D-E9FDCBC0E104}" type="pres">
      <dgm:prSet presAssocID="{0F07081A-A2AE-44C1-9DBF-089C7E1EEE20}" presName="sibTrans" presStyleCnt="0"/>
      <dgm:spPr/>
    </dgm:pt>
    <dgm:pt modelId="{65F5182C-EEAF-4332-88FF-D2AD17BC4EF2}" type="pres">
      <dgm:prSet presAssocID="{0029F57C-B497-4CD0-A362-44CBC1DA9D78}" presName="compNode" presStyleCnt="0"/>
      <dgm:spPr/>
    </dgm:pt>
    <dgm:pt modelId="{592727B2-D5E1-4F88-9F27-BA0FDA9C00E1}" type="pres">
      <dgm:prSet presAssocID="{0029F57C-B497-4CD0-A362-44CBC1DA9D78}" presName="iconBgRect" presStyleLbl="bgShp" presStyleIdx="1" presStyleCnt="4"/>
      <dgm:spPr/>
    </dgm:pt>
    <dgm:pt modelId="{DD9AD301-A8F1-43FB-9F21-7355CA1A8CAA}" type="pres">
      <dgm:prSet presAssocID="{0029F57C-B497-4CD0-A362-44CBC1DA9D7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21131F1-1DE3-44BD-AC17-A98BEBF83126}" type="pres">
      <dgm:prSet presAssocID="{0029F57C-B497-4CD0-A362-44CBC1DA9D78}" presName="spaceRect" presStyleCnt="0"/>
      <dgm:spPr/>
    </dgm:pt>
    <dgm:pt modelId="{E8705A5A-5F07-4F3D-81C8-F5A0CD11364F}" type="pres">
      <dgm:prSet presAssocID="{0029F57C-B497-4CD0-A362-44CBC1DA9D78}" presName="textRect" presStyleLbl="revTx" presStyleIdx="1" presStyleCnt="4">
        <dgm:presLayoutVars>
          <dgm:chMax val="1"/>
          <dgm:chPref val="1"/>
        </dgm:presLayoutVars>
      </dgm:prSet>
      <dgm:spPr/>
    </dgm:pt>
    <dgm:pt modelId="{50FDEFE5-ECA0-43FA-95BA-CB62034E5B2A}" type="pres">
      <dgm:prSet presAssocID="{631C180F-75DE-4B1D-BF63-7F9893E41486}" presName="sibTrans" presStyleCnt="0"/>
      <dgm:spPr/>
    </dgm:pt>
    <dgm:pt modelId="{F99F6567-1D50-4F73-9FF1-02FA5DD47408}" type="pres">
      <dgm:prSet presAssocID="{65268BFD-A4E6-4A51-804F-FD91F7BBAED2}" presName="compNode" presStyleCnt="0"/>
      <dgm:spPr/>
    </dgm:pt>
    <dgm:pt modelId="{2CD19034-F586-426D-B554-4FC9A1499D94}" type="pres">
      <dgm:prSet presAssocID="{65268BFD-A4E6-4A51-804F-FD91F7BBAED2}" presName="iconBgRect" presStyleLbl="bgShp" presStyleIdx="2" presStyleCnt="4"/>
      <dgm:spPr/>
    </dgm:pt>
    <dgm:pt modelId="{39AE22C0-56AE-4BEF-BEB5-AB8EC7F3743F}" type="pres">
      <dgm:prSet presAssocID="{65268BFD-A4E6-4A51-804F-FD91F7BBAED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BBFF6AC7-7924-416E-9889-2B79FD856FB5}" type="pres">
      <dgm:prSet presAssocID="{65268BFD-A4E6-4A51-804F-FD91F7BBAED2}" presName="spaceRect" presStyleCnt="0"/>
      <dgm:spPr/>
    </dgm:pt>
    <dgm:pt modelId="{F508AE60-6140-4AD3-8D15-137C2CA5F517}" type="pres">
      <dgm:prSet presAssocID="{65268BFD-A4E6-4A51-804F-FD91F7BBAED2}" presName="textRect" presStyleLbl="revTx" presStyleIdx="2" presStyleCnt="4">
        <dgm:presLayoutVars>
          <dgm:chMax val="1"/>
          <dgm:chPref val="1"/>
        </dgm:presLayoutVars>
      </dgm:prSet>
      <dgm:spPr/>
    </dgm:pt>
    <dgm:pt modelId="{BC3C9604-8EF5-4500-AEE0-D8AF6AFDC295}" type="pres">
      <dgm:prSet presAssocID="{F54C0226-DFFE-44D7-B946-E06DBB46FD4D}" presName="sibTrans" presStyleCnt="0"/>
      <dgm:spPr/>
    </dgm:pt>
    <dgm:pt modelId="{A9F804DB-D697-4B7E-A896-FE107FD3A13C}" type="pres">
      <dgm:prSet presAssocID="{2C946A3F-CF92-4B7B-80DC-BBC7CC0EA60F}" presName="compNode" presStyleCnt="0"/>
      <dgm:spPr/>
    </dgm:pt>
    <dgm:pt modelId="{4629E510-9F0F-40CF-B8CD-07CD902A6748}" type="pres">
      <dgm:prSet presAssocID="{2C946A3F-CF92-4B7B-80DC-BBC7CC0EA60F}" presName="iconBgRect" presStyleLbl="bgShp" presStyleIdx="3" presStyleCnt="4"/>
      <dgm:spPr/>
    </dgm:pt>
    <dgm:pt modelId="{B6F2674A-FBAD-4AE7-AC53-BC932A7A2795}" type="pres">
      <dgm:prSet presAssocID="{2C946A3F-CF92-4B7B-80DC-BBC7CC0EA60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2456E433-E39C-4FCD-8896-7A1699837F54}" type="pres">
      <dgm:prSet presAssocID="{2C946A3F-CF92-4B7B-80DC-BBC7CC0EA60F}" presName="spaceRect" presStyleCnt="0"/>
      <dgm:spPr/>
    </dgm:pt>
    <dgm:pt modelId="{209987A5-0DB0-4CE8-874A-55A568D71A9F}" type="pres">
      <dgm:prSet presAssocID="{2C946A3F-CF92-4B7B-80DC-BBC7CC0EA60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3660D1C-7E03-4984-A3F4-D6174C22E5D9}" srcId="{F4320881-E256-4B52-A7D2-0A5C53A42116}" destId="{0029F57C-B497-4CD0-A362-44CBC1DA9D78}" srcOrd="1" destOrd="0" parTransId="{A3C6E0BE-D11E-4846-8C2E-0A1167640298}" sibTransId="{631C180F-75DE-4B1D-BF63-7F9893E41486}"/>
    <dgm:cxn modelId="{610B461D-0F79-4838-BA94-5C20DE0A02DF}" srcId="{F4320881-E256-4B52-A7D2-0A5C53A42116}" destId="{65268BFD-A4E6-4A51-804F-FD91F7BBAED2}" srcOrd="2" destOrd="0" parTransId="{FAEFD91C-F2DF-4AF8-8D17-DF3EB02CB447}" sibTransId="{F54C0226-DFFE-44D7-B946-E06DBB46FD4D}"/>
    <dgm:cxn modelId="{A643F435-973E-47B7-A53E-93B18042967F}" type="presOf" srcId="{65268BFD-A4E6-4A51-804F-FD91F7BBAED2}" destId="{F508AE60-6140-4AD3-8D15-137C2CA5F517}" srcOrd="0" destOrd="0" presId="urn:microsoft.com/office/officeart/2018/5/layout/IconCircleLabelList"/>
    <dgm:cxn modelId="{E7AAB64B-5F9F-4475-9BF2-586B33C3A225}" type="presOf" srcId="{568E8F5F-5830-4051-9127-E80CAE264DEE}" destId="{964212DA-5A9B-4CF3-8408-2DF0A144E076}" srcOrd="0" destOrd="0" presId="urn:microsoft.com/office/officeart/2018/5/layout/IconCircleLabelList"/>
    <dgm:cxn modelId="{D908D04B-E01C-4796-AC4F-388AE60D01F7}" type="presOf" srcId="{0029F57C-B497-4CD0-A362-44CBC1DA9D78}" destId="{E8705A5A-5F07-4F3D-81C8-F5A0CD11364F}" srcOrd="0" destOrd="0" presId="urn:microsoft.com/office/officeart/2018/5/layout/IconCircleLabelList"/>
    <dgm:cxn modelId="{F177654E-F06C-445C-9E65-CA8C6D6FAE79}" srcId="{F4320881-E256-4B52-A7D2-0A5C53A42116}" destId="{2C946A3F-CF92-4B7B-80DC-BBC7CC0EA60F}" srcOrd="3" destOrd="0" parTransId="{4BD04218-55E9-4D25-83D0-750E9061F83F}" sibTransId="{5388D850-1B2E-47EE-8834-E6AE7114D75B}"/>
    <dgm:cxn modelId="{10E91C6F-C598-4390-9A53-B135B7F96658}" type="presOf" srcId="{2C946A3F-CF92-4B7B-80DC-BBC7CC0EA60F}" destId="{209987A5-0DB0-4CE8-874A-55A568D71A9F}" srcOrd="0" destOrd="0" presId="urn:microsoft.com/office/officeart/2018/5/layout/IconCircleLabelList"/>
    <dgm:cxn modelId="{98BE0295-792C-4D66-9426-C23AC1AB0592}" type="presOf" srcId="{F4320881-E256-4B52-A7D2-0A5C53A42116}" destId="{981A2764-16E2-4485-9F17-7CA34A073240}" srcOrd="0" destOrd="0" presId="urn:microsoft.com/office/officeart/2018/5/layout/IconCircleLabelList"/>
    <dgm:cxn modelId="{67F0EDF7-4186-485E-B0A2-62B886FF918D}" srcId="{F4320881-E256-4B52-A7D2-0A5C53A42116}" destId="{568E8F5F-5830-4051-9127-E80CAE264DEE}" srcOrd="0" destOrd="0" parTransId="{3BA1BDE9-C8B8-46D1-BA0E-467CB60AB719}" sibTransId="{0F07081A-A2AE-44C1-9DBF-089C7E1EEE20}"/>
    <dgm:cxn modelId="{99929AF9-8B05-41D8-88D7-0582B552AF4E}" type="presParOf" srcId="{981A2764-16E2-4485-9F17-7CA34A073240}" destId="{63090562-CE9C-4804-8564-1188576476EE}" srcOrd="0" destOrd="0" presId="urn:microsoft.com/office/officeart/2018/5/layout/IconCircleLabelList"/>
    <dgm:cxn modelId="{318DB523-AAE2-4D83-BE3A-108B42F7A451}" type="presParOf" srcId="{63090562-CE9C-4804-8564-1188576476EE}" destId="{276E3E69-B633-4CAA-861F-CFC7D71DDDF0}" srcOrd="0" destOrd="0" presId="urn:microsoft.com/office/officeart/2018/5/layout/IconCircleLabelList"/>
    <dgm:cxn modelId="{0455A8D3-2C61-4B9E-A548-19A9B3BB9002}" type="presParOf" srcId="{63090562-CE9C-4804-8564-1188576476EE}" destId="{79CEED45-6EC9-4557-A93F-947085F8DA54}" srcOrd="1" destOrd="0" presId="urn:microsoft.com/office/officeart/2018/5/layout/IconCircleLabelList"/>
    <dgm:cxn modelId="{CCE08E3E-EF2E-464B-9880-12670369E14C}" type="presParOf" srcId="{63090562-CE9C-4804-8564-1188576476EE}" destId="{857FBCE3-B96A-4CA5-8ED8-81BB2CBDDAB9}" srcOrd="2" destOrd="0" presId="urn:microsoft.com/office/officeart/2018/5/layout/IconCircleLabelList"/>
    <dgm:cxn modelId="{64A6162E-6D18-40AF-B46E-C19A7787E76F}" type="presParOf" srcId="{63090562-CE9C-4804-8564-1188576476EE}" destId="{964212DA-5A9B-4CF3-8408-2DF0A144E076}" srcOrd="3" destOrd="0" presId="urn:microsoft.com/office/officeart/2018/5/layout/IconCircleLabelList"/>
    <dgm:cxn modelId="{F4148505-5B63-474B-8597-AA8F7813EB93}" type="presParOf" srcId="{981A2764-16E2-4485-9F17-7CA34A073240}" destId="{373E47A1-9145-4110-B05D-E9FDCBC0E104}" srcOrd="1" destOrd="0" presId="urn:microsoft.com/office/officeart/2018/5/layout/IconCircleLabelList"/>
    <dgm:cxn modelId="{D4A60877-2324-4C0B-A5C2-3D4ECFA32CF3}" type="presParOf" srcId="{981A2764-16E2-4485-9F17-7CA34A073240}" destId="{65F5182C-EEAF-4332-88FF-D2AD17BC4EF2}" srcOrd="2" destOrd="0" presId="urn:microsoft.com/office/officeart/2018/5/layout/IconCircleLabelList"/>
    <dgm:cxn modelId="{14699284-DB14-4C50-8B57-08E1B307B3DD}" type="presParOf" srcId="{65F5182C-EEAF-4332-88FF-D2AD17BC4EF2}" destId="{592727B2-D5E1-4F88-9F27-BA0FDA9C00E1}" srcOrd="0" destOrd="0" presId="urn:microsoft.com/office/officeart/2018/5/layout/IconCircleLabelList"/>
    <dgm:cxn modelId="{849627EE-3815-4830-A845-42B80AFD5875}" type="presParOf" srcId="{65F5182C-EEAF-4332-88FF-D2AD17BC4EF2}" destId="{DD9AD301-A8F1-43FB-9F21-7355CA1A8CAA}" srcOrd="1" destOrd="0" presId="urn:microsoft.com/office/officeart/2018/5/layout/IconCircleLabelList"/>
    <dgm:cxn modelId="{9258154A-FC0F-486D-B990-EE792F81672F}" type="presParOf" srcId="{65F5182C-EEAF-4332-88FF-D2AD17BC4EF2}" destId="{C21131F1-1DE3-44BD-AC17-A98BEBF83126}" srcOrd="2" destOrd="0" presId="urn:microsoft.com/office/officeart/2018/5/layout/IconCircleLabelList"/>
    <dgm:cxn modelId="{154EC436-AA7B-4CF5-B9CC-21B5F183A05E}" type="presParOf" srcId="{65F5182C-EEAF-4332-88FF-D2AD17BC4EF2}" destId="{E8705A5A-5F07-4F3D-81C8-F5A0CD11364F}" srcOrd="3" destOrd="0" presId="urn:microsoft.com/office/officeart/2018/5/layout/IconCircleLabelList"/>
    <dgm:cxn modelId="{70D37C28-DCA5-43CF-B44C-AA34FED51B43}" type="presParOf" srcId="{981A2764-16E2-4485-9F17-7CA34A073240}" destId="{50FDEFE5-ECA0-43FA-95BA-CB62034E5B2A}" srcOrd="3" destOrd="0" presId="urn:microsoft.com/office/officeart/2018/5/layout/IconCircleLabelList"/>
    <dgm:cxn modelId="{E931734A-3E92-42D0-B16A-B4A5CF614596}" type="presParOf" srcId="{981A2764-16E2-4485-9F17-7CA34A073240}" destId="{F99F6567-1D50-4F73-9FF1-02FA5DD47408}" srcOrd="4" destOrd="0" presId="urn:microsoft.com/office/officeart/2018/5/layout/IconCircleLabelList"/>
    <dgm:cxn modelId="{656CC618-666D-42C5-AACC-132BD17A638F}" type="presParOf" srcId="{F99F6567-1D50-4F73-9FF1-02FA5DD47408}" destId="{2CD19034-F586-426D-B554-4FC9A1499D94}" srcOrd="0" destOrd="0" presId="urn:microsoft.com/office/officeart/2018/5/layout/IconCircleLabelList"/>
    <dgm:cxn modelId="{DB4A9AF4-6081-4144-9A8C-60073B016E97}" type="presParOf" srcId="{F99F6567-1D50-4F73-9FF1-02FA5DD47408}" destId="{39AE22C0-56AE-4BEF-BEB5-AB8EC7F3743F}" srcOrd="1" destOrd="0" presId="urn:microsoft.com/office/officeart/2018/5/layout/IconCircleLabelList"/>
    <dgm:cxn modelId="{E482D9CF-0FED-434A-87A5-341E7E445622}" type="presParOf" srcId="{F99F6567-1D50-4F73-9FF1-02FA5DD47408}" destId="{BBFF6AC7-7924-416E-9889-2B79FD856FB5}" srcOrd="2" destOrd="0" presId="urn:microsoft.com/office/officeart/2018/5/layout/IconCircleLabelList"/>
    <dgm:cxn modelId="{0E31E52D-8F9F-49FE-9ABA-72613C233CA6}" type="presParOf" srcId="{F99F6567-1D50-4F73-9FF1-02FA5DD47408}" destId="{F508AE60-6140-4AD3-8D15-137C2CA5F517}" srcOrd="3" destOrd="0" presId="urn:microsoft.com/office/officeart/2018/5/layout/IconCircleLabelList"/>
    <dgm:cxn modelId="{BAD2327D-728B-4D9B-A55B-2DB2B3D2A670}" type="presParOf" srcId="{981A2764-16E2-4485-9F17-7CA34A073240}" destId="{BC3C9604-8EF5-4500-AEE0-D8AF6AFDC295}" srcOrd="5" destOrd="0" presId="urn:microsoft.com/office/officeart/2018/5/layout/IconCircleLabelList"/>
    <dgm:cxn modelId="{B6C4FA7C-2A4B-4EDD-BF69-578F15DA3210}" type="presParOf" srcId="{981A2764-16E2-4485-9F17-7CA34A073240}" destId="{A9F804DB-D697-4B7E-A896-FE107FD3A13C}" srcOrd="6" destOrd="0" presId="urn:microsoft.com/office/officeart/2018/5/layout/IconCircleLabelList"/>
    <dgm:cxn modelId="{129A2FB8-B233-4443-AEC5-10DB60744CAF}" type="presParOf" srcId="{A9F804DB-D697-4B7E-A896-FE107FD3A13C}" destId="{4629E510-9F0F-40CF-B8CD-07CD902A6748}" srcOrd="0" destOrd="0" presId="urn:microsoft.com/office/officeart/2018/5/layout/IconCircleLabelList"/>
    <dgm:cxn modelId="{115B5726-1D91-459C-B6D3-22431D6CBF20}" type="presParOf" srcId="{A9F804DB-D697-4B7E-A896-FE107FD3A13C}" destId="{B6F2674A-FBAD-4AE7-AC53-BC932A7A2795}" srcOrd="1" destOrd="0" presId="urn:microsoft.com/office/officeart/2018/5/layout/IconCircleLabelList"/>
    <dgm:cxn modelId="{6D79EF62-F331-4210-83AE-A8C132DE36F6}" type="presParOf" srcId="{A9F804DB-D697-4B7E-A896-FE107FD3A13C}" destId="{2456E433-E39C-4FCD-8896-7A1699837F54}" srcOrd="2" destOrd="0" presId="urn:microsoft.com/office/officeart/2018/5/layout/IconCircleLabelList"/>
    <dgm:cxn modelId="{2FDAB664-9C2D-4BB7-A08C-E26CDA898EDA}" type="presParOf" srcId="{A9F804DB-D697-4B7E-A896-FE107FD3A13C}" destId="{209987A5-0DB0-4CE8-874A-55A568D71A9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7522649-C341-42C8-92C2-CA996A942AA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09730A5-A5AD-49C9-8783-73C907B835ED}">
      <dgm:prSet/>
      <dgm:spPr/>
      <dgm:t>
        <a:bodyPr/>
        <a:lstStyle/>
        <a:p>
          <a:r>
            <a:rPr lang="en-US"/>
            <a:t>30% fall in store sales</a:t>
          </a:r>
        </a:p>
      </dgm:t>
    </dgm:pt>
    <dgm:pt modelId="{2B769D4C-E319-47B3-87A8-6DE37F3D6F52}" type="parTrans" cxnId="{E93C738A-A951-441F-9746-ACE3C21D72E9}">
      <dgm:prSet/>
      <dgm:spPr/>
      <dgm:t>
        <a:bodyPr/>
        <a:lstStyle/>
        <a:p>
          <a:endParaRPr lang="en-US"/>
        </a:p>
      </dgm:t>
    </dgm:pt>
    <dgm:pt modelId="{7A7D18A0-B136-4A10-A867-B883EDAAFFA3}" type="sibTrans" cxnId="{E93C738A-A951-441F-9746-ACE3C21D72E9}">
      <dgm:prSet/>
      <dgm:spPr/>
      <dgm:t>
        <a:bodyPr/>
        <a:lstStyle/>
        <a:p>
          <a:endParaRPr lang="en-US"/>
        </a:p>
      </dgm:t>
    </dgm:pt>
    <dgm:pt modelId="{C4F0292E-EAAE-4F3D-B648-0CAA23FA9E50}">
      <dgm:prSet/>
      <dgm:spPr/>
      <dgm:t>
        <a:bodyPr/>
        <a:lstStyle/>
        <a:p>
          <a:r>
            <a:rPr lang="en-US"/>
            <a:t>Less people walking on high street</a:t>
          </a:r>
        </a:p>
      </dgm:t>
    </dgm:pt>
    <dgm:pt modelId="{A9324BD0-E90C-4BA9-A055-9985FC7C5C45}" type="parTrans" cxnId="{00F06F10-913E-4156-84A5-B0F3C829526D}">
      <dgm:prSet/>
      <dgm:spPr/>
      <dgm:t>
        <a:bodyPr/>
        <a:lstStyle/>
        <a:p>
          <a:endParaRPr lang="en-US"/>
        </a:p>
      </dgm:t>
    </dgm:pt>
    <dgm:pt modelId="{D96F48D8-7B20-4700-94C9-A064FF4B70C6}" type="sibTrans" cxnId="{00F06F10-913E-4156-84A5-B0F3C829526D}">
      <dgm:prSet/>
      <dgm:spPr/>
      <dgm:t>
        <a:bodyPr/>
        <a:lstStyle/>
        <a:p>
          <a:endParaRPr lang="en-US"/>
        </a:p>
      </dgm:t>
    </dgm:pt>
    <dgm:pt modelId="{A7C0F895-358C-43D3-8BD6-633C3935CC41}">
      <dgm:prSet/>
      <dgm:spPr/>
      <dgm:t>
        <a:bodyPr/>
        <a:lstStyle/>
        <a:p>
          <a:r>
            <a:rPr lang="en-US"/>
            <a:t>Website old and slow</a:t>
          </a:r>
        </a:p>
      </dgm:t>
    </dgm:pt>
    <dgm:pt modelId="{6E8412E0-9A10-4038-BC70-9527D64BA66C}" type="parTrans" cxnId="{7281CFED-E274-46B3-ABD4-CA9905D2EE00}">
      <dgm:prSet/>
      <dgm:spPr/>
      <dgm:t>
        <a:bodyPr/>
        <a:lstStyle/>
        <a:p>
          <a:endParaRPr lang="en-US"/>
        </a:p>
      </dgm:t>
    </dgm:pt>
    <dgm:pt modelId="{29EFFE7A-D1C7-4914-9AC9-4B924E78E8B7}" type="sibTrans" cxnId="{7281CFED-E274-46B3-ABD4-CA9905D2EE00}">
      <dgm:prSet/>
      <dgm:spPr/>
      <dgm:t>
        <a:bodyPr/>
        <a:lstStyle/>
        <a:p>
          <a:endParaRPr lang="en-US"/>
        </a:p>
      </dgm:t>
    </dgm:pt>
    <dgm:pt modelId="{F446FCE0-347B-4175-B25C-6E706B305457}">
      <dgm:prSet/>
      <dgm:spPr/>
      <dgm:t>
        <a:bodyPr/>
        <a:lstStyle/>
        <a:p>
          <a:r>
            <a:rPr lang="en-US"/>
            <a:t>Not strong on social media</a:t>
          </a:r>
        </a:p>
      </dgm:t>
    </dgm:pt>
    <dgm:pt modelId="{5D456778-98A3-40E9-A48E-4BAA4AD4FFFE}" type="parTrans" cxnId="{A1219AD3-9B52-458C-9998-B38749AC9712}">
      <dgm:prSet/>
      <dgm:spPr/>
      <dgm:t>
        <a:bodyPr/>
        <a:lstStyle/>
        <a:p>
          <a:endParaRPr lang="en-US"/>
        </a:p>
      </dgm:t>
    </dgm:pt>
    <dgm:pt modelId="{4E3E5FEE-7FED-4D95-B6C4-F92F6EF608A3}" type="sibTrans" cxnId="{A1219AD3-9B52-458C-9998-B38749AC9712}">
      <dgm:prSet/>
      <dgm:spPr/>
      <dgm:t>
        <a:bodyPr/>
        <a:lstStyle/>
        <a:p>
          <a:endParaRPr lang="en-US"/>
        </a:p>
      </dgm:t>
    </dgm:pt>
    <dgm:pt modelId="{DD1CDAF0-5858-4100-BBC8-A089339B718F}">
      <dgm:prSet/>
      <dgm:spPr/>
      <dgm:t>
        <a:bodyPr/>
        <a:lstStyle/>
        <a:p>
          <a:r>
            <a:rPr lang="en-US"/>
            <a:t>Two new competitors close by</a:t>
          </a:r>
        </a:p>
      </dgm:t>
    </dgm:pt>
    <dgm:pt modelId="{9E11B800-DA39-447E-85CA-F7E9EC577B55}" type="parTrans" cxnId="{7708739F-FF96-4644-9F80-85897BF72CA7}">
      <dgm:prSet/>
      <dgm:spPr/>
      <dgm:t>
        <a:bodyPr/>
        <a:lstStyle/>
        <a:p>
          <a:endParaRPr lang="en-US"/>
        </a:p>
      </dgm:t>
    </dgm:pt>
    <dgm:pt modelId="{9237C19C-FFBC-4CCB-8419-E6C14179592E}" type="sibTrans" cxnId="{7708739F-FF96-4644-9F80-85897BF72CA7}">
      <dgm:prSet/>
      <dgm:spPr/>
      <dgm:t>
        <a:bodyPr/>
        <a:lstStyle/>
        <a:p>
          <a:endParaRPr lang="en-US"/>
        </a:p>
      </dgm:t>
    </dgm:pt>
    <dgm:pt modelId="{83A10C28-5BC2-4D7C-9D5A-FC5728910324}">
      <dgm:prSet/>
      <dgm:spPr/>
      <dgm:t>
        <a:bodyPr/>
        <a:lstStyle/>
        <a:p>
          <a:r>
            <a:rPr lang="en-US"/>
            <a:t>Flowers more expensive to buy</a:t>
          </a:r>
        </a:p>
      </dgm:t>
    </dgm:pt>
    <dgm:pt modelId="{728FB045-CA7C-475A-9BCE-81BBA4FCF650}" type="parTrans" cxnId="{11FDE0EB-90CB-4CF2-B4B8-E68A95A77159}">
      <dgm:prSet/>
      <dgm:spPr/>
      <dgm:t>
        <a:bodyPr/>
        <a:lstStyle/>
        <a:p>
          <a:endParaRPr lang="en-US"/>
        </a:p>
      </dgm:t>
    </dgm:pt>
    <dgm:pt modelId="{5007ECC2-22BE-4A79-B5EB-EC7F7F094DE4}" type="sibTrans" cxnId="{11FDE0EB-90CB-4CF2-B4B8-E68A95A77159}">
      <dgm:prSet/>
      <dgm:spPr/>
      <dgm:t>
        <a:bodyPr/>
        <a:lstStyle/>
        <a:p>
          <a:endParaRPr lang="en-US"/>
        </a:p>
      </dgm:t>
    </dgm:pt>
    <dgm:pt modelId="{A113C61A-0B8E-43F9-8B56-DBB99796E496}" type="pres">
      <dgm:prSet presAssocID="{57522649-C341-42C8-92C2-CA996A942AAB}" presName="linear" presStyleCnt="0">
        <dgm:presLayoutVars>
          <dgm:animLvl val="lvl"/>
          <dgm:resizeHandles val="exact"/>
        </dgm:presLayoutVars>
      </dgm:prSet>
      <dgm:spPr/>
    </dgm:pt>
    <dgm:pt modelId="{41815E70-2A0B-43EA-87AD-6A06304F6B8B}" type="pres">
      <dgm:prSet presAssocID="{C09730A5-A5AD-49C9-8783-73C907B835ED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0D04BAA3-F91D-4ACE-B07F-D5EBAED78B18}" type="pres">
      <dgm:prSet presAssocID="{7A7D18A0-B136-4A10-A867-B883EDAAFFA3}" presName="spacer" presStyleCnt="0"/>
      <dgm:spPr/>
    </dgm:pt>
    <dgm:pt modelId="{68E2C668-5778-4B6A-A3B2-7F0B35057F8A}" type="pres">
      <dgm:prSet presAssocID="{C4F0292E-EAAE-4F3D-B648-0CAA23FA9E50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6487AC87-11E1-4D51-99A9-2B387CE9771F}" type="pres">
      <dgm:prSet presAssocID="{D96F48D8-7B20-4700-94C9-A064FF4B70C6}" presName="spacer" presStyleCnt="0"/>
      <dgm:spPr/>
    </dgm:pt>
    <dgm:pt modelId="{BBCD250D-C99C-4804-A7F5-46B4DB6028B1}" type="pres">
      <dgm:prSet presAssocID="{A7C0F895-358C-43D3-8BD6-633C3935CC41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3D368F8F-FB94-49D6-89B0-0A220594C633}" type="pres">
      <dgm:prSet presAssocID="{29EFFE7A-D1C7-4914-9AC9-4B924E78E8B7}" presName="spacer" presStyleCnt="0"/>
      <dgm:spPr/>
    </dgm:pt>
    <dgm:pt modelId="{065B9921-83ED-4665-BAAB-90E9AA3A6EFE}" type="pres">
      <dgm:prSet presAssocID="{F446FCE0-347B-4175-B25C-6E706B305457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8E41670-1087-441D-B8C0-57A1895F6B10}" type="pres">
      <dgm:prSet presAssocID="{4E3E5FEE-7FED-4D95-B6C4-F92F6EF608A3}" presName="spacer" presStyleCnt="0"/>
      <dgm:spPr/>
    </dgm:pt>
    <dgm:pt modelId="{98207355-7B47-4FAB-9992-C24B5A82A209}" type="pres">
      <dgm:prSet presAssocID="{DD1CDAF0-5858-4100-BBC8-A089339B718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C35AA36-4DA5-42E0-A092-45C25EDD0C07}" type="pres">
      <dgm:prSet presAssocID="{9237C19C-FFBC-4CCB-8419-E6C14179592E}" presName="spacer" presStyleCnt="0"/>
      <dgm:spPr/>
    </dgm:pt>
    <dgm:pt modelId="{B40692F7-8433-47C4-9362-AF78E60E6A85}" type="pres">
      <dgm:prSet presAssocID="{83A10C28-5BC2-4D7C-9D5A-FC5728910324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0F06F10-913E-4156-84A5-B0F3C829526D}" srcId="{57522649-C341-42C8-92C2-CA996A942AAB}" destId="{C4F0292E-EAAE-4F3D-B648-0CAA23FA9E50}" srcOrd="1" destOrd="0" parTransId="{A9324BD0-E90C-4BA9-A055-9985FC7C5C45}" sibTransId="{D96F48D8-7B20-4700-94C9-A064FF4B70C6}"/>
    <dgm:cxn modelId="{E6DB1419-9B8B-4E50-A302-959304D8ACC3}" type="presOf" srcId="{C09730A5-A5AD-49C9-8783-73C907B835ED}" destId="{41815E70-2A0B-43EA-87AD-6A06304F6B8B}" srcOrd="0" destOrd="0" presId="urn:microsoft.com/office/officeart/2005/8/layout/vList2"/>
    <dgm:cxn modelId="{B3265D24-05D3-4D84-B168-79BA3425B5D1}" type="presOf" srcId="{57522649-C341-42C8-92C2-CA996A942AAB}" destId="{A113C61A-0B8E-43F9-8B56-DBB99796E496}" srcOrd="0" destOrd="0" presId="urn:microsoft.com/office/officeart/2005/8/layout/vList2"/>
    <dgm:cxn modelId="{D2FE8066-959D-4DED-8585-D6E9C41C77FC}" type="presOf" srcId="{A7C0F895-358C-43D3-8BD6-633C3935CC41}" destId="{BBCD250D-C99C-4804-A7F5-46B4DB6028B1}" srcOrd="0" destOrd="0" presId="urn:microsoft.com/office/officeart/2005/8/layout/vList2"/>
    <dgm:cxn modelId="{E93C738A-A951-441F-9746-ACE3C21D72E9}" srcId="{57522649-C341-42C8-92C2-CA996A942AAB}" destId="{C09730A5-A5AD-49C9-8783-73C907B835ED}" srcOrd="0" destOrd="0" parTransId="{2B769D4C-E319-47B3-87A8-6DE37F3D6F52}" sibTransId="{7A7D18A0-B136-4A10-A867-B883EDAAFFA3}"/>
    <dgm:cxn modelId="{D4ADF58B-F29B-4B39-9FCE-92A8D27E1B2A}" type="presOf" srcId="{C4F0292E-EAAE-4F3D-B648-0CAA23FA9E50}" destId="{68E2C668-5778-4B6A-A3B2-7F0B35057F8A}" srcOrd="0" destOrd="0" presId="urn:microsoft.com/office/officeart/2005/8/layout/vList2"/>
    <dgm:cxn modelId="{03FCD593-8D3E-4887-A2AE-CD587B1DD9EF}" type="presOf" srcId="{F446FCE0-347B-4175-B25C-6E706B305457}" destId="{065B9921-83ED-4665-BAAB-90E9AA3A6EFE}" srcOrd="0" destOrd="0" presId="urn:microsoft.com/office/officeart/2005/8/layout/vList2"/>
    <dgm:cxn modelId="{7708739F-FF96-4644-9F80-85897BF72CA7}" srcId="{57522649-C341-42C8-92C2-CA996A942AAB}" destId="{DD1CDAF0-5858-4100-BBC8-A089339B718F}" srcOrd="4" destOrd="0" parTransId="{9E11B800-DA39-447E-85CA-F7E9EC577B55}" sibTransId="{9237C19C-FFBC-4CCB-8419-E6C14179592E}"/>
    <dgm:cxn modelId="{D8EFCDAF-5380-42B2-8B13-23DCAE5952AB}" type="presOf" srcId="{83A10C28-5BC2-4D7C-9D5A-FC5728910324}" destId="{B40692F7-8433-47C4-9362-AF78E60E6A85}" srcOrd="0" destOrd="0" presId="urn:microsoft.com/office/officeart/2005/8/layout/vList2"/>
    <dgm:cxn modelId="{20CC21D0-89E5-4758-86EB-D3A700658A14}" type="presOf" srcId="{DD1CDAF0-5858-4100-BBC8-A089339B718F}" destId="{98207355-7B47-4FAB-9992-C24B5A82A209}" srcOrd="0" destOrd="0" presId="urn:microsoft.com/office/officeart/2005/8/layout/vList2"/>
    <dgm:cxn modelId="{A1219AD3-9B52-458C-9998-B38749AC9712}" srcId="{57522649-C341-42C8-92C2-CA996A942AAB}" destId="{F446FCE0-347B-4175-B25C-6E706B305457}" srcOrd="3" destOrd="0" parTransId="{5D456778-98A3-40E9-A48E-4BAA4AD4FFFE}" sibTransId="{4E3E5FEE-7FED-4D95-B6C4-F92F6EF608A3}"/>
    <dgm:cxn modelId="{11FDE0EB-90CB-4CF2-B4B8-E68A95A77159}" srcId="{57522649-C341-42C8-92C2-CA996A942AAB}" destId="{83A10C28-5BC2-4D7C-9D5A-FC5728910324}" srcOrd="5" destOrd="0" parTransId="{728FB045-CA7C-475A-9BCE-81BBA4FCF650}" sibTransId="{5007ECC2-22BE-4A79-B5EB-EC7F7F094DE4}"/>
    <dgm:cxn modelId="{7281CFED-E274-46B3-ABD4-CA9905D2EE00}" srcId="{57522649-C341-42C8-92C2-CA996A942AAB}" destId="{A7C0F895-358C-43D3-8BD6-633C3935CC41}" srcOrd="2" destOrd="0" parTransId="{6E8412E0-9A10-4038-BC70-9527D64BA66C}" sibTransId="{29EFFE7A-D1C7-4914-9AC9-4B924E78E8B7}"/>
    <dgm:cxn modelId="{531EC042-FFE6-4D81-AC0A-92AB89C72DD3}" type="presParOf" srcId="{A113C61A-0B8E-43F9-8B56-DBB99796E496}" destId="{41815E70-2A0B-43EA-87AD-6A06304F6B8B}" srcOrd="0" destOrd="0" presId="urn:microsoft.com/office/officeart/2005/8/layout/vList2"/>
    <dgm:cxn modelId="{C84976CE-A6D9-4BA4-9C17-A66CB3280627}" type="presParOf" srcId="{A113C61A-0B8E-43F9-8B56-DBB99796E496}" destId="{0D04BAA3-F91D-4ACE-B07F-D5EBAED78B18}" srcOrd="1" destOrd="0" presId="urn:microsoft.com/office/officeart/2005/8/layout/vList2"/>
    <dgm:cxn modelId="{832C3E89-7E60-413A-9B80-D67B5DAB06C5}" type="presParOf" srcId="{A113C61A-0B8E-43F9-8B56-DBB99796E496}" destId="{68E2C668-5778-4B6A-A3B2-7F0B35057F8A}" srcOrd="2" destOrd="0" presId="urn:microsoft.com/office/officeart/2005/8/layout/vList2"/>
    <dgm:cxn modelId="{F528466E-6E40-47EC-9157-100689D51455}" type="presParOf" srcId="{A113C61A-0B8E-43F9-8B56-DBB99796E496}" destId="{6487AC87-11E1-4D51-99A9-2B387CE9771F}" srcOrd="3" destOrd="0" presId="urn:microsoft.com/office/officeart/2005/8/layout/vList2"/>
    <dgm:cxn modelId="{DE22123C-1AE2-4397-B8E2-C72AA3E5D47B}" type="presParOf" srcId="{A113C61A-0B8E-43F9-8B56-DBB99796E496}" destId="{BBCD250D-C99C-4804-A7F5-46B4DB6028B1}" srcOrd="4" destOrd="0" presId="urn:microsoft.com/office/officeart/2005/8/layout/vList2"/>
    <dgm:cxn modelId="{1CA6B832-BEBC-411B-865A-8DDC54F625D3}" type="presParOf" srcId="{A113C61A-0B8E-43F9-8B56-DBB99796E496}" destId="{3D368F8F-FB94-49D6-89B0-0A220594C633}" srcOrd="5" destOrd="0" presId="urn:microsoft.com/office/officeart/2005/8/layout/vList2"/>
    <dgm:cxn modelId="{0F20D8A7-C35E-461A-B3DA-250A050BFF70}" type="presParOf" srcId="{A113C61A-0B8E-43F9-8B56-DBB99796E496}" destId="{065B9921-83ED-4665-BAAB-90E9AA3A6EFE}" srcOrd="6" destOrd="0" presId="urn:microsoft.com/office/officeart/2005/8/layout/vList2"/>
    <dgm:cxn modelId="{E7683106-D7C6-49E5-832E-991ED1B24554}" type="presParOf" srcId="{A113C61A-0B8E-43F9-8B56-DBB99796E496}" destId="{F8E41670-1087-441D-B8C0-57A1895F6B10}" srcOrd="7" destOrd="0" presId="urn:microsoft.com/office/officeart/2005/8/layout/vList2"/>
    <dgm:cxn modelId="{48364D2A-190D-46E0-9A3B-C3CE31A704BF}" type="presParOf" srcId="{A113C61A-0B8E-43F9-8B56-DBB99796E496}" destId="{98207355-7B47-4FAB-9992-C24B5A82A209}" srcOrd="8" destOrd="0" presId="urn:microsoft.com/office/officeart/2005/8/layout/vList2"/>
    <dgm:cxn modelId="{40DB04A4-44E2-4854-8570-D11BD4CAB544}" type="presParOf" srcId="{A113C61A-0B8E-43F9-8B56-DBB99796E496}" destId="{3C35AA36-4DA5-42E0-A092-45C25EDD0C07}" srcOrd="9" destOrd="0" presId="urn:microsoft.com/office/officeart/2005/8/layout/vList2"/>
    <dgm:cxn modelId="{A8507D16-EA66-4EAF-8C5C-2826A84C528C}" type="presParOf" srcId="{A113C61A-0B8E-43F9-8B56-DBB99796E496}" destId="{B40692F7-8433-47C4-9362-AF78E60E6A85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929598E-3C5E-440C-AF23-77CC02FABCDE}" type="doc">
      <dgm:prSet loTypeId="urn:microsoft.com/office/officeart/2005/8/layout/default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8F8C667-1191-4D5B-BD3A-1D2D5DEFAEA5}">
      <dgm:prSet/>
      <dgm:spPr/>
      <dgm:t>
        <a:bodyPr/>
        <a:lstStyle/>
        <a:p>
          <a:r>
            <a:rPr lang="en-US"/>
            <a:t>What – Low sales in shop</a:t>
          </a:r>
        </a:p>
      </dgm:t>
    </dgm:pt>
    <dgm:pt modelId="{7360AEE8-F040-40F7-9B19-D8A50B074939}" type="parTrans" cxnId="{028109D6-E28B-4192-8459-42333EB976D6}">
      <dgm:prSet/>
      <dgm:spPr/>
      <dgm:t>
        <a:bodyPr/>
        <a:lstStyle/>
        <a:p>
          <a:endParaRPr lang="en-US"/>
        </a:p>
      </dgm:t>
    </dgm:pt>
    <dgm:pt modelId="{EC6FCABA-60E2-4B2D-9430-C7A8C26CBA18}" type="sibTrans" cxnId="{028109D6-E28B-4192-8459-42333EB976D6}">
      <dgm:prSet/>
      <dgm:spPr/>
      <dgm:t>
        <a:bodyPr/>
        <a:lstStyle/>
        <a:p>
          <a:endParaRPr lang="en-US"/>
        </a:p>
      </dgm:t>
    </dgm:pt>
    <dgm:pt modelId="{3EA65E0B-4313-4EBC-B91A-25DB919701EF}">
      <dgm:prSet/>
      <dgm:spPr/>
      <dgm:t>
        <a:bodyPr/>
        <a:lstStyle/>
        <a:p>
          <a:r>
            <a:rPr lang="en-US"/>
            <a:t>Why – Online buying and high prices</a:t>
          </a:r>
        </a:p>
      </dgm:t>
    </dgm:pt>
    <dgm:pt modelId="{88E2F033-D147-4211-ACD0-140BA017FE78}" type="parTrans" cxnId="{37DF9F76-6744-4E4D-B49E-9E3FA67D3098}">
      <dgm:prSet/>
      <dgm:spPr/>
      <dgm:t>
        <a:bodyPr/>
        <a:lstStyle/>
        <a:p>
          <a:endParaRPr lang="en-US"/>
        </a:p>
      </dgm:t>
    </dgm:pt>
    <dgm:pt modelId="{D1A6B700-C82D-4ED4-9AA6-A13190F21223}" type="sibTrans" cxnId="{37DF9F76-6744-4E4D-B49E-9E3FA67D3098}">
      <dgm:prSet/>
      <dgm:spPr/>
      <dgm:t>
        <a:bodyPr/>
        <a:lstStyle/>
        <a:p>
          <a:endParaRPr lang="en-US"/>
        </a:p>
      </dgm:t>
    </dgm:pt>
    <dgm:pt modelId="{9523270F-C6A5-46A6-8D17-16CFF5DABDF4}">
      <dgm:prSet/>
      <dgm:spPr/>
      <dgm:t>
        <a:bodyPr/>
        <a:lstStyle/>
        <a:p>
          <a:r>
            <a:rPr lang="en-US"/>
            <a:t>Where – Norwich store</a:t>
          </a:r>
        </a:p>
      </dgm:t>
    </dgm:pt>
    <dgm:pt modelId="{2897362E-9D90-4B36-B70E-CD3B4621BAB0}" type="parTrans" cxnId="{120A90F0-C5BA-4310-A7C2-B615A5CC7FA7}">
      <dgm:prSet/>
      <dgm:spPr/>
      <dgm:t>
        <a:bodyPr/>
        <a:lstStyle/>
        <a:p>
          <a:endParaRPr lang="en-US"/>
        </a:p>
      </dgm:t>
    </dgm:pt>
    <dgm:pt modelId="{D08058EE-99F6-4BE5-9743-0BABC3D78F00}" type="sibTrans" cxnId="{120A90F0-C5BA-4310-A7C2-B615A5CC7FA7}">
      <dgm:prSet/>
      <dgm:spPr/>
      <dgm:t>
        <a:bodyPr/>
        <a:lstStyle/>
        <a:p>
          <a:endParaRPr lang="en-US"/>
        </a:p>
      </dgm:t>
    </dgm:pt>
    <dgm:pt modelId="{60F23C95-6DC8-4A07-B636-E220E90A5DDF}">
      <dgm:prSet/>
      <dgm:spPr/>
      <dgm:t>
        <a:bodyPr/>
        <a:lstStyle/>
        <a:p>
          <a:r>
            <a:rPr lang="en-US"/>
            <a:t>When – Past 12 months</a:t>
          </a:r>
        </a:p>
      </dgm:t>
    </dgm:pt>
    <dgm:pt modelId="{03F508C9-5B1B-48E8-BCF6-531157CCC0A3}" type="parTrans" cxnId="{3E8B6615-3D7E-4F63-8494-7B7397AB67B8}">
      <dgm:prSet/>
      <dgm:spPr/>
      <dgm:t>
        <a:bodyPr/>
        <a:lstStyle/>
        <a:p>
          <a:endParaRPr lang="en-US"/>
        </a:p>
      </dgm:t>
    </dgm:pt>
    <dgm:pt modelId="{91498A69-CFDE-45FC-B8B8-AC84AE527C5E}" type="sibTrans" cxnId="{3E8B6615-3D7E-4F63-8494-7B7397AB67B8}">
      <dgm:prSet/>
      <dgm:spPr/>
      <dgm:t>
        <a:bodyPr/>
        <a:lstStyle/>
        <a:p>
          <a:endParaRPr lang="en-US"/>
        </a:p>
      </dgm:t>
    </dgm:pt>
    <dgm:pt modelId="{E617EFE7-7365-4380-B2BE-0BAE5A50542D}">
      <dgm:prSet/>
      <dgm:spPr/>
      <dgm:t>
        <a:bodyPr/>
        <a:lstStyle/>
        <a:p>
          <a:r>
            <a:rPr lang="en-US"/>
            <a:t>Who – Owners, workers, customers</a:t>
          </a:r>
        </a:p>
      </dgm:t>
    </dgm:pt>
    <dgm:pt modelId="{551E8947-E6FA-468E-A145-4E5A4F6342C2}" type="parTrans" cxnId="{459652D0-9DCF-4F49-A052-6E9F939253BB}">
      <dgm:prSet/>
      <dgm:spPr/>
      <dgm:t>
        <a:bodyPr/>
        <a:lstStyle/>
        <a:p>
          <a:endParaRPr lang="en-US"/>
        </a:p>
      </dgm:t>
    </dgm:pt>
    <dgm:pt modelId="{5B305A9F-3FE4-4243-9FF0-306BDEAE6638}" type="sibTrans" cxnId="{459652D0-9DCF-4F49-A052-6E9F939253BB}">
      <dgm:prSet/>
      <dgm:spPr/>
      <dgm:t>
        <a:bodyPr/>
        <a:lstStyle/>
        <a:p>
          <a:endParaRPr lang="en-US"/>
        </a:p>
      </dgm:t>
    </dgm:pt>
    <dgm:pt modelId="{2378371E-9359-443D-9617-4A400B982D86}">
      <dgm:prSet/>
      <dgm:spPr/>
      <dgm:t>
        <a:bodyPr/>
        <a:lstStyle/>
        <a:p>
          <a:r>
            <a:rPr lang="en-US"/>
            <a:t>How – Weak marketing and tech</a:t>
          </a:r>
        </a:p>
      </dgm:t>
    </dgm:pt>
    <dgm:pt modelId="{006E41AF-A2E6-4ED6-A4F4-FBB122466AC1}" type="parTrans" cxnId="{5F5456C5-671F-43AA-AF35-625FF3502C06}">
      <dgm:prSet/>
      <dgm:spPr/>
      <dgm:t>
        <a:bodyPr/>
        <a:lstStyle/>
        <a:p>
          <a:endParaRPr lang="en-US"/>
        </a:p>
      </dgm:t>
    </dgm:pt>
    <dgm:pt modelId="{DE5DC51B-F599-4C5E-A658-B493AD67C2AB}" type="sibTrans" cxnId="{5F5456C5-671F-43AA-AF35-625FF3502C06}">
      <dgm:prSet/>
      <dgm:spPr/>
      <dgm:t>
        <a:bodyPr/>
        <a:lstStyle/>
        <a:p>
          <a:endParaRPr lang="en-US"/>
        </a:p>
      </dgm:t>
    </dgm:pt>
    <dgm:pt modelId="{C6729E02-A7D6-4869-87FA-F93887972296}">
      <dgm:prSet/>
      <dgm:spPr/>
      <dgm:t>
        <a:bodyPr/>
        <a:lstStyle/>
        <a:p>
          <a:r>
            <a:rPr lang="en-US"/>
            <a:t>How much – Around 30% loss</a:t>
          </a:r>
        </a:p>
      </dgm:t>
    </dgm:pt>
    <dgm:pt modelId="{8E453DF2-FC41-4722-8E0C-2630988D4C27}" type="parTrans" cxnId="{82C3EE81-F0AD-4ED4-BF3E-1E9BC5F8F5BA}">
      <dgm:prSet/>
      <dgm:spPr/>
      <dgm:t>
        <a:bodyPr/>
        <a:lstStyle/>
        <a:p>
          <a:endParaRPr lang="en-US"/>
        </a:p>
      </dgm:t>
    </dgm:pt>
    <dgm:pt modelId="{51EB494D-6D50-4401-899D-D1A6A3D91094}" type="sibTrans" cxnId="{82C3EE81-F0AD-4ED4-BF3E-1E9BC5F8F5BA}">
      <dgm:prSet/>
      <dgm:spPr/>
      <dgm:t>
        <a:bodyPr/>
        <a:lstStyle/>
        <a:p>
          <a:endParaRPr lang="en-US"/>
        </a:p>
      </dgm:t>
    </dgm:pt>
    <dgm:pt modelId="{2D09B8ED-50C7-444C-A641-6295CC506181}" type="pres">
      <dgm:prSet presAssocID="{D929598E-3C5E-440C-AF23-77CC02FABCDE}" presName="diagram" presStyleCnt="0">
        <dgm:presLayoutVars>
          <dgm:dir/>
          <dgm:resizeHandles val="exact"/>
        </dgm:presLayoutVars>
      </dgm:prSet>
      <dgm:spPr/>
    </dgm:pt>
    <dgm:pt modelId="{5EE0B681-148F-467F-BD3A-7272EA57FCAC}" type="pres">
      <dgm:prSet presAssocID="{F8F8C667-1191-4D5B-BD3A-1D2D5DEFAEA5}" presName="node" presStyleLbl="node1" presStyleIdx="0" presStyleCnt="7">
        <dgm:presLayoutVars>
          <dgm:bulletEnabled val="1"/>
        </dgm:presLayoutVars>
      </dgm:prSet>
      <dgm:spPr/>
    </dgm:pt>
    <dgm:pt modelId="{79920502-3268-44DA-AD6A-060D4B38E507}" type="pres">
      <dgm:prSet presAssocID="{EC6FCABA-60E2-4B2D-9430-C7A8C26CBA18}" presName="sibTrans" presStyleCnt="0"/>
      <dgm:spPr/>
    </dgm:pt>
    <dgm:pt modelId="{90D1833A-B0C2-41D7-BAB5-1DB1719CB762}" type="pres">
      <dgm:prSet presAssocID="{3EA65E0B-4313-4EBC-B91A-25DB919701EF}" presName="node" presStyleLbl="node1" presStyleIdx="1" presStyleCnt="7">
        <dgm:presLayoutVars>
          <dgm:bulletEnabled val="1"/>
        </dgm:presLayoutVars>
      </dgm:prSet>
      <dgm:spPr/>
    </dgm:pt>
    <dgm:pt modelId="{8F3589CD-D918-46DB-A20A-48CA83A982A0}" type="pres">
      <dgm:prSet presAssocID="{D1A6B700-C82D-4ED4-9AA6-A13190F21223}" presName="sibTrans" presStyleCnt="0"/>
      <dgm:spPr/>
    </dgm:pt>
    <dgm:pt modelId="{50E66A28-64BB-4434-A0E7-7B08EA54DD34}" type="pres">
      <dgm:prSet presAssocID="{9523270F-C6A5-46A6-8D17-16CFF5DABDF4}" presName="node" presStyleLbl="node1" presStyleIdx="2" presStyleCnt="7">
        <dgm:presLayoutVars>
          <dgm:bulletEnabled val="1"/>
        </dgm:presLayoutVars>
      </dgm:prSet>
      <dgm:spPr/>
    </dgm:pt>
    <dgm:pt modelId="{7FA4B418-1929-4047-B891-9A69AF01FE88}" type="pres">
      <dgm:prSet presAssocID="{D08058EE-99F6-4BE5-9743-0BABC3D78F00}" presName="sibTrans" presStyleCnt="0"/>
      <dgm:spPr/>
    </dgm:pt>
    <dgm:pt modelId="{B6F5C635-3ECF-4355-ADC4-22F5A431B932}" type="pres">
      <dgm:prSet presAssocID="{60F23C95-6DC8-4A07-B636-E220E90A5DDF}" presName="node" presStyleLbl="node1" presStyleIdx="3" presStyleCnt="7">
        <dgm:presLayoutVars>
          <dgm:bulletEnabled val="1"/>
        </dgm:presLayoutVars>
      </dgm:prSet>
      <dgm:spPr/>
    </dgm:pt>
    <dgm:pt modelId="{F649E729-278F-4A04-9AA9-9AB7F4EB0FE2}" type="pres">
      <dgm:prSet presAssocID="{91498A69-CFDE-45FC-B8B8-AC84AE527C5E}" presName="sibTrans" presStyleCnt="0"/>
      <dgm:spPr/>
    </dgm:pt>
    <dgm:pt modelId="{116CAA68-2049-4F8B-9CC8-CEDD62948FD0}" type="pres">
      <dgm:prSet presAssocID="{E617EFE7-7365-4380-B2BE-0BAE5A50542D}" presName="node" presStyleLbl="node1" presStyleIdx="4" presStyleCnt="7">
        <dgm:presLayoutVars>
          <dgm:bulletEnabled val="1"/>
        </dgm:presLayoutVars>
      </dgm:prSet>
      <dgm:spPr/>
    </dgm:pt>
    <dgm:pt modelId="{E6F13633-E0B0-4544-90D3-AC99069C7280}" type="pres">
      <dgm:prSet presAssocID="{5B305A9F-3FE4-4243-9FF0-306BDEAE6638}" presName="sibTrans" presStyleCnt="0"/>
      <dgm:spPr/>
    </dgm:pt>
    <dgm:pt modelId="{BE3CD19C-373C-4D3F-9844-C770D6CCD854}" type="pres">
      <dgm:prSet presAssocID="{2378371E-9359-443D-9617-4A400B982D86}" presName="node" presStyleLbl="node1" presStyleIdx="5" presStyleCnt="7">
        <dgm:presLayoutVars>
          <dgm:bulletEnabled val="1"/>
        </dgm:presLayoutVars>
      </dgm:prSet>
      <dgm:spPr/>
    </dgm:pt>
    <dgm:pt modelId="{D63B7564-966E-426D-B650-A5DA7B935052}" type="pres">
      <dgm:prSet presAssocID="{DE5DC51B-F599-4C5E-A658-B493AD67C2AB}" presName="sibTrans" presStyleCnt="0"/>
      <dgm:spPr/>
    </dgm:pt>
    <dgm:pt modelId="{0B585F38-DB7C-4592-A88B-DD8F43B5828C}" type="pres">
      <dgm:prSet presAssocID="{C6729E02-A7D6-4869-87FA-F93887972296}" presName="node" presStyleLbl="node1" presStyleIdx="6" presStyleCnt="7">
        <dgm:presLayoutVars>
          <dgm:bulletEnabled val="1"/>
        </dgm:presLayoutVars>
      </dgm:prSet>
      <dgm:spPr/>
    </dgm:pt>
  </dgm:ptLst>
  <dgm:cxnLst>
    <dgm:cxn modelId="{62255909-9D37-445B-9094-01D88008787A}" type="presOf" srcId="{F8F8C667-1191-4D5B-BD3A-1D2D5DEFAEA5}" destId="{5EE0B681-148F-467F-BD3A-7272EA57FCAC}" srcOrd="0" destOrd="0" presId="urn:microsoft.com/office/officeart/2005/8/layout/default"/>
    <dgm:cxn modelId="{3E8B6615-3D7E-4F63-8494-7B7397AB67B8}" srcId="{D929598E-3C5E-440C-AF23-77CC02FABCDE}" destId="{60F23C95-6DC8-4A07-B636-E220E90A5DDF}" srcOrd="3" destOrd="0" parTransId="{03F508C9-5B1B-48E8-BCF6-531157CCC0A3}" sibTransId="{91498A69-CFDE-45FC-B8B8-AC84AE527C5E}"/>
    <dgm:cxn modelId="{F4996D40-B520-484D-B3D3-101831275F7C}" type="presOf" srcId="{C6729E02-A7D6-4869-87FA-F93887972296}" destId="{0B585F38-DB7C-4592-A88B-DD8F43B5828C}" srcOrd="0" destOrd="0" presId="urn:microsoft.com/office/officeart/2005/8/layout/default"/>
    <dgm:cxn modelId="{7F90D067-BF99-48F7-BAAF-55EBE1787B81}" type="presOf" srcId="{D929598E-3C5E-440C-AF23-77CC02FABCDE}" destId="{2D09B8ED-50C7-444C-A641-6295CC506181}" srcOrd="0" destOrd="0" presId="urn:microsoft.com/office/officeart/2005/8/layout/default"/>
    <dgm:cxn modelId="{9667DC4C-4CBF-4F0B-B4AC-80957EFE3DF9}" type="presOf" srcId="{60F23C95-6DC8-4A07-B636-E220E90A5DDF}" destId="{B6F5C635-3ECF-4355-ADC4-22F5A431B932}" srcOrd="0" destOrd="0" presId="urn:microsoft.com/office/officeart/2005/8/layout/default"/>
    <dgm:cxn modelId="{37DF9F76-6744-4E4D-B49E-9E3FA67D3098}" srcId="{D929598E-3C5E-440C-AF23-77CC02FABCDE}" destId="{3EA65E0B-4313-4EBC-B91A-25DB919701EF}" srcOrd="1" destOrd="0" parTransId="{88E2F033-D147-4211-ACD0-140BA017FE78}" sibTransId="{D1A6B700-C82D-4ED4-9AA6-A13190F21223}"/>
    <dgm:cxn modelId="{82C3EE81-F0AD-4ED4-BF3E-1E9BC5F8F5BA}" srcId="{D929598E-3C5E-440C-AF23-77CC02FABCDE}" destId="{C6729E02-A7D6-4869-87FA-F93887972296}" srcOrd="6" destOrd="0" parTransId="{8E453DF2-FC41-4722-8E0C-2630988D4C27}" sibTransId="{51EB494D-6D50-4401-899D-D1A6A3D91094}"/>
    <dgm:cxn modelId="{E6096788-EDE9-42B9-BF03-8260186B1AD3}" type="presOf" srcId="{3EA65E0B-4313-4EBC-B91A-25DB919701EF}" destId="{90D1833A-B0C2-41D7-BAB5-1DB1719CB762}" srcOrd="0" destOrd="0" presId="urn:microsoft.com/office/officeart/2005/8/layout/default"/>
    <dgm:cxn modelId="{635AC5A1-5928-4E59-847E-D3C7467CF273}" type="presOf" srcId="{E617EFE7-7365-4380-B2BE-0BAE5A50542D}" destId="{116CAA68-2049-4F8B-9CC8-CEDD62948FD0}" srcOrd="0" destOrd="0" presId="urn:microsoft.com/office/officeart/2005/8/layout/default"/>
    <dgm:cxn modelId="{74A006BA-4E2D-47B8-A3E5-A8A0E3C67D8F}" type="presOf" srcId="{2378371E-9359-443D-9617-4A400B982D86}" destId="{BE3CD19C-373C-4D3F-9844-C770D6CCD854}" srcOrd="0" destOrd="0" presId="urn:microsoft.com/office/officeart/2005/8/layout/default"/>
    <dgm:cxn modelId="{5F5456C5-671F-43AA-AF35-625FF3502C06}" srcId="{D929598E-3C5E-440C-AF23-77CC02FABCDE}" destId="{2378371E-9359-443D-9617-4A400B982D86}" srcOrd="5" destOrd="0" parTransId="{006E41AF-A2E6-4ED6-A4F4-FBB122466AC1}" sibTransId="{DE5DC51B-F599-4C5E-A658-B493AD67C2AB}"/>
    <dgm:cxn modelId="{261C41CD-2EF3-460D-99C6-8FDA8388254D}" type="presOf" srcId="{9523270F-C6A5-46A6-8D17-16CFF5DABDF4}" destId="{50E66A28-64BB-4434-A0E7-7B08EA54DD34}" srcOrd="0" destOrd="0" presId="urn:microsoft.com/office/officeart/2005/8/layout/default"/>
    <dgm:cxn modelId="{459652D0-9DCF-4F49-A052-6E9F939253BB}" srcId="{D929598E-3C5E-440C-AF23-77CC02FABCDE}" destId="{E617EFE7-7365-4380-B2BE-0BAE5A50542D}" srcOrd="4" destOrd="0" parTransId="{551E8947-E6FA-468E-A145-4E5A4F6342C2}" sibTransId="{5B305A9F-3FE4-4243-9FF0-306BDEAE6638}"/>
    <dgm:cxn modelId="{028109D6-E28B-4192-8459-42333EB976D6}" srcId="{D929598E-3C5E-440C-AF23-77CC02FABCDE}" destId="{F8F8C667-1191-4D5B-BD3A-1D2D5DEFAEA5}" srcOrd="0" destOrd="0" parTransId="{7360AEE8-F040-40F7-9B19-D8A50B074939}" sibTransId="{EC6FCABA-60E2-4B2D-9430-C7A8C26CBA18}"/>
    <dgm:cxn modelId="{120A90F0-C5BA-4310-A7C2-B615A5CC7FA7}" srcId="{D929598E-3C5E-440C-AF23-77CC02FABCDE}" destId="{9523270F-C6A5-46A6-8D17-16CFF5DABDF4}" srcOrd="2" destOrd="0" parTransId="{2897362E-9D90-4B36-B70E-CD3B4621BAB0}" sibTransId="{D08058EE-99F6-4BE5-9743-0BABC3D78F00}"/>
    <dgm:cxn modelId="{21D81C9A-CD73-44A0-B8C6-EDE5D955E071}" type="presParOf" srcId="{2D09B8ED-50C7-444C-A641-6295CC506181}" destId="{5EE0B681-148F-467F-BD3A-7272EA57FCAC}" srcOrd="0" destOrd="0" presId="urn:microsoft.com/office/officeart/2005/8/layout/default"/>
    <dgm:cxn modelId="{5BBC8AF7-BB95-4C14-BB90-731CC50CE23E}" type="presParOf" srcId="{2D09B8ED-50C7-444C-A641-6295CC506181}" destId="{79920502-3268-44DA-AD6A-060D4B38E507}" srcOrd="1" destOrd="0" presId="urn:microsoft.com/office/officeart/2005/8/layout/default"/>
    <dgm:cxn modelId="{80D73F21-66D1-4E67-8B31-6EE950874B2B}" type="presParOf" srcId="{2D09B8ED-50C7-444C-A641-6295CC506181}" destId="{90D1833A-B0C2-41D7-BAB5-1DB1719CB762}" srcOrd="2" destOrd="0" presId="urn:microsoft.com/office/officeart/2005/8/layout/default"/>
    <dgm:cxn modelId="{3D2415A7-35D5-4E65-B07B-6CF0E533A378}" type="presParOf" srcId="{2D09B8ED-50C7-444C-A641-6295CC506181}" destId="{8F3589CD-D918-46DB-A20A-48CA83A982A0}" srcOrd="3" destOrd="0" presId="urn:microsoft.com/office/officeart/2005/8/layout/default"/>
    <dgm:cxn modelId="{225A37F3-2D8D-4371-AEC3-AFAFEBB683BA}" type="presParOf" srcId="{2D09B8ED-50C7-444C-A641-6295CC506181}" destId="{50E66A28-64BB-4434-A0E7-7B08EA54DD34}" srcOrd="4" destOrd="0" presId="urn:microsoft.com/office/officeart/2005/8/layout/default"/>
    <dgm:cxn modelId="{9E6F5738-1DCA-47BC-9106-10818B254C8C}" type="presParOf" srcId="{2D09B8ED-50C7-444C-A641-6295CC506181}" destId="{7FA4B418-1929-4047-B891-9A69AF01FE88}" srcOrd="5" destOrd="0" presId="urn:microsoft.com/office/officeart/2005/8/layout/default"/>
    <dgm:cxn modelId="{DFE53FB2-E237-4D08-884F-17D59EE9EDEF}" type="presParOf" srcId="{2D09B8ED-50C7-444C-A641-6295CC506181}" destId="{B6F5C635-3ECF-4355-ADC4-22F5A431B932}" srcOrd="6" destOrd="0" presId="urn:microsoft.com/office/officeart/2005/8/layout/default"/>
    <dgm:cxn modelId="{E2D28294-A9B0-4FFD-9CED-C4E8A083392C}" type="presParOf" srcId="{2D09B8ED-50C7-444C-A641-6295CC506181}" destId="{F649E729-278F-4A04-9AA9-9AB7F4EB0FE2}" srcOrd="7" destOrd="0" presId="urn:microsoft.com/office/officeart/2005/8/layout/default"/>
    <dgm:cxn modelId="{75175419-3317-4F3A-A764-B2462C024180}" type="presParOf" srcId="{2D09B8ED-50C7-444C-A641-6295CC506181}" destId="{116CAA68-2049-4F8B-9CC8-CEDD62948FD0}" srcOrd="8" destOrd="0" presId="urn:microsoft.com/office/officeart/2005/8/layout/default"/>
    <dgm:cxn modelId="{4F301D30-01F0-48A8-80F3-17E184067075}" type="presParOf" srcId="{2D09B8ED-50C7-444C-A641-6295CC506181}" destId="{E6F13633-E0B0-4544-90D3-AC99069C7280}" srcOrd="9" destOrd="0" presId="urn:microsoft.com/office/officeart/2005/8/layout/default"/>
    <dgm:cxn modelId="{99CEE4F9-8C6C-4FAC-BE83-465849B4C783}" type="presParOf" srcId="{2D09B8ED-50C7-444C-A641-6295CC506181}" destId="{BE3CD19C-373C-4D3F-9844-C770D6CCD854}" srcOrd="10" destOrd="0" presId="urn:microsoft.com/office/officeart/2005/8/layout/default"/>
    <dgm:cxn modelId="{E1EDAC82-FF13-4109-B3A2-2998E4338C05}" type="presParOf" srcId="{2D09B8ED-50C7-444C-A641-6295CC506181}" destId="{D63B7564-966E-426D-B650-A5DA7B935052}" srcOrd="11" destOrd="0" presId="urn:microsoft.com/office/officeart/2005/8/layout/default"/>
    <dgm:cxn modelId="{B0ACA07A-6708-4C07-8C5A-BE0DC45DF4AC}" type="presParOf" srcId="{2D09B8ED-50C7-444C-A641-6295CC506181}" destId="{0B585F38-DB7C-4592-A88B-DD8F43B5828C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010E067-38FF-41B2-ABAA-E6FE396F54E6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9C3A12D-AC7A-4D40-ABDA-0E8DA5777DE9}">
      <dgm:prSet/>
      <dgm:spPr/>
      <dgm:t>
        <a:bodyPr/>
        <a:lstStyle/>
        <a:p>
          <a:r>
            <a:rPr lang="en-US"/>
            <a:t>Tool to look at outside factors</a:t>
          </a:r>
        </a:p>
      </dgm:t>
    </dgm:pt>
    <dgm:pt modelId="{00598C3D-DE6D-4457-A40D-65421101A5C7}" type="parTrans" cxnId="{ECE7709E-8FA4-435B-9509-84F43AEE3805}">
      <dgm:prSet/>
      <dgm:spPr/>
      <dgm:t>
        <a:bodyPr/>
        <a:lstStyle/>
        <a:p>
          <a:endParaRPr lang="en-US"/>
        </a:p>
      </dgm:t>
    </dgm:pt>
    <dgm:pt modelId="{87311B88-26C5-41C8-B4E4-06ABB68ACF21}" type="sibTrans" cxnId="{ECE7709E-8FA4-435B-9509-84F43AEE3805}">
      <dgm:prSet/>
      <dgm:spPr/>
      <dgm:t>
        <a:bodyPr/>
        <a:lstStyle/>
        <a:p>
          <a:endParaRPr lang="en-US"/>
        </a:p>
      </dgm:t>
    </dgm:pt>
    <dgm:pt modelId="{884065F6-1C2C-4FB6-B791-7208A86D5630}">
      <dgm:prSet/>
      <dgm:spPr/>
      <dgm:t>
        <a:bodyPr/>
        <a:lstStyle/>
        <a:p>
          <a:r>
            <a:rPr lang="en-US"/>
            <a:t>Things business cannot control</a:t>
          </a:r>
        </a:p>
      </dgm:t>
    </dgm:pt>
    <dgm:pt modelId="{F6215B64-8F2A-41A0-B520-039E21B2064A}" type="parTrans" cxnId="{E53B4408-23CC-4E0A-82F7-437877FC44FB}">
      <dgm:prSet/>
      <dgm:spPr/>
      <dgm:t>
        <a:bodyPr/>
        <a:lstStyle/>
        <a:p>
          <a:endParaRPr lang="en-US"/>
        </a:p>
      </dgm:t>
    </dgm:pt>
    <dgm:pt modelId="{5776EA82-5115-4AD8-822F-233656135E1F}" type="sibTrans" cxnId="{E53B4408-23CC-4E0A-82F7-437877FC44FB}">
      <dgm:prSet/>
      <dgm:spPr/>
      <dgm:t>
        <a:bodyPr/>
        <a:lstStyle/>
        <a:p>
          <a:endParaRPr lang="en-US"/>
        </a:p>
      </dgm:t>
    </dgm:pt>
    <dgm:pt modelId="{79486160-F5DA-4145-B434-0E00FB66C7DF}">
      <dgm:prSet/>
      <dgm:spPr/>
      <dgm:t>
        <a:bodyPr/>
        <a:lstStyle/>
        <a:p>
          <a:r>
            <a:rPr lang="en-US"/>
            <a:t>Helps understand environment</a:t>
          </a:r>
        </a:p>
      </dgm:t>
    </dgm:pt>
    <dgm:pt modelId="{6489B13C-2CE4-4355-A5C1-D38D9C3BBEB0}" type="parTrans" cxnId="{16262AF2-F7BE-4A3E-A121-B90B58C57BC8}">
      <dgm:prSet/>
      <dgm:spPr/>
      <dgm:t>
        <a:bodyPr/>
        <a:lstStyle/>
        <a:p>
          <a:endParaRPr lang="en-US"/>
        </a:p>
      </dgm:t>
    </dgm:pt>
    <dgm:pt modelId="{B88DB9AB-D48E-4EA3-A36F-D1FBDD1D12E5}" type="sibTrans" cxnId="{16262AF2-F7BE-4A3E-A121-B90B58C57BC8}">
      <dgm:prSet/>
      <dgm:spPr/>
      <dgm:t>
        <a:bodyPr/>
        <a:lstStyle/>
        <a:p>
          <a:endParaRPr lang="en-US"/>
        </a:p>
      </dgm:t>
    </dgm:pt>
    <dgm:pt modelId="{797054AE-F35A-466C-8645-8BE9CBE25395}" type="pres">
      <dgm:prSet presAssocID="{4010E067-38FF-41B2-ABAA-E6FE396F54E6}" presName="diagram" presStyleCnt="0">
        <dgm:presLayoutVars>
          <dgm:dir/>
          <dgm:resizeHandles val="exact"/>
        </dgm:presLayoutVars>
      </dgm:prSet>
      <dgm:spPr/>
    </dgm:pt>
    <dgm:pt modelId="{9C068742-7E7A-4BE1-9701-A6E082E60958}" type="pres">
      <dgm:prSet presAssocID="{D9C3A12D-AC7A-4D40-ABDA-0E8DA5777DE9}" presName="node" presStyleLbl="node1" presStyleIdx="0" presStyleCnt="3">
        <dgm:presLayoutVars>
          <dgm:bulletEnabled val="1"/>
        </dgm:presLayoutVars>
      </dgm:prSet>
      <dgm:spPr/>
    </dgm:pt>
    <dgm:pt modelId="{ECBA3347-336F-4B42-B042-6DCFDE834D64}" type="pres">
      <dgm:prSet presAssocID="{87311B88-26C5-41C8-B4E4-06ABB68ACF21}" presName="sibTrans" presStyleCnt="0"/>
      <dgm:spPr/>
    </dgm:pt>
    <dgm:pt modelId="{E2CE2667-16E8-4114-93CF-B8E132DE60AB}" type="pres">
      <dgm:prSet presAssocID="{884065F6-1C2C-4FB6-B791-7208A86D5630}" presName="node" presStyleLbl="node1" presStyleIdx="1" presStyleCnt="3">
        <dgm:presLayoutVars>
          <dgm:bulletEnabled val="1"/>
        </dgm:presLayoutVars>
      </dgm:prSet>
      <dgm:spPr/>
    </dgm:pt>
    <dgm:pt modelId="{3672D4B1-BEB6-489D-861F-3CF7D937344F}" type="pres">
      <dgm:prSet presAssocID="{5776EA82-5115-4AD8-822F-233656135E1F}" presName="sibTrans" presStyleCnt="0"/>
      <dgm:spPr/>
    </dgm:pt>
    <dgm:pt modelId="{3AC6444B-EDDB-4D4C-84A8-CCEC8F46F2D4}" type="pres">
      <dgm:prSet presAssocID="{79486160-F5DA-4145-B434-0E00FB66C7DF}" presName="node" presStyleLbl="node1" presStyleIdx="2" presStyleCnt="3">
        <dgm:presLayoutVars>
          <dgm:bulletEnabled val="1"/>
        </dgm:presLayoutVars>
      </dgm:prSet>
      <dgm:spPr/>
    </dgm:pt>
  </dgm:ptLst>
  <dgm:cxnLst>
    <dgm:cxn modelId="{E53B4408-23CC-4E0A-82F7-437877FC44FB}" srcId="{4010E067-38FF-41B2-ABAA-E6FE396F54E6}" destId="{884065F6-1C2C-4FB6-B791-7208A86D5630}" srcOrd="1" destOrd="0" parTransId="{F6215B64-8F2A-41A0-B520-039E21B2064A}" sibTransId="{5776EA82-5115-4AD8-822F-233656135E1F}"/>
    <dgm:cxn modelId="{4DBFBD55-77C6-4F31-8F11-AFC4C450774A}" type="presOf" srcId="{884065F6-1C2C-4FB6-B791-7208A86D5630}" destId="{E2CE2667-16E8-4114-93CF-B8E132DE60AB}" srcOrd="0" destOrd="0" presId="urn:microsoft.com/office/officeart/2005/8/layout/default"/>
    <dgm:cxn modelId="{2037FF59-4C82-40A7-9AEE-655986D911DD}" type="presOf" srcId="{D9C3A12D-AC7A-4D40-ABDA-0E8DA5777DE9}" destId="{9C068742-7E7A-4BE1-9701-A6E082E60958}" srcOrd="0" destOrd="0" presId="urn:microsoft.com/office/officeart/2005/8/layout/default"/>
    <dgm:cxn modelId="{ECE7709E-8FA4-435B-9509-84F43AEE3805}" srcId="{4010E067-38FF-41B2-ABAA-E6FE396F54E6}" destId="{D9C3A12D-AC7A-4D40-ABDA-0E8DA5777DE9}" srcOrd="0" destOrd="0" parTransId="{00598C3D-DE6D-4457-A40D-65421101A5C7}" sibTransId="{87311B88-26C5-41C8-B4E4-06ABB68ACF21}"/>
    <dgm:cxn modelId="{589B58CB-B758-4147-A487-79177CAA29A0}" type="presOf" srcId="{4010E067-38FF-41B2-ABAA-E6FE396F54E6}" destId="{797054AE-F35A-466C-8645-8BE9CBE25395}" srcOrd="0" destOrd="0" presId="urn:microsoft.com/office/officeart/2005/8/layout/default"/>
    <dgm:cxn modelId="{4B8D5FD5-702D-49C4-B945-B811504BF0A5}" type="presOf" srcId="{79486160-F5DA-4145-B434-0E00FB66C7DF}" destId="{3AC6444B-EDDB-4D4C-84A8-CCEC8F46F2D4}" srcOrd="0" destOrd="0" presId="urn:microsoft.com/office/officeart/2005/8/layout/default"/>
    <dgm:cxn modelId="{16262AF2-F7BE-4A3E-A121-B90B58C57BC8}" srcId="{4010E067-38FF-41B2-ABAA-E6FE396F54E6}" destId="{79486160-F5DA-4145-B434-0E00FB66C7DF}" srcOrd="2" destOrd="0" parTransId="{6489B13C-2CE4-4355-A5C1-D38D9C3BBEB0}" sibTransId="{B88DB9AB-D48E-4EA3-A36F-D1FBDD1D12E5}"/>
    <dgm:cxn modelId="{F0A0C32B-C822-44B9-8EB0-01B79472D4A3}" type="presParOf" srcId="{797054AE-F35A-466C-8645-8BE9CBE25395}" destId="{9C068742-7E7A-4BE1-9701-A6E082E60958}" srcOrd="0" destOrd="0" presId="urn:microsoft.com/office/officeart/2005/8/layout/default"/>
    <dgm:cxn modelId="{A3CEF2E0-0887-491C-B0FF-C5C52A4450D1}" type="presParOf" srcId="{797054AE-F35A-466C-8645-8BE9CBE25395}" destId="{ECBA3347-336F-4B42-B042-6DCFDE834D64}" srcOrd="1" destOrd="0" presId="urn:microsoft.com/office/officeart/2005/8/layout/default"/>
    <dgm:cxn modelId="{013B2CC4-2A67-4CA1-8D49-D37822CDCD0D}" type="presParOf" srcId="{797054AE-F35A-466C-8645-8BE9CBE25395}" destId="{E2CE2667-16E8-4114-93CF-B8E132DE60AB}" srcOrd="2" destOrd="0" presId="urn:microsoft.com/office/officeart/2005/8/layout/default"/>
    <dgm:cxn modelId="{CC1327FD-C4FC-4100-8866-F857C3DEFFB1}" type="presParOf" srcId="{797054AE-F35A-466C-8645-8BE9CBE25395}" destId="{3672D4B1-BEB6-489D-861F-3CF7D937344F}" srcOrd="3" destOrd="0" presId="urn:microsoft.com/office/officeart/2005/8/layout/default"/>
    <dgm:cxn modelId="{46D312B4-29AE-4C77-A13B-792D0C551D87}" type="presParOf" srcId="{797054AE-F35A-466C-8645-8BE9CBE25395}" destId="{3AC6444B-EDDB-4D4C-84A8-CCEC8F46F2D4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E6D5F5F-A019-41C5-B23B-D1E5CEBEBFD0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C5FB4A6-B53D-4C4E-991E-9D83A93A017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Tool to find root causes</a:t>
          </a:r>
        </a:p>
      </dgm:t>
    </dgm:pt>
    <dgm:pt modelId="{CC83D92F-C95F-464B-8C6B-0C3F7EFB889A}" type="parTrans" cxnId="{C74788B6-8A57-4129-A7F3-85B8A49309F2}">
      <dgm:prSet/>
      <dgm:spPr/>
      <dgm:t>
        <a:bodyPr/>
        <a:lstStyle/>
        <a:p>
          <a:endParaRPr lang="en-US"/>
        </a:p>
      </dgm:t>
    </dgm:pt>
    <dgm:pt modelId="{0575CCA4-6742-4170-95AF-167F6A259AF1}" type="sibTrans" cxnId="{C74788B6-8A57-4129-A7F3-85B8A49309F2}">
      <dgm:prSet/>
      <dgm:spPr/>
      <dgm:t>
        <a:bodyPr/>
        <a:lstStyle/>
        <a:p>
          <a:endParaRPr lang="en-US"/>
        </a:p>
      </dgm:t>
    </dgm:pt>
    <dgm:pt modelId="{47570D8E-36EA-4045-A9A8-2E6542C0715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Shows many small problems that make one big problem</a:t>
          </a:r>
        </a:p>
      </dgm:t>
    </dgm:pt>
    <dgm:pt modelId="{62CE8E67-2241-42C0-B178-0F49AB92BA0F}" type="parTrans" cxnId="{3431E0FA-DE02-4CAE-92FD-034B869F15C5}">
      <dgm:prSet/>
      <dgm:spPr/>
      <dgm:t>
        <a:bodyPr/>
        <a:lstStyle/>
        <a:p>
          <a:endParaRPr lang="en-US"/>
        </a:p>
      </dgm:t>
    </dgm:pt>
    <dgm:pt modelId="{FC1F69EC-C9DA-44C9-B840-B1D111733160}" type="sibTrans" cxnId="{3431E0FA-DE02-4CAE-92FD-034B869F15C5}">
      <dgm:prSet/>
      <dgm:spPr/>
      <dgm:t>
        <a:bodyPr/>
        <a:lstStyle/>
        <a:p>
          <a:endParaRPr lang="en-US"/>
        </a:p>
      </dgm:t>
    </dgm:pt>
    <dgm:pt modelId="{7E0D037C-7DE4-4FB3-9CD3-2A15EE69108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Big problem here: low in-store sales</a:t>
          </a:r>
        </a:p>
      </dgm:t>
    </dgm:pt>
    <dgm:pt modelId="{2FC61D49-029D-4D41-9C97-065D215A8B34}" type="parTrans" cxnId="{21D29E1B-5A7F-4065-B71D-0201482962E4}">
      <dgm:prSet/>
      <dgm:spPr/>
      <dgm:t>
        <a:bodyPr/>
        <a:lstStyle/>
        <a:p>
          <a:endParaRPr lang="en-US"/>
        </a:p>
      </dgm:t>
    </dgm:pt>
    <dgm:pt modelId="{E0918042-9E65-4072-B076-531AF169DC73}" type="sibTrans" cxnId="{21D29E1B-5A7F-4065-B71D-0201482962E4}">
      <dgm:prSet/>
      <dgm:spPr/>
      <dgm:t>
        <a:bodyPr/>
        <a:lstStyle/>
        <a:p>
          <a:endParaRPr lang="en-US"/>
        </a:p>
      </dgm:t>
    </dgm:pt>
    <dgm:pt modelId="{CFD8E99A-EE18-4051-8E4F-968B5BF576A5}" type="pres">
      <dgm:prSet presAssocID="{5E6D5F5F-A019-41C5-B23B-D1E5CEBEBFD0}" presName="root" presStyleCnt="0">
        <dgm:presLayoutVars>
          <dgm:dir/>
          <dgm:resizeHandles val="exact"/>
        </dgm:presLayoutVars>
      </dgm:prSet>
      <dgm:spPr/>
    </dgm:pt>
    <dgm:pt modelId="{965EA60C-C780-4B31-92F0-1807AE26CDA7}" type="pres">
      <dgm:prSet presAssocID="{1C5FB4A6-B53D-4C4E-991E-9D83A93A017F}" presName="compNode" presStyleCnt="0"/>
      <dgm:spPr/>
    </dgm:pt>
    <dgm:pt modelId="{E6D70FE2-4923-4A43-AB2E-D6870BD05463}" type="pres">
      <dgm:prSet presAssocID="{1C5FB4A6-B53D-4C4E-991E-9D83A93A017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8FE3C3B6-D549-43CC-8AB0-A8CE15B8E3F0}" type="pres">
      <dgm:prSet presAssocID="{1C5FB4A6-B53D-4C4E-991E-9D83A93A017F}" presName="spaceRect" presStyleCnt="0"/>
      <dgm:spPr/>
    </dgm:pt>
    <dgm:pt modelId="{366ABEE7-12FF-4E0B-89BB-94EC75864182}" type="pres">
      <dgm:prSet presAssocID="{1C5FB4A6-B53D-4C4E-991E-9D83A93A017F}" presName="textRect" presStyleLbl="revTx" presStyleIdx="0" presStyleCnt="3">
        <dgm:presLayoutVars>
          <dgm:chMax val="1"/>
          <dgm:chPref val="1"/>
        </dgm:presLayoutVars>
      </dgm:prSet>
      <dgm:spPr/>
    </dgm:pt>
    <dgm:pt modelId="{2AB602B5-5B92-426A-84E2-2444BACA4889}" type="pres">
      <dgm:prSet presAssocID="{0575CCA4-6742-4170-95AF-167F6A259AF1}" presName="sibTrans" presStyleCnt="0"/>
      <dgm:spPr/>
    </dgm:pt>
    <dgm:pt modelId="{CCD232A6-F8B0-4DA7-A815-D50DD6C2B23E}" type="pres">
      <dgm:prSet presAssocID="{47570D8E-36EA-4045-A9A8-2E6542C07154}" presName="compNode" presStyleCnt="0"/>
      <dgm:spPr/>
    </dgm:pt>
    <dgm:pt modelId="{35C48D7D-0F56-454F-BB9B-E243B16DD8B4}" type="pres">
      <dgm:prSet presAssocID="{47570D8E-36EA-4045-A9A8-2E6542C0715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03B8CD2F-63FD-4F6F-9582-DECED86B869E}" type="pres">
      <dgm:prSet presAssocID="{47570D8E-36EA-4045-A9A8-2E6542C07154}" presName="spaceRect" presStyleCnt="0"/>
      <dgm:spPr/>
    </dgm:pt>
    <dgm:pt modelId="{9AB149A1-C4A4-4631-A43D-9B3BE6A9E0A4}" type="pres">
      <dgm:prSet presAssocID="{47570D8E-36EA-4045-A9A8-2E6542C07154}" presName="textRect" presStyleLbl="revTx" presStyleIdx="1" presStyleCnt="3">
        <dgm:presLayoutVars>
          <dgm:chMax val="1"/>
          <dgm:chPref val="1"/>
        </dgm:presLayoutVars>
      </dgm:prSet>
      <dgm:spPr/>
    </dgm:pt>
    <dgm:pt modelId="{4E9F659B-A34A-42B4-982A-9A1BAEDE7B45}" type="pres">
      <dgm:prSet presAssocID="{FC1F69EC-C9DA-44C9-B840-B1D111733160}" presName="sibTrans" presStyleCnt="0"/>
      <dgm:spPr/>
    </dgm:pt>
    <dgm:pt modelId="{361B8DD1-E681-4E1E-A640-D16F36D600BE}" type="pres">
      <dgm:prSet presAssocID="{7E0D037C-7DE4-4FB3-9CD3-2A15EE691084}" presName="compNode" presStyleCnt="0"/>
      <dgm:spPr/>
    </dgm:pt>
    <dgm:pt modelId="{169EFE4E-9157-4D87-98C1-367B9366D353}" type="pres">
      <dgm:prSet presAssocID="{7E0D037C-7DE4-4FB3-9CD3-2A15EE69108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836775F4-E915-4007-BAD1-D4A2174719F1}" type="pres">
      <dgm:prSet presAssocID="{7E0D037C-7DE4-4FB3-9CD3-2A15EE691084}" presName="spaceRect" presStyleCnt="0"/>
      <dgm:spPr/>
    </dgm:pt>
    <dgm:pt modelId="{BFBC9762-63D1-4D66-A42F-DE94480B5FB7}" type="pres">
      <dgm:prSet presAssocID="{7E0D037C-7DE4-4FB3-9CD3-2A15EE69108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1D29E1B-5A7F-4065-B71D-0201482962E4}" srcId="{5E6D5F5F-A019-41C5-B23B-D1E5CEBEBFD0}" destId="{7E0D037C-7DE4-4FB3-9CD3-2A15EE691084}" srcOrd="2" destOrd="0" parTransId="{2FC61D49-029D-4D41-9C97-065D215A8B34}" sibTransId="{E0918042-9E65-4072-B076-531AF169DC73}"/>
    <dgm:cxn modelId="{D58FF877-E458-4753-8602-3C36B13FD971}" type="presOf" srcId="{5E6D5F5F-A019-41C5-B23B-D1E5CEBEBFD0}" destId="{CFD8E99A-EE18-4051-8E4F-968B5BF576A5}" srcOrd="0" destOrd="0" presId="urn:microsoft.com/office/officeart/2018/2/layout/IconLabelList"/>
    <dgm:cxn modelId="{037CF799-CF26-4791-800E-7C31747583B8}" type="presOf" srcId="{1C5FB4A6-B53D-4C4E-991E-9D83A93A017F}" destId="{366ABEE7-12FF-4E0B-89BB-94EC75864182}" srcOrd="0" destOrd="0" presId="urn:microsoft.com/office/officeart/2018/2/layout/IconLabelList"/>
    <dgm:cxn modelId="{C74788B6-8A57-4129-A7F3-85B8A49309F2}" srcId="{5E6D5F5F-A019-41C5-B23B-D1E5CEBEBFD0}" destId="{1C5FB4A6-B53D-4C4E-991E-9D83A93A017F}" srcOrd="0" destOrd="0" parTransId="{CC83D92F-C95F-464B-8C6B-0C3F7EFB889A}" sibTransId="{0575CCA4-6742-4170-95AF-167F6A259AF1}"/>
    <dgm:cxn modelId="{8BBF1AC5-563E-4356-9A93-B25F7E104D3F}" type="presOf" srcId="{47570D8E-36EA-4045-A9A8-2E6542C07154}" destId="{9AB149A1-C4A4-4631-A43D-9B3BE6A9E0A4}" srcOrd="0" destOrd="0" presId="urn:microsoft.com/office/officeart/2018/2/layout/IconLabelList"/>
    <dgm:cxn modelId="{9902D5F2-A303-4BDE-B80A-8129A64E2540}" type="presOf" srcId="{7E0D037C-7DE4-4FB3-9CD3-2A15EE691084}" destId="{BFBC9762-63D1-4D66-A42F-DE94480B5FB7}" srcOrd="0" destOrd="0" presId="urn:microsoft.com/office/officeart/2018/2/layout/IconLabelList"/>
    <dgm:cxn modelId="{3431E0FA-DE02-4CAE-92FD-034B869F15C5}" srcId="{5E6D5F5F-A019-41C5-B23B-D1E5CEBEBFD0}" destId="{47570D8E-36EA-4045-A9A8-2E6542C07154}" srcOrd="1" destOrd="0" parTransId="{62CE8E67-2241-42C0-B178-0F49AB92BA0F}" sibTransId="{FC1F69EC-C9DA-44C9-B840-B1D111733160}"/>
    <dgm:cxn modelId="{16D72779-65C1-44BE-8D36-5DC3935D2259}" type="presParOf" srcId="{CFD8E99A-EE18-4051-8E4F-968B5BF576A5}" destId="{965EA60C-C780-4B31-92F0-1807AE26CDA7}" srcOrd="0" destOrd="0" presId="urn:microsoft.com/office/officeart/2018/2/layout/IconLabelList"/>
    <dgm:cxn modelId="{814AD015-61FE-43F5-800E-D41089870F96}" type="presParOf" srcId="{965EA60C-C780-4B31-92F0-1807AE26CDA7}" destId="{E6D70FE2-4923-4A43-AB2E-D6870BD05463}" srcOrd="0" destOrd="0" presId="urn:microsoft.com/office/officeart/2018/2/layout/IconLabelList"/>
    <dgm:cxn modelId="{CFAEF833-8991-43F0-9AF3-FD9FE42EFE84}" type="presParOf" srcId="{965EA60C-C780-4B31-92F0-1807AE26CDA7}" destId="{8FE3C3B6-D549-43CC-8AB0-A8CE15B8E3F0}" srcOrd="1" destOrd="0" presId="urn:microsoft.com/office/officeart/2018/2/layout/IconLabelList"/>
    <dgm:cxn modelId="{379923B3-D51E-45FA-B632-7CC8508F8DB9}" type="presParOf" srcId="{965EA60C-C780-4B31-92F0-1807AE26CDA7}" destId="{366ABEE7-12FF-4E0B-89BB-94EC75864182}" srcOrd="2" destOrd="0" presId="urn:microsoft.com/office/officeart/2018/2/layout/IconLabelList"/>
    <dgm:cxn modelId="{64D46BC2-25E1-4961-B20C-472A3B2A7CAB}" type="presParOf" srcId="{CFD8E99A-EE18-4051-8E4F-968B5BF576A5}" destId="{2AB602B5-5B92-426A-84E2-2444BACA4889}" srcOrd="1" destOrd="0" presId="urn:microsoft.com/office/officeart/2018/2/layout/IconLabelList"/>
    <dgm:cxn modelId="{2C659AE4-6436-460B-A593-F2C76535165D}" type="presParOf" srcId="{CFD8E99A-EE18-4051-8E4F-968B5BF576A5}" destId="{CCD232A6-F8B0-4DA7-A815-D50DD6C2B23E}" srcOrd="2" destOrd="0" presId="urn:microsoft.com/office/officeart/2018/2/layout/IconLabelList"/>
    <dgm:cxn modelId="{95AFB2F4-5703-47BC-9D76-D3AA80591744}" type="presParOf" srcId="{CCD232A6-F8B0-4DA7-A815-D50DD6C2B23E}" destId="{35C48D7D-0F56-454F-BB9B-E243B16DD8B4}" srcOrd="0" destOrd="0" presId="urn:microsoft.com/office/officeart/2018/2/layout/IconLabelList"/>
    <dgm:cxn modelId="{6DAF1C9D-1F49-4CCF-B979-608A7D997FD4}" type="presParOf" srcId="{CCD232A6-F8B0-4DA7-A815-D50DD6C2B23E}" destId="{03B8CD2F-63FD-4F6F-9582-DECED86B869E}" srcOrd="1" destOrd="0" presId="urn:microsoft.com/office/officeart/2018/2/layout/IconLabelList"/>
    <dgm:cxn modelId="{FA658A40-4082-43F4-93ED-E057B10D32B5}" type="presParOf" srcId="{CCD232A6-F8B0-4DA7-A815-D50DD6C2B23E}" destId="{9AB149A1-C4A4-4631-A43D-9B3BE6A9E0A4}" srcOrd="2" destOrd="0" presId="urn:microsoft.com/office/officeart/2018/2/layout/IconLabelList"/>
    <dgm:cxn modelId="{BE0EC7F1-59D3-4829-93AC-D2DEDAFD9915}" type="presParOf" srcId="{CFD8E99A-EE18-4051-8E4F-968B5BF576A5}" destId="{4E9F659B-A34A-42B4-982A-9A1BAEDE7B45}" srcOrd="3" destOrd="0" presId="urn:microsoft.com/office/officeart/2018/2/layout/IconLabelList"/>
    <dgm:cxn modelId="{D3885992-82D1-430F-A8F4-E63AA3045BB8}" type="presParOf" srcId="{CFD8E99A-EE18-4051-8E4F-968B5BF576A5}" destId="{361B8DD1-E681-4E1E-A640-D16F36D600BE}" srcOrd="4" destOrd="0" presId="urn:microsoft.com/office/officeart/2018/2/layout/IconLabelList"/>
    <dgm:cxn modelId="{10EA0F1A-819D-4D53-9D03-33C277EB2219}" type="presParOf" srcId="{361B8DD1-E681-4E1E-A640-D16F36D600BE}" destId="{169EFE4E-9157-4D87-98C1-367B9366D353}" srcOrd="0" destOrd="0" presId="urn:microsoft.com/office/officeart/2018/2/layout/IconLabelList"/>
    <dgm:cxn modelId="{EB1B7623-AA8F-40B3-A782-4CF0DD71D6A3}" type="presParOf" srcId="{361B8DD1-E681-4E1E-A640-D16F36D600BE}" destId="{836775F4-E915-4007-BAD1-D4A2174719F1}" srcOrd="1" destOrd="0" presId="urn:microsoft.com/office/officeart/2018/2/layout/IconLabelList"/>
    <dgm:cxn modelId="{9B7C9AAB-04E1-4137-B432-EC29156AFFB6}" type="presParOf" srcId="{361B8DD1-E681-4E1E-A640-D16F36D600BE}" destId="{BFBC9762-63D1-4D66-A42F-DE94480B5FB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CB46BD-A52C-4260-AF1C-D3F95C74FDBC}">
      <dsp:nvSpPr>
        <dsp:cNvPr id="0" name=""/>
        <dsp:cNvSpPr/>
      </dsp:nvSpPr>
      <dsp:spPr>
        <a:xfrm>
          <a:off x="0" y="30"/>
          <a:ext cx="5175384" cy="13127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Student Name:  Ana Maria Serban </a:t>
          </a:r>
        </a:p>
      </dsp:txBody>
      <dsp:txXfrm>
        <a:off x="64083" y="64113"/>
        <a:ext cx="5047218" cy="1184574"/>
      </dsp:txXfrm>
    </dsp:sp>
    <dsp:sp modelId="{A3BDD2B3-7C05-4504-9C4C-041380669D91}">
      <dsp:nvSpPr>
        <dsp:cNvPr id="0" name=""/>
        <dsp:cNvSpPr/>
      </dsp:nvSpPr>
      <dsp:spPr>
        <a:xfrm>
          <a:off x="0" y="1407810"/>
          <a:ext cx="5175384" cy="1312740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Student Number: 2507260</a:t>
          </a:r>
        </a:p>
      </dsp:txBody>
      <dsp:txXfrm>
        <a:off x="64083" y="1471893"/>
        <a:ext cx="5047218" cy="1184574"/>
      </dsp:txXfrm>
    </dsp:sp>
    <dsp:sp modelId="{8BEB4547-B57C-4AF4-B9A2-9A13AC3BF21C}">
      <dsp:nvSpPr>
        <dsp:cNvPr id="0" name=""/>
        <dsp:cNvSpPr/>
      </dsp:nvSpPr>
      <dsp:spPr>
        <a:xfrm>
          <a:off x="0" y="2815590"/>
          <a:ext cx="5175384" cy="1312740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Module: problem solving and decision making </a:t>
          </a:r>
        </a:p>
      </dsp:txBody>
      <dsp:txXfrm>
        <a:off x="64083" y="2879673"/>
        <a:ext cx="5047218" cy="1184574"/>
      </dsp:txXfrm>
    </dsp:sp>
    <dsp:sp modelId="{D0DED91D-7855-4CD8-A91F-6E18E3DB2047}">
      <dsp:nvSpPr>
        <dsp:cNvPr id="0" name=""/>
        <dsp:cNvSpPr/>
      </dsp:nvSpPr>
      <dsp:spPr>
        <a:xfrm>
          <a:off x="0" y="4223370"/>
          <a:ext cx="5175384" cy="131274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Lecturer: </a:t>
          </a:r>
        </a:p>
      </dsp:txBody>
      <dsp:txXfrm>
        <a:off x="64083" y="4287453"/>
        <a:ext cx="5047218" cy="11845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053D0E-4976-4D2A-93CE-A44AEB850F95}">
      <dsp:nvSpPr>
        <dsp:cNvPr id="0" name=""/>
        <dsp:cNvSpPr/>
      </dsp:nvSpPr>
      <dsp:spPr>
        <a:xfrm>
          <a:off x="0" y="4592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E38CFE-0895-4332-885B-3579BC70D0B2}">
      <dsp:nvSpPr>
        <dsp:cNvPr id="0" name=""/>
        <dsp:cNvSpPr/>
      </dsp:nvSpPr>
      <dsp:spPr>
        <a:xfrm>
          <a:off x="295926" y="224703"/>
          <a:ext cx="538048" cy="5380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BF36E3-02CC-41BB-A4D7-2607A33C6E28}">
      <dsp:nvSpPr>
        <dsp:cNvPr id="0" name=""/>
        <dsp:cNvSpPr/>
      </dsp:nvSpPr>
      <dsp:spPr>
        <a:xfrm>
          <a:off x="1129902" y="4592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Small local flower shop in Norwich</a:t>
          </a:r>
        </a:p>
      </dsp:txBody>
      <dsp:txXfrm>
        <a:off x="1129902" y="4592"/>
        <a:ext cx="3596298" cy="978270"/>
      </dsp:txXfrm>
    </dsp:sp>
    <dsp:sp modelId="{DA26E6D7-D6C2-4E39-86E3-FFB08F9D66FC}">
      <dsp:nvSpPr>
        <dsp:cNvPr id="0" name=""/>
        <dsp:cNvSpPr/>
      </dsp:nvSpPr>
      <dsp:spPr>
        <a:xfrm>
          <a:off x="0" y="1227431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AF9468-C685-4802-B86B-262B13000FB6}">
      <dsp:nvSpPr>
        <dsp:cNvPr id="0" name=""/>
        <dsp:cNvSpPr/>
      </dsp:nvSpPr>
      <dsp:spPr>
        <a:xfrm>
          <a:off x="295926" y="1447541"/>
          <a:ext cx="538048" cy="5380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91A98E-3CCD-47BB-A80F-6B9CC0543159}">
      <dsp:nvSpPr>
        <dsp:cNvPr id="0" name=""/>
        <dsp:cNvSpPr/>
      </dsp:nvSpPr>
      <dsp:spPr>
        <a:xfrm>
          <a:off x="1129902" y="1227431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Opened in 2016</a:t>
          </a:r>
        </a:p>
      </dsp:txBody>
      <dsp:txXfrm>
        <a:off x="1129902" y="1227431"/>
        <a:ext cx="3596298" cy="978270"/>
      </dsp:txXfrm>
    </dsp:sp>
    <dsp:sp modelId="{663E219D-83E4-48C3-A34E-7736F4704EC0}">
      <dsp:nvSpPr>
        <dsp:cNvPr id="0" name=""/>
        <dsp:cNvSpPr/>
      </dsp:nvSpPr>
      <dsp:spPr>
        <a:xfrm>
          <a:off x="0" y="2450269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8E8E4F-E9CF-41EA-A3F4-8C110DE616F4}">
      <dsp:nvSpPr>
        <dsp:cNvPr id="0" name=""/>
        <dsp:cNvSpPr/>
      </dsp:nvSpPr>
      <dsp:spPr>
        <a:xfrm>
          <a:off x="295926" y="2670380"/>
          <a:ext cx="538048" cy="5380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5B4A43-E5E1-45A3-BF47-86826683ECC1}">
      <dsp:nvSpPr>
        <dsp:cNvPr id="0" name=""/>
        <dsp:cNvSpPr/>
      </dsp:nvSpPr>
      <dsp:spPr>
        <a:xfrm>
          <a:off x="1129902" y="2450269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Owned by Liam and Priya</a:t>
          </a:r>
        </a:p>
      </dsp:txBody>
      <dsp:txXfrm>
        <a:off x="1129902" y="2450269"/>
        <a:ext cx="3596298" cy="978270"/>
      </dsp:txXfrm>
    </dsp:sp>
    <dsp:sp modelId="{A13BF9D4-52CD-4326-8303-A4F9CFD2589C}">
      <dsp:nvSpPr>
        <dsp:cNvPr id="0" name=""/>
        <dsp:cNvSpPr/>
      </dsp:nvSpPr>
      <dsp:spPr>
        <a:xfrm>
          <a:off x="0" y="3673107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3289C9-2700-43DB-9A2E-AA914481A366}">
      <dsp:nvSpPr>
        <dsp:cNvPr id="0" name=""/>
        <dsp:cNvSpPr/>
      </dsp:nvSpPr>
      <dsp:spPr>
        <a:xfrm>
          <a:off x="295926" y="3893218"/>
          <a:ext cx="538048" cy="5380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DB3D1D-EA10-47A3-8C61-1D11E7639175}">
      <dsp:nvSpPr>
        <dsp:cNvPr id="0" name=""/>
        <dsp:cNvSpPr/>
      </dsp:nvSpPr>
      <dsp:spPr>
        <a:xfrm>
          <a:off x="1129902" y="3673107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Makes custom bouquets</a:t>
          </a:r>
        </a:p>
      </dsp:txBody>
      <dsp:txXfrm>
        <a:off x="1129902" y="3673107"/>
        <a:ext cx="3596298" cy="978270"/>
      </dsp:txXfrm>
    </dsp:sp>
    <dsp:sp modelId="{8795F2C1-AEE8-48A8-A5AF-C737085820DA}">
      <dsp:nvSpPr>
        <dsp:cNvPr id="0" name=""/>
        <dsp:cNvSpPr/>
      </dsp:nvSpPr>
      <dsp:spPr>
        <a:xfrm>
          <a:off x="0" y="4895945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E93749-CEC6-4633-AE14-892F8E2582CF}">
      <dsp:nvSpPr>
        <dsp:cNvPr id="0" name=""/>
        <dsp:cNvSpPr/>
      </dsp:nvSpPr>
      <dsp:spPr>
        <a:xfrm>
          <a:off x="295926" y="5116056"/>
          <a:ext cx="538048" cy="53804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F9A20D-8D5F-4497-822B-B1D508C89EC6}">
      <dsp:nvSpPr>
        <dsp:cNvPr id="0" name=""/>
        <dsp:cNvSpPr/>
      </dsp:nvSpPr>
      <dsp:spPr>
        <a:xfrm>
          <a:off x="1129902" y="4895945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Uses eco friendly packing</a:t>
          </a:r>
        </a:p>
      </dsp:txBody>
      <dsp:txXfrm>
        <a:off x="1129902" y="4895945"/>
        <a:ext cx="3596298" cy="9782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6C4D45-9B48-43DD-91A2-BC4EA9BFF5E4}">
      <dsp:nvSpPr>
        <dsp:cNvPr id="0" name=""/>
        <dsp:cNvSpPr/>
      </dsp:nvSpPr>
      <dsp:spPr>
        <a:xfrm>
          <a:off x="376435" y="101640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02F42A-032A-42B2-9B5F-621201D44AFD}">
      <dsp:nvSpPr>
        <dsp:cNvPr id="0" name=""/>
        <dsp:cNvSpPr/>
      </dsp:nvSpPr>
      <dsp:spPr>
        <a:xfrm>
          <a:off x="610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006EAC-F6BB-4354-A60F-A1F46E4C4AA0}">
      <dsp:nvSpPr>
        <dsp:cNvPr id="0" name=""/>
        <dsp:cNvSpPr/>
      </dsp:nvSpPr>
      <dsp:spPr>
        <a:xfrm>
          <a:off x="25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Many loyal customers</a:t>
          </a:r>
        </a:p>
      </dsp:txBody>
      <dsp:txXfrm>
        <a:off x="25435" y="2456402"/>
        <a:ext cx="1800000" cy="720000"/>
      </dsp:txXfrm>
    </dsp:sp>
    <dsp:sp modelId="{0BFDA2A5-85EA-42D7-8AE3-5542BB4CD917}">
      <dsp:nvSpPr>
        <dsp:cNvPr id="0" name=""/>
        <dsp:cNvSpPr/>
      </dsp:nvSpPr>
      <dsp:spPr>
        <a:xfrm>
          <a:off x="2491435" y="101640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677B6B-0967-4A58-9659-A2F9B37EED47}">
      <dsp:nvSpPr>
        <dsp:cNvPr id="0" name=""/>
        <dsp:cNvSpPr/>
      </dsp:nvSpPr>
      <dsp:spPr>
        <a:xfrm>
          <a:off x="2725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7A80CE-AAD0-47FE-BCE6-62850D40739A}">
      <dsp:nvSpPr>
        <dsp:cNvPr id="0" name=""/>
        <dsp:cNvSpPr/>
      </dsp:nvSpPr>
      <dsp:spPr>
        <a:xfrm>
          <a:off x="2140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Good name in community</a:t>
          </a:r>
        </a:p>
      </dsp:txBody>
      <dsp:txXfrm>
        <a:off x="2140435" y="2456402"/>
        <a:ext cx="1800000" cy="720000"/>
      </dsp:txXfrm>
    </dsp:sp>
    <dsp:sp modelId="{8D1F9768-B87D-4D06-A101-3C417C037131}">
      <dsp:nvSpPr>
        <dsp:cNvPr id="0" name=""/>
        <dsp:cNvSpPr/>
      </dsp:nvSpPr>
      <dsp:spPr>
        <a:xfrm>
          <a:off x="4606435" y="101640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FB8F02-E717-44FA-848F-BDD34809E038}">
      <dsp:nvSpPr>
        <dsp:cNvPr id="0" name=""/>
        <dsp:cNvSpPr/>
      </dsp:nvSpPr>
      <dsp:spPr>
        <a:xfrm>
          <a:off x="4840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D819F4-692C-470F-B35D-BE183A8B7BAF}">
      <dsp:nvSpPr>
        <dsp:cNvPr id="0" name=""/>
        <dsp:cNvSpPr/>
      </dsp:nvSpPr>
      <dsp:spPr>
        <a:xfrm>
          <a:off x="4255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Busy high street location</a:t>
          </a:r>
        </a:p>
      </dsp:txBody>
      <dsp:txXfrm>
        <a:off x="4255435" y="2456402"/>
        <a:ext cx="1800000" cy="720000"/>
      </dsp:txXfrm>
    </dsp:sp>
    <dsp:sp modelId="{52B7A668-EB27-4119-8CBB-87CFF4F14391}">
      <dsp:nvSpPr>
        <dsp:cNvPr id="0" name=""/>
        <dsp:cNvSpPr/>
      </dsp:nvSpPr>
      <dsp:spPr>
        <a:xfrm>
          <a:off x="6721435" y="101640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1D4454-07A2-45D2-B6F3-D59EDB9D06D6}">
      <dsp:nvSpPr>
        <dsp:cNvPr id="0" name=""/>
        <dsp:cNvSpPr/>
      </dsp:nvSpPr>
      <dsp:spPr>
        <a:xfrm>
          <a:off x="6955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227F2D-093D-44F8-81D5-4CE03EC2CAEB}">
      <dsp:nvSpPr>
        <dsp:cNvPr id="0" name=""/>
        <dsp:cNvSpPr/>
      </dsp:nvSpPr>
      <dsp:spPr>
        <a:xfrm>
          <a:off x="6370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Weddings and events orders</a:t>
          </a:r>
        </a:p>
      </dsp:txBody>
      <dsp:txXfrm>
        <a:off x="6370435" y="2456402"/>
        <a:ext cx="180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6E3E69-B633-4CAA-861F-CFC7D71DDDF0}">
      <dsp:nvSpPr>
        <dsp:cNvPr id="0" name=""/>
        <dsp:cNvSpPr/>
      </dsp:nvSpPr>
      <dsp:spPr>
        <a:xfrm>
          <a:off x="393299" y="1182981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CEED45-6EC9-4557-A93F-947085F8DA54}">
      <dsp:nvSpPr>
        <dsp:cNvPr id="0" name=""/>
        <dsp:cNvSpPr/>
      </dsp:nvSpPr>
      <dsp:spPr>
        <a:xfrm>
          <a:off x="627299" y="1416981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4212DA-5A9B-4CF3-8408-2DF0A144E076}">
      <dsp:nvSpPr>
        <dsp:cNvPr id="0" name=""/>
        <dsp:cNvSpPr/>
      </dsp:nvSpPr>
      <dsp:spPr>
        <a:xfrm>
          <a:off x="42299" y="262298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Shop is less busy</a:t>
          </a:r>
        </a:p>
      </dsp:txBody>
      <dsp:txXfrm>
        <a:off x="42299" y="2622981"/>
        <a:ext cx="1800000" cy="720000"/>
      </dsp:txXfrm>
    </dsp:sp>
    <dsp:sp modelId="{592727B2-D5E1-4F88-9F27-BA0FDA9C00E1}">
      <dsp:nvSpPr>
        <dsp:cNvPr id="0" name=""/>
        <dsp:cNvSpPr/>
      </dsp:nvSpPr>
      <dsp:spPr>
        <a:xfrm>
          <a:off x="2508300" y="1182981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9AD301-A8F1-43FB-9F21-7355CA1A8CAA}">
      <dsp:nvSpPr>
        <dsp:cNvPr id="0" name=""/>
        <dsp:cNvSpPr/>
      </dsp:nvSpPr>
      <dsp:spPr>
        <a:xfrm>
          <a:off x="2742300" y="1416981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705A5A-5F07-4F3D-81C8-F5A0CD11364F}">
      <dsp:nvSpPr>
        <dsp:cNvPr id="0" name=""/>
        <dsp:cNvSpPr/>
      </dsp:nvSpPr>
      <dsp:spPr>
        <a:xfrm>
          <a:off x="2157300" y="262298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Money coming in is lower</a:t>
          </a:r>
        </a:p>
      </dsp:txBody>
      <dsp:txXfrm>
        <a:off x="2157300" y="2622981"/>
        <a:ext cx="1800000" cy="720000"/>
      </dsp:txXfrm>
    </dsp:sp>
    <dsp:sp modelId="{2CD19034-F586-426D-B554-4FC9A1499D94}">
      <dsp:nvSpPr>
        <dsp:cNvPr id="0" name=""/>
        <dsp:cNvSpPr/>
      </dsp:nvSpPr>
      <dsp:spPr>
        <a:xfrm>
          <a:off x="4623300" y="1182981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AE22C0-56AE-4BEF-BEB5-AB8EC7F3743F}">
      <dsp:nvSpPr>
        <dsp:cNvPr id="0" name=""/>
        <dsp:cNvSpPr/>
      </dsp:nvSpPr>
      <dsp:spPr>
        <a:xfrm>
          <a:off x="4857300" y="1416981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08AE60-6140-4AD3-8D15-137C2CA5F517}">
      <dsp:nvSpPr>
        <dsp:cNvPr id="0" name=""/>
        <dsp:cNvSpPr/>
      </dsp:nvSpPr>
      <dsp:spPr>
        <a:xfrm>
          <a:off x="4272300" y="262298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Costs are higher</a:t>
          </a:r>
        </a:p>
      </dsp:txBody>
      <dsp:txXfrm>
        <a:off x="4272300" y="2622981"/>
        <a:ext cx="1800000" cy="720000"/>
      </dsp:txXfrm>
    </dsp:sp>
    <dsp:sp modelId="{4629E510-9F0F-40CF-B8CD-07CD902A6748}">
      <dsp:nvSpPr>
        <dsp:cNvPr id="0" name=""/>
        <dsp:cNvSpPr/>
      </dsp:nvSpPr>
      <dsp:spPr>
        <a:xfrm>
          <a:off x="6738300" y="1182981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F2674A-FBAD-4AE7-AC53-BC932A7A2795}">
      <dsp:nvSpPr>
        <dsp:cNvPr id="0" name=""/>
        <dsp:cNvSpPr/>
      </dsp:nvSpPr>
      <dsp:spPr>
        <a:xfrm>
          <a:off x="6972300" y="1416981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9987A5-0DB0-4CE8-874A-55A568D71A9F}">
      <dsp:nvSpPr>
        <dsp:cNvPr id="0" name=""/>
        <dsp:cNvSpPr/>
      </dsp:nvSpPr>
      <dsp:spPr>
        <a:xfrm>
          <a:off x="6387300" y="262298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Online stores taking customers</a:t>
          </a:r>
        </a:p>
      </dsp:txBody>
      <dsp:txXfrm>
        <a:off x="6387300" y="2622981"/>
        <a:ext cx="180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815E70-2A0B-43EA-87AD-6A06304F6B8B}">
      <dsp:nvSpPr>
        <dsp:cNvPr id="0" name=""/>
        <dsp:cNvSpPr/>
      </dsp:nvSpPr>
      <dsp:spPr>
        <a:xfrm>
          <a:off x="0" y="630885"/>
          <a:ext cx="5175384" cy="64759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30% fall in store sales</a:t>
          </a:r>
        </a:p>
      </dsp:txBody>
      <dsp:txXfrm>
        <a:off x="31613" y="662498"/>
        <a:ext cx="5112158" cy="584369"/>
      </dsp:txXfrm>
    </dsp:sp>
    <dsp:sp modelId="{68E2C668-5778-4B6A-A3B2-7F0B35057F8A}">
      <dsp:nvSpPr>
        <dsp:cNvPr id="0" name=""/>
        <dsp:cNvSpPr/>
      </dsp:nvSpPr>
      <dsp:spPr>
        <a:xfrm>
          <a:off x="0" y="1356240"/>
          <a:ext cx="5175384" cy="647595"/>
        </a:xfrm>
        <a:prstGeom prst="roundRect">
          <a:avLst/>
        </a:prstGeom>
        <a:solidFill>
          <a:schemeClr val="accent2">
            <a:hueOff val="936304"/>
            <a:satOff val="-1168"/>
            <a:lumOff val="27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Less people walking on high street</a:t>
          </a:r>
        </a:p>
      </dsp:txBody>
      <dsp:txXfrm>
        <a:off x="31613" y="1387853"/>
        <a:ext cx="5112158" cy="584369"/>
      </dsp:txXfrm>
    </dsp:sp>
    <dsp:sp modelId="{BBCD250D-C99C-4804-A7F5-46B4DB6028B1}">
      <dsp:nvSpPr>
        <dsp:cNvPr id="0" name=""/>
        <dsp:cNvSpPr/>
      </dsp:nvSpPr>
      <dsp:spPr>
        <a:xfrm>
          <a:off x="0" y="2081595"/>
          <a:ext cx="5175384" cy="647595"/>
        </a:xfrm>
        <a:prstGeom prst="roundRect">
          <a:avLst/>
        </a:prstGeom>
        <a:solidFill>
          <a:schemeClr val="accent2">
            <a:hueOff val="1872608"/>
            <a:satOff val="-2336"/>
            <a:lumOff val="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Website old and slow</a:t>
          </a:r>
        </a:p>
      </dsp:txBody>
      <dsp:txXfrm>
        <a:off x="31613" y="2113208"/>
        <a:ext cx="5112158" cy="584369"/>
      </dsp:txXfrm>
    </dsp:sp>
    <dsp:sp modelId="{065B9921-83ED-4665-BAAB-90E9AA3A6EFE}">
      <dsp:nvSpPr>
        <dsp:cNvPr id="0" name=""/>
        <dsp:cNvSpPr/>
      </dsp:nvSpPr>
      <dsp:spPr>
        <a:xfrm>
          <a:off x="0" y="2806950"/>
          <a:ext cx="5175384" cy="647595"/>
        </a:xfrm>
        <a:prstGeom prst="roundRect">
          <a:avLst/>
        </a:prstGeom>
        <a:solidFill>
          <a:schemeClr val="accent2">
            <a:hueOff val="2808911"/>
            <a:satOff val="-3503"/>
            <a:lumOff val="82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Not strong on social media</a:t>
          </a:r>
        </a:p>
      </dsp:txBody>
      <dsp:txXfrm>
        <a:off x="31613" y="2838563"/>
        <a:ext cx="5112158" cy="584369"/>
      </dsp:txXfrm>
    </dsp:sp>
    <dsp:sp modelId="{98207355-7B47-4FAB-9992-C24B5A82A209}">
      <dsp:nvSpPr>
        <dsp:cNvPr id="0" name=""/>
        <dsp:cNvSpPr/>
      </dsp:nvSpPr>
      <dsp:spPr>
        <a:xfrm>
          <a:off x="0" y="3532305"/>
          <a:ext cx="5175384" cy="647595"/>
        </a:xfrm>
        <a:prstGeom prst="roundRect">
          <a:avLst/>
        </a:prstGeom>
        <a:solidFill>
          <a:schemeClr val="accent2">
            <a:hueOff val="3745215"/>
            <a:satOff val="-4671"/>
            <a:lumOff val="1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Two new competitors close by</a:t>
          </a:r>
        </a:p>
      </dsp:txBody>
      <dsp:txXfrm>
        <a:off x="31613" y="3563918"/>
        <a:ext cx="5112158" cy="584369"/>
      </dsp:txXfrm>
    </dsp:sp>
    <dsp:sp modelId="{B40692F7-8433-47C4-9362-AF78E60E6A85}">
      <dsp:nvSpPr>
        <dsp:cNvPr id="0" name=""/>
        <dsp:cNvSpPr/>
      </dsp:nvSpPr>
      <dsp:spPr>
        <a:xfrm>
          <a:off x="0" y="4257660"/>
          <a:ext cx="5175384" cy="647595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Flowers more expensive to buy</a:t>
          </a:r>
        </a:p>
      </dsp:txBody>
      <dsp:txXfrm>
        <a:off x="31613" y="4289273"/>
        <a:ext cx="5112158" cy="58436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E0B681-148F-467F-BD3A-7272EA57FCAC}">
      <dsp:nvSpPr>
        <dsp:cNvPr id="0" name=""/>
        <dsp:cNvSpPr/>
      </dsp:nvSpPr>
      <dsp:spPr>
        <a:xfrm>
          <a:off x="468272" y="3745"/>
          <a:ext cx="2171923" cy="130315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What – Low sales in shop</a:t>
          </a:r>
        </a:p>
      </dsp:txBody>
      <dsp:txXfrm>
        <a:off x="468272" y="3745"/>
        <a:ext cx="2171923" cy="1303153"/>
      </dsp:txXfrm>
    </dsp:sp>
    <dsp:sp modelId="{90D1833A-B0C2-41D7-BAB5-1DB1719CB762}">
      <dsp:nvSpPr>
        <dsp:cNvPr id="0" name=""/>
        <dsp:cNvSpPr/>
      </dsp:nvSpPr>
      <dsp:spPr>
        <a:xfrm>
          <a:off x="2857388" y="3745"/>
          <a:ext cx="2171923" cy="1303153"/>
        </a:xfrm>
        <a:prstGeom prst="rect">
          <a:avLst/>
        </a:prstGeom>
        <a:solidFill>
          <a:schemeClr val="accent2">
            <a:hueOff val="780253"/>
            <a:satOff val="-973"/>
            <a:lumOff val="229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Why – Online buying and high prices</a:t>
          </a:r>
        </a:p>
      </dsp:txBody>
      <dsp:txXfrm>
        <a:off x="2857388" y="3745"/>
        <a:ext cx="2171923" cy="1303153"/>
      </dsp:txXfrm>
    </dsp:sp>
    <dsp:sp modelId="{50E66A28-64BB-4434-A0E7-7B08EA54DD34}">
      <dsp:nvSpPr>
        <dsp:cNvPr id="0" name=""/>
        <dsp:cNvSpPr/>
      </dsp:nvSpPr>
      <dsp:spPr>
        <a:xfrm>
          <a:off x="5246503" y="3745"/>
          <a:ext cx="2171923" cy="1303153"/>
        </a:xfrm>
        <a:prstGeom prst="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Where – Norwich store</a:t>
          </a:r>
        </a:p>
      </dsp:txBody>
      <dsp:txXfrm>
        <a:off x="5246503" y="3745"/>
        <a:ext cx="2171923" cy="1303153"/>
      </dsp:txXfrm>
    </dsp:sp>
    <dsp:sp modelId="{B6F5C635-3ECF-4355-ADC4-22F5A431B932}">
      <dsp:nvSpPr>
        <dsp:cNvPr id="0" name=""/>
        <dsp:cNvSpPr/>
      </dsp:nvSpPr>
      <dsp:spPr>
        <a:xfrm>
          <a:off x="468272" y="1524092"/>
          <a:ext cx="2171923" cy="1303153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When – Past 12 months</a:t>
          </a:r>
        </a:p>
      </dsp:txBody>
      <dsp:txXfrm>
        <a:off x="468272" y="1524092"/>
        <a:ext cx="2171923" cy="1303153"/>
      </dsp:txXfrm>
    </dsp:sp>
    <dsp:sp modelId="{116CAA68-2049-4F8B-9CC8-CEDD62948FD0}">
      <dsp:nvSpPr>
        <dsp:cNvPr id="0" name=""/>
        <dsp:cNvSpPr/>
      </dsp:nvSpPr>
      <dsp:spPr>
        <a:xfrm>
          <a:off x="2857388" y="1524092"/>
          <a:ext cx="2171923" cy="1303153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Who – Owners, workers, customers</a:t>
          </a:r>
        </a:p>
      </dsp:txBody>
      <dsp:txXfrm>
        <a:off x="2857388" y="1524092"/>
        <a:ext cx="2171923" cy="1303153"/>
      </dsp:txXfrm>
    </dsp:sp>
    <dsp:sp modelId="{BE3CD19C-373C-4D3F-9844-C770D6CCD854}">
      <dsp:nvSpPr>
        <dsp:cNvPr id="0" name=""/>
        <dsp:cNvSpPr/>
      </dsp:nvSpPr>
      <dsp:spPr>
        <a:xfrm>
          <a:off x="5246503" y="1524092"/>
          <a:ext cx="2171923" cy="1303153"/>
        </a:xfrm>
        <a:prstGeom prst="rect">
          <a:avLst/>
        </a:prstGeom>
        <a:solidFill>
          <a:schemeClr val="accent2">
            <a:hueOff val="3901266"/>
            <a:satOff val="-4866"/>
            <a:lumOff val="1144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How – Weak marketing and tech</a:t>
          </a:r>
        </a:p>
      </dsp:txBody>
      <dsp:txXfrm>
        <a:off x="5246503" y="1524092"/>
        <a:ext cx="2171923" cy="1303153"/>
      </dsp:txXfrm>
    </dsp:sp>
    <dsp:sp modelId="{0B585F38-DB7C-4592-A88B-DD8F43B5828C}">
      <dsp:nvSpPr>
        <dsp:cNvPr id="0" name=""/>
        <dsp:cNvSpPr/>
      </dsp:nvSpPr>
      <dsp:spPr>
        <a:xfrm>
          <a:off x="2857388" y="3044438"/>
          <a:ext cx="2171923" cy="1303153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How much – Around 30% loss</a:t>
          </a:r>
        </a:p>
      </dsp:txBody>
      <dsp:txXfrm>
        <a:off x="2857388" y="3044438"/>
        <a:ext cx="2171923" cy="130315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068742-7E7A-4BE1-9701-A6E082E60958}">
      <dsp:nvSpPr>
        <dsp:cNvPr id="0" name=""/>
        <dsp:cNvSpPr/>
      </dsp:nvSpPr>
      <dsp:spPr>
        <a:xfrm>
          <a:off x="1045320" y="2124"/>
          <a:ext cx="2868885" cy="172133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Tool to look at outside factors</a:t>
          </a:r>
        </a:p>
      </dsp:txBody>
      <dsp:txXfrm>
        <a:off x="1045320" y="2124"/>
        <a:ext cx="2868885" cy="1721331"/>
      </dsp:txXfrm>
    </dsp:sp>
    <dsp:sp modelId="{E2CE2667-16E8-4114-93CF-B8E132DE60AB}">
      <dsp:nvSpPr>
        <dsp:cNvPr id="0" name=""/>
        <dsp:cNvSpPr/>
      </dsp:nvSpPr>
      <dsp:spPr>
        <a:xfrm>
          <a:off x="4201094" y="2124"/>
          <a:ext cx="2868885" cy="1721331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Things business cannot control</a:t>
          </a:r>
        </a:p>
      </dsp:txBody>
      <dsp:txXfrm>
        <a:off x="4201094" y="2124"/>
        <a:ext cx="2868885" cy="1721331"/>
      </dsp:txXfrm>
    </dsp:sp>
    <dsp:sp modelId="{3AC6444B-EDDB-4D4C-84A8-CCEC8F46F2D4}">
      <dsp:nvSpPr>
        <dsp:cNvPr id="0" name=""/>
        <dsp:cNvSpPr/>
      </dsp:nvSpPr>
      <dsp:spPr>
        <a:xfrm>
          <a:off x="2623207" y="2010343"/>
          <a:ext cx="2868885" cy="1721331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Helps understand environment</a:t>
          </a:r>
        </a:p>
      </dsp:txBody>
      <dsp:txXfrm>
        <a:off x="2623207" y="2010343"/>
        <a:ext cx="2868885" cy="172133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D70FE2-4923-4A43-AB2E-D6870BD05463}">
      <dsp:nvSpPr>
        <dsp:cNvPr id="0" name=""/>
        <dsp:cNvSpPr/>
      </dsp:nvSpPr>
      <dsp:spPr>
        <a:xfrm>
          <a:off x="750914" y="1203373"/>
          <a:ext cx="1081248" cy="10812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6ABEE7-12FF-4E0B-89BB-94EC75864182}">
      <dsp:nvSpPr>
        <dsp:cNvPr id="0" name=""/>
        <dsp:cNvSpPr/>
      </dsp:nvSpPr>
      <dsp:spPr>
        <a:xfrm>
          <a:off x="90151" y="2602589"/>
          <a:ext cx="2402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Tool to find root causes</a:t>
          </a:r>
        </a:p>
      </dsp:txBody>
      <dsp:txXfrm>
        <a:off x="90151" y="2602589"/>
        <a:ext cx="2402775" cy="720000"/>
      </dsp:txXfrm>
    </dsp:sp>
    <dsp:sp modelId="{35C48D7D-0F56-454F-BB9B-E243B16DD8B4}">
      <dsp:nvSpPr>
        <dsp:cNvPr id="0" name=""/>
        <dsp:cNvSpPr/>
      </dsp:nvSpPr>
      <dsp:spPr>
        <a:xfrm>
          <a:off x="3574175" y="1203373"/>
          <a:ext cx="1081248" cy="10812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149A1-C4A4-4631-A43D-9B3BE6A9E0A4}">
      <dsp:nvSpPr>
        <dsp:cNvPr id="0" name=""/>
        <dsp:cNvSpPr/>
      </dsp:nvSpPr>
      <dsp:spPr>
        <a:xfrm>
          <a:off x="2913412" y="2602589"/>
          <a:ext cx="2402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Shows many small problems that make one big problem</a:t>
          </a:r>
        </a:p>
      </dsp:txBody>
      <dsp:txXfrm>
        <a:off x="2913412" y="2602589"/>
        <a:ext cx="2402775" cy="720000"/>
      </dsp:txXfrm>
    </dsp:sp>
    <dsp:sp modelId="{169EFE4E-9157-4D87-98C1-367B9366D353}">
      <dsp:nvSpPr>
        <dsp:cNvPr id="0" name=""/>
        <dsp:cNvSpPr/>
      </dsp:nvSpPr>
      <dsp:spPr>
        <a:xfrm>
          <a:off x="6397436" y="1203373"/>
          <a:ext cx="1081248" cy="10812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BC9762-63D1-4D66-A42F-DE94480B5FB7}">
      <dsp:nvSpPr>
        <dsp:cNvPr id="0" name=""/>
        <dsp:cNvSpPr/>
      </dsp:nvSpPr>
      <dsp:spPr>
        <a:xfrm>
          <a:off x="5736673" y="2602589"/>
          <a:ext cx="2402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Big problem here: low in-store sales</a:t>
          </a:r>
        </a:p>
      </dsp:txBody>
      <dsp:txXfrm>
        <a:off x="5736673" y="2602589"/>
        <a:ext cx="2402775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US" sz="4700"/>
              <a:t>Green Haven Florists</a:t>
            </a:r>
          </a:p>
          <a:p>
            <a:r>
              <a:rPr lang="en-US" sz="4700"/>
              <a:t>Business Problems Study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0A4DE0-3B58-7729-2A58-31509125A1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4101196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US" sz="3100">
                <a:solidFill>
                  <a:srgbClr val="FFFFFF"/>
                </a:solidFill>
              </a:rPr>
              <a:t>Plan of My Presentation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r>
              <a:t>Talk about the flower shop</a:t>
            </a:r>
          </a:p>
          <a:p>
            <a:r>
              <a:t>Show the problems</a:t>
            </a:r>
          </a:p>
          <a:p>
            <a:r>
              <a:t>Use 5W2H questions</a:t>
            </a:r>
          </a:p>
          <a:p>
            <a:r>
              <a:t>Do PESTEL check</a:t>
            </a:r>
          </a:p>
          <a:p>
            <a:r>
              <a:t>Use Fishbone causes</a:t>
            </a:r>
          </a:p>
          <a:p>
            <a:r>
              <a:t>Give key points at the end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About the Shop</a:t>
            </a:r>
          </a:p>
        </p:txBody>
      </p:sp>
      <p:grpSp>
        <p:nvGrpSpPr>
          <p:cNvPr id="37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9" name="Oval 38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41" name="Content Placeholder 2">
            <a:extLst>
              <a:ext uri="{FF2B5EF4-FFF2-40B4-BE49-F238E27FC236}">
                <a16:creationId xmlns:a16="http://schemas.microsoft.com/office/drawing/2014/main" id="{37B37BB4-9148-AC56-A639-A906BD2C75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2698201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Good Things Before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0CC1D753-F2BA-6771-5DD8-F5D3F6B0D5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0808235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Problems Now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6F2131-58BC-056F-0DD2-781F4126B09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US" sz="4700"/>
              <a:t>Main Issues (Nature and Scope)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62C1AC-B26A-AC35-C97E-10BE5E03E7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7822095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55DB2BD-715A-27DE-0B8A-B1B26DED207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8251" r="8044" b="5809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5W2H Questions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A465F9-380C-7ABA-9B93-5AC08555DD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2747585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US" sz="3500"/>
              <a:t>PESTEL Meaning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822D73-4340-8726-8410-045A3BBE72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254237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400"/>
              <a:t>PESTEL for This Shop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r>
              <a:rPr lang="en-US" sz="2100"/>
              <a:t>Political – Import rules raise flower costs</a:t>
            </a:r>
          </a:p>
          <a:p>
            <a:r>
              <a:rPr lang="en-US" sz="2100"/>
              <a:t>Economic – Inflation, people save money</a:t>
            </a:r>
          </a:p>
          <a:p>
            <a:r>
              <a:rPr lang="en-US" sz="2100"/>
              <a:t>Social – Customers like fast online service</a:t>
            </a:r>
          </a:p>
          <a:p>
            <a:r>
              <a:rPr lang="en-US" sz="2100"/>
              <a:t>Technology – Competitors use apps and better websites</a:t>
            </a:r>
          </a:p>
          <a:p>
            <a:r>
              <a:rPr lang="en-US" sz="2100"/>
              <a:t>Environmental – Green materials cost more</a:t>
            </a:r>
          </a:p>
          <a:p>
            <a:r>
              <a:rPr lang="en-US" sz="2100"/>
              <a:t>Legal – Licenses and safety rules add cost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Fishbone Diagram Meaning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D43862-F25F-7E6E-CEB8-AE5240B3DD5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Fishbone Causes for Green Haven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People – Not strong digital skills</a:t>
            </a:r>
          </a:p>
          <a:p>
            <a:r>
              <a:t>Marketing – Few ads and posts</a:t>
            </a:r>
          </a:p>
          <a:p>
            <a:r>
              <a:t>Process – No fast delivery or subscription</a:t>
            </a:r>
          </a:p>
          <a:p>
            <a:r>
              <a:t>Place – High street quiet</a:t>
            </a:r>
          </a:p>
          <a:p>
            <a:r>
              <a:t>Money – Stock and materials expensive</a:t>
            </a:r>
          </a:p>
          <a:p>
            <a:r>
              <a:t>Competition – Chains and online sellers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US" sz="3500"/>
              <a:t>Key Points Summary</a:t>
            </a:r>
          </a:p>
        </p:txBody>
      </p:sp>
      <p:sp>
        <p:nvSpPr>
          <p:cNvPr id="37" name="Content Placeholder 2"/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anchor="ctr">
            <a:normAutofit/>
          </a:bodyPr>
          <a:lstStyle/>
          <a:p>
            <a:r>
              <a:rPr sz="1700"/>
              <a:t>Sales down a lot</a:t>
            </a:r>
          </a:p>
          <a:p>
            <a:r>
              <a:rPr sz="1700"/>
              <a:t>Online shops are strong competitors</a:t>
            </a:r>
          </a:p>
          <a:p>
            <a:r>
              <a:rPr sz="1700"/>
              <a:t>Costs going up</a:t>
            </a:r>
          </a:p>
          <a:p>
            <a:r>
              <a:rPr sz="1700"/>
              <a:t>Website needs update</a:t>
            </a:r>
          </a:p>
          <a:p>
            <a:r>
              <a:rPr sz="1700"/>
              <a:t>Marketing needs improvement</a:t>
            </a:r>
          </a:p>
          <a:p>
            <a:r>
              <a:rPr sz="1700"/>
              <a:t>Business must change to survive</a:t>
            </a:r>
          </a:p>
        </p:txBody>
      </p:sp>
      <p:pic>
        <p:nvPicPr>
          <p:cNvPr id="38" name="Picture 37" descr="3D Hologram from iPad">
            <a:extLst>
              <a:ext uri="{FF2B5EF4-FFF2-40B4-BE49-F238E27FC236}">
                <a16:creationId xmlns:a16="http://schemas.microsoft.com/office/drawing/2014/main" id="{2844660C-CE8F-9196-7AAD-165FF16257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306" r="35874" b="-3"/>
          <a:stretch>
            <a:fillRect/>
          </a:stretch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Green Haven Florists Business Problems Study</vt:lpstr>
      <vt:lpstr>Plan of My Presentation</vt:lpstr>
      <vt:lpstr>About the Shop</vt:lpstr>
      <vt:lpstr>Good Things Before</vt:lpstr>
      <vt:lpstr>Problems Now</vt:lpstr>
      <vt:lpstr>Main Issues (Nature and Scope)</vt:lpstr>
      <vt:lpstr>5W2H Questions</vt:lpstr>
      <vt:lpstr>PESTEL Meaning</vt:lpstr>
      <vt:lpstr>PESTEL for This Shop</vt:lpstr>
      <vt:lpstr>Fishbone Diagram Meaning</vt:lpstr>
      <vt:lpstr>Fishbone Causes for Green Haven</vt:lpstr>
      <vt:lpstr>Key Points Summary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27</cp:revision>
  <dcterms:created xsi:type="dcterms:W3CDTF">2013-01-27T09:14:16Z</dcterms:created>
  <dcterms:modified xsi:type="dcterms:W3CDTF">2026-02-22T13:23:09Z</dcterms:modified>
  <cp:category/>
</cp:coreProperties>
</file>