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038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5" name="Subtitle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1" name="Date Placeholder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Picture Placehold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Title Placeholder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1" name="Text Placeholder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27" name="Date Placeholder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0DC6559B-9471-4D0F-ACD6-323D858112DE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0BDE351A-8A97-4CEB-9722-A81A207775C1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Placement options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1180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Rockley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Rockley was founded in 1976 </a:t>
            </a:r>
          </a:p>
          <a:p>
            <a:r>
              <a:rPr lang="en-GB" dirty="0" smtClean="0"/>
              <a:t>Has centres based in UK and France</a:t>
            </a:r>
          </a:p>
          <a:p>
            <a:r>
              <a:rPr lang="en-GB" dirty="0" smtClean="0"/>
              <a:t>Preferred centres</a:t>
            </a:r>
          </a:p>
          <a:p>
            <a:r>
              <a:rPr lang="en-GB" dirty="0" smtClean="0"/>
              <a:t>Pros and cons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17960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Challenger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Founded in 1985</a:t>
            </a:r>
          </a:p>
          <a:p>
            <a:r>
              <a:rPr lang="en-GB" dirty="0" smtClean="0"/>
              <a:t>Football camp</a:t>
            </a:r>
          </a:p>
          <a:p>
            <a:r>
              <a:rPr lang="en-GB" dirty="0" smtClean="0"/>
              <a:t>In America</a:t>
            </a:r>
          </a:p>
          <a:p>
            <a:endParaRPr lang="en-GB" dirty="0" smtClean="0"/>
          </a:p>
          <a:p>
            <a:r>
              <a:rPr lang="en-GB" dirty="0" smtClean="0"/>
              <a:t>Pros and cons:</a:t>
            </a:r>
          </a:p>
          <a:p>
            <a:r>
              <a:rPr lang="en-GB" dirty="0" smtClean="0"/>
              <a:t>Focused on football</a:t>
            </a:r>
          </a:p>
          <a:p>
            <a:r>
              <a:rPr lang="en-GB" dirty="0" smtClean="0"/>
              <a:t>Too far from home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657808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PGL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Found in the 1950s </a:t>
            </a:r>
          </a:p>
          <a:p>
            <a:r>
              <a:rPr lang="en-GB" dirty="0" smtClean="0"/>
              <a:t>Various activities </a:t>
            </a:r>
          </a:p>
          <a:p>
            <a:r>
              <a:rPr lang="en-GB" dirty="0" smtClean="0"/>
              <a:t>Centres around UK, France and Australia</a:t>
            </a:r>
          </a:p>
          <a:p>
            <a:r>
              <a:rPr lang="en-GB" dirty="0" smtClean="0"/>
              <a:t>Examples of activities.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Pros and cons:</a:t>
            </a:r>
          </a:p>
          <a:p>
            <a:r>
              <a:rPr lang="en-GB" dirty="0" smtClean="0"/>
              <a:t>New culture</a:t>
            </a:r>
          </a:p>
          <a:p>
            <a:r>
              <a:rPr lang="en-GB" dirty="0" smtClean="0"/>
              <a:t>Away from home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949827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>
                <a:latin typeface="Calibri" panose="020F0502020204030204" pitchFamily="34" charset="0"/>
                <a:cs typeface="Calibri" panose="020F0502020204030204" pitchFamily="34" charset="0"/>
              </a:rPr>
              <a:t>Which placement am I picking and why?</a:t>
            </a:r>
            <a:endParaRPr lang="en-GB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7077482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pulent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Opulent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pulent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182</TotalTime>
  <Words>74</Words>
  <Application>Microsoft Office PowerPoint</Application>
  <PresentationFormat>On-screen Show (4:3)</PresentationFormat>
  <Paragraphs>25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Calibri</vt:lpstr>
      <vt:lpstr>Trebuchet MS</vt:lpstr>
      <vt:lpstr>Wingdings</vt:lpstr>
      <vt:lpstr>Wingdings 2</vt:lpstr>
      <vt:lpstr>Opulent</vt:lpstr>
      <vt:lpstr>Placement options</vt:lpstr>
      <vt:lpstr>Rockley</vt:lpstr>
      <vt:lpstr>Challenger</vt:lpstr>
      <vt:lpstr>PGL</vt:lpstr>
      <vt:lpstr>Which placement am I picking and why?</vt:lpstr>
    </vt:vector>
  </TitlesOfParts>
  <Company>Hewlett-Packard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Placement options</dc:title>
  <dc:creator>rhys roberts</dc:creator>
  <cp:lastModifiedBy>Marie Pitson</cp:lastModifiedBy>
  <cp:revision>6</cp:revision>
  <dcterms:created xsi:type="dcterms:W3CDTF">2019-11-18T21:49:16Z</dcterms:created>
  <dcterms:modified xsi:type="dcterms:W3CDTF">2019-11-19T07:38:32Z</dcterms:modified>
</cp:coreProperties>
</file>