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58" r:id="rId4"/>
    <p:sldId id="260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1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8ECB0A-EE10-E649-8192-D0578B9B466A}" v="256" dt="2026-03-18T01:48:36.4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933"/>
    <p:restoredTop sz="96070"/>
  </p:normalViewPr>
  <p:slideViewPr>
    <p:cSldViewPr snapToGrid="0">
      <p:cViewPr varScale="1">
        <p:scale>
          <a:sx n="130" d="100"/>
          <a:sy n="130" d="100"/>
        </p:scale>
        <p:origin x="48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62B62D-C311-422F-832D-38805B56319B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A754692-89C5-4C42-B759-C645820AED75}">
      <dgm:prSet/>
      <dgm:spPr/>
      <dgm:t>
        <a:bodyPr/>
        <a:lstStyle/>
        <a:p>
          <a:r>
            <a:rPr lang="en-US"/>
            <a:t>Introduction Tesco</a:t>
          </a:r>
        </a:p>
      </dgm:t>
    </dgm:pt>
    <dgm:pt modelId="{88D38ADE-2D75-4498-8559-02C0D695E7F3}" type="parTrans" cxnId="{A3DD32DB-D682-4730-866A-BD44802446E2}">
      <dgm:prSet/>
      <dgm:spPr/>
      <dgm:t>
        <a:bodyPr/>
        <a:lstStyle/>
        <a:p>
          <a:endParaRPr lang="en-US"/>
        </a:p>
      </dgm:t>
    </dgm:pt>
    <dgm:pt modelId="{CC3B63DA-CCAE-4BDB-B3A7-6F6D5D96C888}" type="sibTrans" cxnId="{A3DD32DB-D682-4730-866A-BD44802446E2}">
      <dgm:prSet/>
      <dgm:spPr/>
      <dgm:t>
        <a:bodyPr/>
        <a:lstStyle/>
        <a:p>
          <a:endParaRPr lang="en-US"/>
        </a:p>
      </dgm:t>
    </dgm:pt>
    <dgm:pt modelId="{6CB2F803-0195-4AD0-97BB-0D4867CABF48}">
      <dgm:prSet/>
      <dgm:spPr/>
      <dgm:t>
        <a:bodyPr/>
        <a:lstStyle/>
        <a:p>
          <a:r>
            <a:rPr lang="en-GB"/>
            <a:t>Importance of Recruiting</a:t>
          </a:r>
          <a:endParaRPr lang="en-US"/>
        </a:p>
      </dgm:t>
    </dgm:pt>
    <dgm:pt modelId="{0B307E2A-6EAB-4E89-BA0E-DDB5E04F7484}" type="parTrans" cxnId="{6E7052C0-7C60-4EFE-A0AE-5D5A8D4B33AC}">
      <dgm:prSet/>
      <dgm:spPr/>
      <dgm:t>
        <a:bodyPr/>
        <a:lstStyle/>
        <a:p>
          <a:endParaRPr lang="en-US"/>
        </a:p>
      </dgm:t>
    </dgm:pt>
    <dgm:pt modelId="{141E8AB5-8857-494E-AAEE-0C8530B392E8}" type="sibTrans" cxnId="{6E7052C0-7C60-4EFE-A0AE-5D5A8D4B33AC}">
      <dgm:prSet/>
      <dgm:spPr/>
      <dgm:t>
        <a:bodyPr/>
        <a:lstStyle/>
        <a:p>
          <a:endParaRPr lang="en-US"/>
        </a:p>
      </dgm:t>
    </dgm:pt>
    <dgm:pt modelId="{778ED257-7AFA-427B-B7CF-E14D8A9CAFEB}">
      <dgm:prSet/>
      <dgm:spPr/>
      <dgm:t>
        <a:bodyPr/>
        <a:lstStyle/>
        <a:p>
          <a:r>
            <a:rPr lang="en-US"/>
            <a:t>Recruitment process of team member(Job analysis, Job Description, </a:t>
          </a:r>
          <a:r>
            <a:rPr lang="en-GB"/>
            <a:t>Person Specification)</a:t>
          </a:r>
          <a:endParaRPr lang="en-US"/>
        </a:p>
      </dgm:t>
    </dgm:pt>
    <dgm:pt modelId="{30B5B34D-058E-482C-B646-AFE2F92E3A53}" type="parTrans" cxnId="{46373DA1-D8CA-4444-BCAB-F390B127B00B}">
      <dgm:prSet/>
      <dgm:spPr/>
      <dgm:t>
        <a:bodyPr/>
        <a:lstStyle/>
        <a:p>
          <a:endParaRPr lang="en-US"/>
        </a:p>
      </dgm:t>
    </dgm:pt>
    <dgm:pt modelId="{90253176-D49C-4026-A07F-4429D2E02A95}" type="sibTrans" cxnId="{46373DA1-D8CA-4444-BCAB-F390B127B00B}">
      <dgm:prSet/>
      <dgm:spPr/>
      <dgm:t>
        <a:bodyPr/>
        <a:lstStyle/>
        <a:p>
          <a:endParaRPr lang="en-US"/>
        </a:p>
      </dgm:t>
    </dgm:pt>
    <dgm:pt modelId="{2F4D406C-FD2E-4B81-B74D-71DF5CCBF02E}">
      <dgm:prSet/>
      <dgm:spPr/>
      <dgm:t>
        <a:bodyPr/>
        <a:lstStyle/>
        <a:p>
          <a:r>
            <a:rPr lang="en-GB"/>
            <a:t>Training and Development Needs (Behaviourist Learning Theory, Cognitivist Learning Theory, Humanist / Experiential Learning Theory)</a:t>
          </a:r>
          <a:endParaRPr lang="en-US"/>
        </a:p>
      </dgm:t>
    </dgm:pt>
    <dgm:pt modelId="{14F42006-2299-4267-A865-0FA716518182}" type="parTrans" cxnId="{021173B7-0FF7-42D5-9F72-1AABBB96CD03}">
      <dgm:prSet/>
      <dgm:spPr/>
      <dgm:t>
        <a:bodyPr/>
        <a:lstStyle/>
        <a:p>
          <a:endParaRPr lang="en-US"/>
        </a:p>
      </dgm:t>
    </dgm:pt>
    <dgm:pt modelId="{82D898A7-4B88-428F-A577-8A5F36913464}" type="sibTrans" cxnId="{021173B7-0FF7-42D5-9F72-1AABBB96CD03}">
      <dgm:prSet/>
      <dgm:spPr/>
      <dgm:t>
        <a:bodyPr/>
        <a:lstStyle/>
        <a:p>
          <a:endParaRPr lang="en-US"/>
        </a:p>
      </dgm:t>
    </dgm:pt>
    <dgm:pt modelId="{34A91FDC-F322-42FB-9766-C9DD2876BFB3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B4B4C570-AA0A-4B22-AB61-8721ACF1F49A}" type="parTrans" cxnId="{27731034-DB7E-4707-9548-BD01F799ACCC}">
      <dgm:prSet/>
      <dgm:spPr/>
      <dgm:t>
        <a:bodyPr/>
        <a:lstStyle/>
        <a:p>
          <a:endParaRPr lang="en-US"/>
        </a:p>
      </dgm:t>
    </dgm:pt>
    <dgm:pt modelId="{9B70C6B7-D665-4F49-A329-CF15AB97533E}" type="sibTrans" cxnId="{27731034-DB7E-4707-9548-BD01F799ACCC}">
      <dgm:prSet/>
      <dgm:spPr/>
      <dgm:t>
        <a:bodyPr/>
        <a:lstStyle/>
        <a:p>
          <a:endParaRPr lang="en-US"/>
        </a:p>
      </dgm:t>
    </dgm:pt>
    <dgm:pt modelId="{194751E1-F7FC-4D1F-AF33-155EE2891645}">
      <dgm:prSet/>
      <dgm:spPr/>
      <dgm:t>
        <a:bodyPr/>
        <a:lstStyle/>
        <a:p>
          <a:r>
            <a:rPr lang="en-US"/>
            <a:t>Referense list</a:t>
          </a:r>
        </a:p>
      </dgm:t>
    </dgm:pt>
    <dgm:pt modelId="{B7A37D67-D9ED-4E39-9884-E2461A2F6AD3}" type="parTrans" cxnId="{D17EE0BC-8A9F-49F3-9F90-FD9F615FFAE8}">
      <dgm:prSet/>
      <dgm:spPr/>
      <dgm:t>
        <a:bodyPr/>
        <a:lstStyle/>
        <a:p>
          <a:endParaRPr lang="en-US"/>
        </a:p>
      </dgm:t>
    </dgm:pt>
    <dgm:pt modelId="{AAF5C441-1448-4112-971C-ABE514E869FF}" type="sibTrans" cxnId="{D17EE0BC-8A9F-49F3-9F90-FD9F615FFAE8}">
      <dgm:prSet/>
      <dgm:spPr/>
      <dgm:t>
        <a:bodyPr/>
        <a:lstStyle/>
        <a:p>
          <a:endParaRPr lang="en-US"/>
        </a:p>
      </dgm:t>
    </dgm:pt>
    <dgm:pt modelId="{DCD25CE1-EEAF-439E-8B96-B1D9719066CC}">
      <dgm:prSet/>
      <dgm:spPr/>
      <dgm:t>
        <a:bodyPr/>
        <a:lstStyle/>
        <a:p>
          <a:endParaRPr lang="en-US" dirty="0"/>
        </a:p>
      </dgm:t>
    </dgm:pt>
    <dgm:pt modelId="{98266E31-A415-4F28-9B3A-034DA4A987E2}" type="parTrans" cxnId="{6C10368E-17C8-4079-9DF9-BDFD8B9F5CED}">
      <dgm:prSet/>
      <dgm:spPr/>
      <dgm:t>
        <a:bodyPr/>
        <a:lstStyle/>
        <a:p>
          <a:endParaRPr lang="en-US"/>
        </a:p>
      </dgm:t>
    </dgm:pt>
    <dgm:pt modelId="{7581BCB4-9377-4DA5-A3F2-03B7DCBB8795}" type="sibTrans" cxnId="{6C10368E-17C8-4079-9DF9-BDFD8B9F5CED}">
      <dgm:prSet/>
      <dgm:spPr/>
      <dgm:t>
        <a:bodyPr/>
        <a:lstStyle/>
        <a:p>
          <a:endParaRPr lang="en-US"/>
        </a:p>
      </dgm:t>
    </dgm:pt>
    <dgm:pt modelId="{3C575494-374D-2D4A-AEB6-E081928BECBB}" type="pres">
      <dgm:prSet presAssocID="{4362B62D-C311-422F-832D-38805B56319B}" presName="vert0" presStyleCnt="0">
        <dgm:presLayoutVars>
          <dgm:dir/>
          <dgm:animOne val="branch"/>
          <dgm:animLvl val="lvl"/>
        </dgm:presLayoutVars>
      </dgm:prSet>
      <dgm:spPr/>
    </dgm:pt>
    <dgm:pt modelId="{6489CB2B-8E9D-564D-80CB-BB129A8E9608}" type="pres">
      <dgm:prSet presAssocID="{3A754692-89C5-4C42-B759-C645820AED75}" presName="thickLine" presStyleLbl="alignNode1" presStyleIdx="0" presStyleCnt="7"/>
      <dgm:spPr/>
    </dgm:pt>
    <dgm:pt modelId="{0123ABFC-175C-BB41-839E-9EEBD6C295D4}" type="pres">
      <dgm:prSet presAssocID="{3A754692-89C5-4C42-B759-C645820AED75}" presName="horz1" presStyleCnt="0"/>
      <dgm:spPr/>
    </dgm:pt>
    <dgm:pt modelId="{828B3C0C-6F43-A947-8B03-E111CD15C4AC}" type="pres">
      <dgm:prSet presAssocID="{3A754692-89C5-4C42-B759-C645820AED75}" presName="tx1" presStyleLbl="revTx" presStyleIdx="0" presStyleCnt="7"/>
      <dgm:spPr/>
    </dgm:pt>
    <dgm:pt modelId="{E9417704-4454-D74E-8C4F-AD4A8A6FF74F}" type="pres">
      <dgm:prSet presAssocID="{3A754692-89C5-4C42-B759-C645820AED75}" presName="vert1" presStyleCnt="0"/>
      <dgm:spPr/>
    </dgm:pt>
    <dgm:pt modelId="{B46B7B31-36DF-1945-BBB6-A6062189825B}" type="pres">
      <dgm:prSet presAssocID="{6CB2F803-0195-4AD0-97BB-0D4867CABF48}" presName="thickLine" presStyleLbl="alignNode1" presStyleIdx="1" presStyleCnt="7"/>
      <dgm:spPr/>
    </dgm:pt>
    <dgm:pt modelId="{C1EBB710-C03A-1C46-A2B8-A47A356F35DC}" type="pres">
      <dgm:prSet presAssocID="{6CB2F803-0195-4AD0-97BB-0D4867CABF48}" presName="horz1" presStyleCnt="0"/>
      <dgm:spPr/>
    </dgm:pt>
    <dgm:pt modelId="{C4B3BBDD-B991-E047-A5C6-B0781104119B}" type="pres">
      <dgm:prSet presAssocID="{6CB2F803-0195-4AD0-97BB-0D4867CABF48}" presName="tx1" presStyleLbl="revTx" presStyleIdx="1" presStyleCnt="7"/>
      <dgm:spPr/>
    </dgm:pt>
    <dgm:pt modelId="{6C610D61-0222-3A49-8CB1-98F2EE4F11AF}" type="pres">
      <dgm:prSet presAssocID="{6CB2F803-0195-4AD0-97BB-0D4867CABF48}" presName="vert1" presStyleCnt="0"/>
      <dgm:spPr/>
    </dgm:pt>
    <dgm:pt modelId="{AE97A320-3AED-3E47-B2DD-DD34428FC33F}" type="pres">
      <dgm:prSet presAssocID="{778ED257-7AFA-427B-B7CF-E14D8A9CAFEB}" presName="thickLine" presStyleLbl="alignNode1" presStyleIdx="2" presStyleCnt="7"/>
      <dgm:spPr/>
    </dgm:pt>
    <dgm:pt modelId="{C2DFF32F-04EE-714A-AB04-5152145BA45D}" type="pres">
      <dgm:prSet presAssocID="{778ED257-7AFA-427B-B7CF-E14D8A9CAFEB}" presName="horz1" presStyleCnt="0"/>
      <dgm:spPr/>
    </dgm:pt>
    <dgm:pt modelId="{8582CC30-CB71-8E4F-8DB6-1C9E58EC7298}" type="pres">
      <dgm:prSet presAssocID="{778ED257-7AFA-427B-B7CF-E14D8A9CAFEB}" presName="tx1" presStyleLbl="revTx" presStyleIdx="2" presStyleCnt="7"/>
      <dgm:spPr/>
    </dgm:pt>
    <dgm:pt modelId="{F367171F-F19D-6F47-AAC8-CE8DD2CA7D61}" type="pres">
      <dgm:prSet presAssocID="{778ED257-7AFA-427B-B7CF-E14D8A9CAFEB}" presName="vert1" presStyleCnt="0"/>
      <dgm:spPr/>
    </dgm:pt>
    <dgm:pt modelId="{F3E2877C-7FA1-C34A-8C6A-0D6CABA285F2}" type="pres">
      <dgm:prSet presAssocID="{2F4D406C-FD2E-4B81-B74D-71DF5CCBF02E}" presName="thickLine" presStyleLbl="alignNode1" presStyleIdx="3" presStyleCnt="7"/>
      <dgm:spPr/>
    </dgm:pt>
    <dgm:pt modelId="{1501F54A-A937-454F-9E5E-2C797FE2260E}" type="pres">
      <dgm:prSet presAssocID="{2F4D406C-FD2E-4B81-B74D-71DF5CCBF02E}" presName="horz1" presStyleCnt="0"/>
      <dgm:spPr/>
    </dgm:pt>
    <dgm:pt modelId="{E842EB6A-FFA3-D149-B48C-26105FE7168A}" type="pres">
      <dgm:prSet presAssocID="{2F4D406C-FD2E-4B81-B74D-71DF5CCBF02E}" presName="tx1" presStyleLbl="revTx" presStyleIdx="3" presStyleCnt="7"/>
      <dgm:spPr/>
    </dgm:pt>
    <dgm:pt modelId="{DD8E0E24-39B6-B64B-BCA4-79BDE621357C}" type="pres">
      <dgm:prSet presAssocID="{2F4D406C-FD2E-4B81-B74D-71DF5CCBF02E}" presName="vert1" presStyleCnt="0"/>
      <dgm:spPr/>
    </dgm:pt>
    <dgm:pt modelId="{DDF4A9AD-D377-3C4E-843F-B9325D2DDB72}" type="pres">
      <dgm:prSet presAssocID="{34A91FDC-F322-42FB-9766-C9DD2876BFB3}" presName="thickLine" presStyleLbl="alignNode1" presStyleIdx="4" presStyleCnt="7"/>
      <dgm:spPr/>
    </dgm:pt>
    <dgm:pt modelId="{A0F3ED29-ECED-2B4F-8117-6B674B1B37EC}" type="pres">
      <dgm:prSet presAssocID="{34A91FDC-F322-42FB-9766-C9DD2876BFB3}" presName="horz1" presStyleCnt="0"/>
      <dgm:spPr/>
    </dgm:pt>
    <dgm:pt modelId="{E06D39B9-492C-EC47-90FC-D4FDFCCA2CA3}" type="pres">
      <dgm:prSet presAssocID="{34A91FDC-F322-42FB-9766-C9DD2876BFB3}" presName="tx1" presStyleLbl="revTx" presStyleIdx="4" presStyleCnt="7"/>
      <dgm:spPr/>
    </dgm:pt>
    <dgm:pt modelId="{D8E265D5-3975-2444-9C74-A95B6EC6FD5A}" type="pres">
      <dgm:prSet presAssocID="{34A91FDC-F322-42FB-9766-C9DD2876BFB3}" presName="vert1" presStyleCnt="0"/>
      <dgm:spPr/>
    </dgm:pt>
    <dgm:pt modelId="{2448A5F6-48B7-1A4F-9D17-1A14525EC0DF}" type="pres">
      <dgm:prSet presAssocID="{194751E1-F7FC-4D1F-AF33-155EE2891645}" presName="thickLine" presStyleLbl="alignNode1" presStyleIdx="5" presStyleCnt="7"/>
      <dgm:spPr/>
    </dgm:pt>
    <dgm:pt modelId="{D851EC1A-5513-1342-ABF9-5CBB0607B2C4}" type="pres">
      <dgm:prSet presAssocID="{194751E1-F7FC-4D1F-AF33-155EE2891645}" presName="horz1" presStyleCnt="0"/>
      <dgm:spPr/>
    </dgm:pt>
    <dgm:pt modelId="{4AC7A5E4-CE5C-AA4B-8CF5-6697FCB431B0}" type="pres">
      <dgm:prSet presAssocID="{194751E1-F7FC-4D1F-AF33-155EE2891645}" presName="tx1" presStyleLbl="revTx" presStyleIdx="5" presStyleCnt="7"/>
      <dgm:spPr/>
    </dgm:pt>
    <dgm:pt modelId="{39D5FC72-975C-CF48-8E7D-AE4FA02C6581}" type="pres">
      <dgm:prSet presAssocID="{194751E1-F7FC-4D1F-AF33-155EE2891645}" presName="vert1" presStyleCnt="0"/>
      <dgm:spPr/>
    </dgm:pt>
    <dgm:pt modelId="{2907C547-25FC-1B43-B805-C00C85E386A9}" type="pres">
      <dgm:prSet presAssocID="{DCD25CE1-EEAF-439E-8B96-B1D9719066CC}" presName="thickLine" presStyleLbl="alignNode1" presStyleIdx="6" presStyleCnt="7"/>
      <dgm:spPr/>
    </dgm:pt>
    <dgm:pt modelId="{FF0152A9-8E3B-4243-BD4D-8368AD41F615}" type="pres">
      <dgm:prSet presAssocID="{DCD25CE1-EEAF-439E-8B96-B1D9719066CC}" presName="horz1" presStyleCnt="0"/>
      <dgm:spPr/>
    </dgm:pt>
    <dgm:pt modelId="{1C191511-F5B9-6C47-9DBF-F7D781C133C2}" type="pres">
      <dgm:prSet presAssocID="{DCD25CE1-EEAF-439E-8B96-B1D9719066CC}" presName="tx1" presStyleLbl="revTx" presStyleIdx="6" presStyleCnt="7"/>
      <dgm:spPr/>
    </dgm:pt>
    <dgm:pt modelId="{42905599-7ECC-2546-A8A9-960EFE72771A}" type="pres">
      <dgm:prSet presAssocID="{DCD25CE1-EEAF-439E-8B96-B1D9719066CC}" presName="vert1" presStyleCnt="0"/>
      <dgm:spPr/>
    </dgm:pt>
  </dgm:ptLst>
  <dgm:cxnLst>
    <dgm:cxn modelId="{B58C1306-9E5A-AF49-997A-7E67152EBFEF}" type="presOf" srcId="{778ED257-7AFA-427B-B7CF-E14D8A9CAFEB}" destId="{8582CC30-CB71-8E4F-8DB6-1C9E58EC7298}" srcOrd="0" destOrd="0" presId="urn:microsoft.com/office/officeart/2008/layout/LinedList"/>
    <dgm:cxn modelId="{57A2E912-E6A9-5641-85FF-EF2AE1CC45CF}" type="presOf" srcId="{2F4D406C-FD2E-4B81-B74D-71DF5CCBF02E}" destId="{E842EB6A-FFA3-D149-B48C-26105FE7168A}" srcOrd="0" destOrd="0" presId="urn:microsoft.com/office/officeart/2008/layout/LinedList"/>
    <dgm:cxn modelId="{B7FA001A-11CD-234C-A41D-64FBD1957D0A}" type="presOf" srcId="{4362B62D-C311-422F-832D-38805B56319B}" destId="{3C575494-374D-2D4A-AEB6-E081928BECBB}" srcOrd="0" destOrd="0" presId="urn:microsoft.com/office/officeart/2008/layout/LinedList"/>
    <dgm:cxn modelId="{27731034-DB7E-4707-9548-BD01F799ACCC}" srcId="{4362B62D-C311-422F-832D-38805B56319B}" destId="{34A91FDC-F322-42FB-9766-C9DD2876BFB3}" srcOrd="4" destOrd="0" parTransId="{B4B4C570-AA0A-4B22-AB61-8721ACF1F49A}" sibTransId="{9B70C6B7-D665-4F49-A329-CF15AB97533E}"/>
    <dgm:cxn modelId="{B346C03E-80B7-0246-9148-24EB95300B53}" type="presOf" srcId="{6CB2F803-0195-4AD0-97BB-0D4867CABF48}" destId="{C4B3BBDD-B991-E047-A5C6-B0781104119B}" srcOrd="0" destOrd="0" presId="urn:microsoft.com/office/officeart/2008/layout/LinedList"/>
    <dgm:cxn modelId="{38D71D56-3833-6E42-B83C-099CFA8E0A96}" type="presOf" srcId="{194751E1-F7FC-4D1F-AF33-155EE2891645}" destId="{4AC7A5E4-CE5C-AA4B-8CF5-6697FCB431B0}" srcOrd="0" destOrd="0" presId="urn:microsoft.com/office/officeart/2008/layout/LinedList"/>
    <dgm:cxn modelId="{E23AFE5A-83F4-E84F-9631-6F8802D1190F}" type="presOf" srcId="{DCD25CE1-EEAF-439E-8B96-B1D9719066CC}" destId="{1C191511-F5B9-6C47-9DBF-F7D781C133C2}" srcOrd="0" destOrd="0" presId="urn:microsoft.com/office/officeart/2008/layout/LinedList"/>
    <dgm:cxn modelId="{E1E1A474-D396-614F-91A4-7DC7F20DE721}" type="presOf" srcId="{3A754692-89C5-4C42-B759-C645820AED75}" destId="{828B3C0C-6F43-A947-8B03-E111CD15C4AC}" srcOrd="0" destOrd="0" presId="urn:microsoft.com/office/officeart/2008/layout/LinedList"/>
    <dgm:cxn modelId="{6C10368E-17C8-4079-9DF9-BDFD8B9F5CED}" srcId="{4362B62D-C311-422F-832D-38805B56319B}" destId="{DCD25CE1-EEAF-439E-8B96-B1D9719066CC}" srcOrd="6" destOrd="0" parTransId="{98266E31-A415-4F28-9B3A-034DA4A987E2}" sibTransId="{7581BCB4-9377-4DA5-A3F2-03B7DCBB8795}"/>
    <dgm:cxn modelId="{46373DA1-D8CA-4444-BCAB-F390B127B00B}" srcId="{4362B62D-C311-422F-832D-38805B56319B}" destId="{778ED257-7AFA-427B-B7CF-E14D8A9CAFEB}" srcOrd="2" destOrd="0" parTransId="{30B5B34D-058E-482C-B646-AFE2F92E3A53}" sibTransId="{90253176-D49C-4026-A07F-4429D2E02A95}"/>
    <dgm:cxn modelId="{021173B7-0FF7-42D5-9F72-1AABBB96CD03}" srcId="{4362B62D-C311-422F-832D-38805B56319B}" destId="{2F4D406C-FD2E-4B81-B74D-71DF5CCBF02E}" srcOrd="3" destOrd="0" parTransId="{14F42006-2299-4267-A865-0FA716518182}" sibTransId="{82D898A7-4B88-428F-A577-8A5F36913464}"/>
    <dgm:cxn modelId="{D17EE0BC-8A9F-49F3-9F90-FD9F615FFAE8}" srcId="{4362B62D-C311-422F-832D-38805B56319B}" destId="{194751E1-F7FC-4D1F-AF33-155EE2891645}" srcOrd="5" destOrd="0" parTransId="{B7A37D67-D9ED-4E39-9884-E2461A2F6AD3}" sibTransId="{AAF5C441-1448-4112-971C-ABE514E869FF}"/>
    <dgm:cxn modelId="{6E7052C0-7C60-4EFE-A0AE-5D5A8D4B33AC}" srcId="{4362B62D-C311-422F-832D-38805B56319B}" destId="{6CB2F803-0195-4AD0-97BB-0D4867CABF48}" srcOrd="1" destOrd="0" parTransId="{0B307E2A-6EAB-4E89-BA0E-DDB5E04F7484}" sibTransId="{141E8AB5-8857-494E-AAEE-0C8530B392E8}"/>
    <dgm:cxn modelId="{32D687C8-9241-4C48-AF84-E5C9D1679D25}" type="presOf" srcId="{34A91FDC-F322-42FB-9766-C9DD2876BFB3}" destId="{E06D39B9-492C-EC47-90FC-D4FDFCCA2CA3}" srcOrd="0" destOrd="0" presId="urn:microsoft.com/office/officeart/2008/layout/LinedList"/>
    <dgm:cxn modelId="{A3DD32DB-D682-4730-866A-BD44802446E2}" srcId="{4362B62D-C311-422F-832D-38805B56319B}" destId="{3A754692-89C5-4C42-B759-C645820AED75}" srcOrd="0" destOrd="0" parTransId="{88D38ADE-2D75-4498-8559-02C0D695E7F3}" sibTransId="{CC3B63DA-CCAE-4BDB-B3A7-6F6D5D96C888}"/>
    <dgm:cxn modelId="{57926698-7EEE-8D47-A9A8-2A3D3461A74B}" type="presParOf" srcId="{3C575494-374D-2D4A-AEB6-E081928BECBB}" destId="{6489CB2B-8E9D-564D-80CB-BB129A8E9608}" srcOrd="0" destOrd="0" presId="urn:microsoft.com/office/officeart/2008/layout/LinedList"/>
    <dgm:cxn modelId="{A0153C7B-E8E3-D84D-97C5-5E5D08DF9CA9}" type="presParOf" srcId="{3C575494-374D-2D4A-AEB6-E081928BECBB}" destId="{0123ABFC-175C-BB41-839E-9EEBD6C295D4}" srcOrd="1" destOrd="0" presId="urn:microsoft.com/office/officeart/2008/layout/LinedList"/>
    <dgm:cxn modelId="{5C11177D-18D7-ED47-B37A-FBCA7639E1CC}" type="presParOf" srcId="{0123ABFC-175C-BB41-839E-9EEBD6C295D4}" destId="{828B3C0C-6F43-A947-8B03-E111CD15C4AC}" srcOrd="0" destOrd="0" presId="urn:microsoft.com/office/officeart/2008/layout/LinedList"/>
    <dgm:cxn modelId="{52127143-033F-024A-BCE1-3E4741EA1324}" type="presParOf" srcId="{0123ABFC-175C-BB41-839E-9EEBD6C295D4}" destId="{E9417704-4454-D74E-8C4F-AD4A8A6FF74F}" srcOrd="1" destOrd="0" presId="urn:microsoft.com/office/officeart/2008/layout/LinedList"/>
    <dgm:cxn modelId="{812CD4E0-4149-6B4B-937D-78EDB058870C}" type="presParOf" srcId="{3C575494-374D-2D4A-AEB6-E081928BECBB}" destId="{B46B7B31-36DF-1945-BBB6-A6062189825B}" srcOrd="2" destOrd="0" presId="urn:microsoft.com/office/officeart/2008/layout/LinedList"/>
    <dgm:cxn modelId="{CC099FD5-AEFD-6640-8E4A-EAB31E176601}" type="presParOf" srcId="{3C575494-374D-2D4A-AEB6-E081928BECBB}" destId="{C1EBB710-C03A-1C46-A2B8-A47A356F35DC}" srcOrd="3" destOrd="0" presId="urn:microsoft.com/office/officeart/2008/layout/LinedList"/>
    <dgm:cxn modelId="{C8DBD3E1-F430-8C4D-8890-8E38FB83CFD5}" type="presParOf" srcId="{C1EBB710-C03A-1C46-A2B8-A47A356F35DC}" destId="{C4B3BBDD-B991-E047-A5C6-B0781104119B}" srcOrd="0" destOrd="0" presId="urn:microsoft.com/office/officeart/2008/layout/LinedList"/>
    <dgm:cxn modelId="{C6E0E42F-1C1D-0746-8BB4-C938A2CF4A88}" type="presParOf" srcId="{C1EBB710-C03A-1C46-A2B8-A47A356F35DC}" destId="{6C610D61-0222-3A49-8CB1-98F2EE4F11AF}" srcOrd="1" destOrd="0" presId="urn:microsoft.com/office/officeart/2008/layout/LinedList"/>
    <dgm:cxn modelId="{D4430A5B-17B8-F447-B36E-6B2C47E13EEC}" type="presParOf" srcId="{3C575494-374D-2D4A-AEB6-E081928BECBB}" destId="{AE97A320-3AED-3E47-B2DD-DD34428FC33F}" srcOrd="4" destOrd="0" presId="urn:microsoft.com/office/officeart/2008/layout/LinedList"/>
    <dgm:cxn modelId="{DD347AE4-537C-6B46-AF21-83369C6F4962}" type="presParOf" srcId="{3C575494-374D-2D4A-AEB6-E081928BECBB}" destId="{C2DFF32F-04EE-714A-AB04-5152145BA45D}" srcOrd="5" destOrd="0" presId="urn:microsoft.com/office/officeart/2008/layout/LinedList"/>
    <dgm:cxn modelId="{25176CFC-CAEC-B048-BCD5-2702492C158A}" type="presParOf" srcId="{C2DFF32F-04EE-714A-AB04-5152145BA45D}" destId="{8582CC30-CB71-8E4F-8DB6-1C9E58EC7298}" srcOrd="0" destOrd="0" presId="urn:microsoft.com/office/officeart/2008/layout/LinedList"/>
    <dgm:cxn modelId="{8DBE4F9B-FD48-8349-9AD3-F49EA3EECB16}" type="presParOf" srcId="{C2DFF32F-04EE-714A-AB04-5152145BA45D}" destId="{F367171F-F19D-6F47-AAC8-CE8DD2CA7D61}" srcOrd="1" destOrd="0" presId="urn:microsoft.com/office/officeart/2008/layout/LinedList"/>
    <dgm:cxn modelId="{4DC911DD-421E-FF4D-9AB0-EB81BF6082F0}" type="presParOf" srcId="{3C575494-374D-2D4A-AEB6-E081928BECBB}" destId="{F3E2877C-7FA1-C34A-8C6A-0D6CABA285F2}" srcOrd="6" destOrd="0" presId="urn:microsoft.com/office/officeart/2008/layout/LinedList"/>
    <dgm:cxn modelId="{A1F58FCD-1158-2C4D-B82F-3B53206CC410}" type="presParOf" srcId="{3C575494-374D-2D4A-AEB6-E081928BECBB}" destId="{1501F54A-A937-454F-9E5E-2C797FE2260E}" srcOrd="7" destOrd="0" presId="urn:microsoft.com/office/officeart/2008/layout/LinedList"/>
    <dgm:cxn modelId="{32FAE0E7-65B7-7C48-AFDF-1138342B41DF}" type="presParOf" srcId="{1501F54A-A937-454F-9E5E-2C797FE2260E}" destId="{E842EB6A-FFA3-D149-B48C-26105FE7168A}" srcOrd="0" destOrd="0" presId="urn:microsoft.com/office/officeart/2008/layout/LinedList"/>
    <dgm:cxn modelId="{3CB9D7D4-1D5F-B44E-8CBB-C173A7AAB25E}" type="presParOf" srcId="{1501F54A-A937-454F-9E5E-2C797FE2260E}" destId="{DD8E0E24-39B6-B64B-BCA4-79BDE621357C}" srcOrd="1" destOrd="0" presId="urn:microsoft.com/office/officeart/2008/layout/LinedList"/>
    <dgm:cxn modelId="{23A1CDD3-498E-ED45-B398-FD81054A561E}" type="presParOf" srcId="{3C575494-374D-2D4A-AEB6-E081928BECBB}" destId="{DDF4A9AD-D377-3C4E-843F-B9325D2DDB72}" srcOrd="8" destOrd="0" presId="urn:microsoft.com/office/officeart/2008/layout/LinedList"/>
    <dgm:cxn modelId="{31FFF3E3-27BA-1B4B-8CE7-37DA479C8DB2}" type="presParOf" srcId="{3C575494-374D-2D4A-AEB6-E081928BECBB}" destId="{A0F3ED29-ECED-2B4F-8117-6B674B1B37EC}" srcOrd="9" destOrd="0" presId="urn:microsoft.com/office/officeart/2008/layout/LinedList"/>
    <dgm:cxn modelId="{E8C2AC96-448D-CB40-8598-EE51E197515E}" type="presParOf" srcId="{A0F3ED29-ECED-2B4F-8117-6B674B1B37EC}" destId="{E06D39B9-492C-EC47-90FC-D4FDFCCA2CA3}" srcOrd="0" destOrd="0" presId="urn:microsoft.com/office/officeart/2008/layout/LinedList"/>
    <dgm:cxn modelId="{71701298-83E0-5C4E-8D71-01116DD12F07}" type="presParOf" srcId="{A0F3ED29-ECED-2B4F-8117-6B674B1B37EC}" destId="{D8E265D5-3975-2444-9C74-A95B6EC6FD5A}" srcOrd="1" destOrd="0" presId="urn:microsoft.com/office/officeart/2008/layout/LinedList"/>
    <dgm:cxn modelId="{0900B0CC-F3B3-F142-A2E7-8D2E33B98102}" type="presParOf" srcId="{3C575494-374D-2D4A-AEB6-E081928BECBB}" destId="{2448A5F6-48B7-1A4F-9D17-1A14525EC0DF}" srcOrd="10" destOrd="0" presId="urn:microsoft.com/office/officeart/2008/layout/LinedList"/>
    <dgm:cxn modelId="{416110D4-8531-E44A-B427-304B54618ACB}" type="presParOf" srcId="{3C575494-374D-2D4A-AEB6-E081928BECBB}" destId="{D851EC1A-5513-1342-ABF9-5CBB0607B2C4}" srcOrd="11" destOrd="0" presId="urn:microsoft.com/office/officeart/2008/layout/LinedList"/>
    <dgm:cxn modelId="{38F4E336-E012-AF40-98CF-4F3CFB4AD611}" type="presParOf" srcId="{D851EC1A-5513-1342-ABF9-5CBB0607B2C4}" destId="{4AC7A5E4-CE5C-AA4B-8CF5-6697FCB431B0}" srcOrd="0" destOrd="0" presId="urn:microsoft.com/office/officeart/2008/layout/LinedList"/>
    <dgm:cxn modelId="{5528D5D7-2EF4-E940-B9A1-710C2AC6A13C}" type="presParOf" srcId="{D851EC1A-5513-1342-ABF9-5CBB0607B2C4}" destId="{39D5FC72-975C-CF48-8E7D-AE4FA02C6581}" srcOrd="1" destOrd="0" presId="urn:microsoft.com/office/officeart/2008/layout/LinedList"/>
    <dgm:cxn modelId="{BF4E893E-78AC-0A41-AC77-BA1EF016FEF7}" type="presParOf" srcId="{3C575494-374D-2D4A-AEB6-E081928BECBB}" destId="{2907C547-25FC-1B43-B805-C00C85E386A9}" srcOrd="12" destOrd="0" presId="urn:microsoft.com/office/officeart/2008/layout/LinedList"/>
    <dgm:cxn modelId="{2071D283-C566-C445-A3B9-7222C3F77867}" type="presParOf" srcId="{3C575494-374D-2D4A-AEB6-E081928BECBB}" destId="{FF0152A9-8E3B-4243-BD4D-8368AD41F615}" srcOrd="13" destOrd="0" presId="urn:microsoft.com/office/officeart/2008/layout/LinedList"/>
    <dgm:cxn modelId="{CE848852-2451-584B-A145-EA682C882354}" type="presParOf" srcId="{FF0152A9-8E3B-4243-BD4D-8368AD41F615}" destId="{1C191511-F5B9-6C47-9DBF-F7D781C133C2}" srcOrd="0" destOrd="0" presId="urn:microsoft.com/office/officeart/2008/layout/LinedList"/>
    <dgm:cxn modelId="{7F21395A-AAEA-1141-8890-5C8D737896C0}" type="presParOf" srcId="{FF0152A9-8E3B-4243-BD4D-8368AD41F615}" destId="{42905599-7ECC-2546-A8A9-960EFE72771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1125F5-6F7D-44CF-8326-9888739EDF2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A6B94C7-AB1E-422C-A787-C848A5C3E3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Productivity(1)</a:t>
          </a:r>
        </a:p>
      </dgm:t>
    </dgm:pt>
    <dgm:pt modelId="{6BD17535-45B2-4467-9AB5-EE5DC94B9237}" type="parTrans" cxnId="{DF134F89-EF9E-4DD4-A856-B1F87703E4DA}">
      <dgm:prSet/>
      <dgm:spPr/>
      <dgm:t>
        <a:bodyPr/>
        <a:lstStyle/>
        <a:p>
          <a:endParaRPr lang="en-US"/>
        </a:p>
      </dgm:t>
    </dgm:pt>
    <dgm:pt modelId="{B3C80D2C-F008-4454-A847-6EDBEAB994A4}" type="sibTrans" cxnId="{DF134F89-EF9E-4DD4-A856-B1F87703E4DA}">
      <dgm:prSet/>
      <dgm:spPr/>
      <dgm:t>
        <a:bodyPr/>
        <a:lstStyle/>
        <a:p>
          <a:endParaRPr lang="en-US"/>
        </a:p>
      </dgm:t>
    </dgm:pt>
    <dgm:pt modelId="{57392FA6-DD7B-4DDF-9017-CAD46632DE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Save time and money</a:t>
          </a:r>
        </a:p>
      </dgm:t>
    </dgm:pt>
    <dgm:pt modelId="{61297834-6526-4A16-8B5B-A3CBCEB20316}" type="parTrans" cxnId="{A2AE9322-B013-4176-B44E-5164173687D5}">
      <dgm:prSet/>
      <dgm:spPr/>
      <dgm:t>
        <a:bodyPr/>
        <a:lstStyle/>
        <a:p>
          <a:endParaRPr lang="en-US"/>
        </a:p>
      </dgm:t>
    </dgm:pt>
    <dgm:pt modelId="{B5B6900C-9001-4494-9D6E-12DFC5362475}" type="sibTrans" cxnId="{A2AE9322-B013-4176-B44E-5164173687D5}">
      <dgm:prSet/>
      <dgm:spPr/>
      <dgm:t>
        <a:bodyPr/>
        <a:lstStyle/>
        <a:p>
          <a:endParaRPr lang="en-US"/>
        </a:p>
      </dgm:t>
    </dgm:pt>
    <dgm:pt modelId="{89FE0947-D811-4F22-BAD7-0CF5BE22A2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Ripple effect</a:t>
          </a:r>
        </a:p>
      </dgm:t>
    </dgm:pt>
    <dgm:pt modelId="{A67FEAB9-E005-4AE0-8634-68F6EE2BE909}" type="parTrans" cxnId="{5344D659-3317-40A8-9931-90FCD34E7A88}">
      <dgm:prSet/>
      <dgm:spPr/>
      <dgm:t>
        <a:bodyPr/>
        <a:lstStyle/>
        <a:p>
          <a:endParaRPr lang="en-US"/>
        </a:p>
      </dgm:t>
    </dgm:pt>
    <dgm:pt modelId="{F11B374A-C4EE-42BC-BD42-80E5625B7678}" type="sibTrans" cxnId="{5344D659-3317-40A8-9931-90FCD34E7A88}">
      <dgm:prSet/>
      <dgm:spPr/>
      <dgm:t>
        <a:bodyPr/>
        <a:lstStyle/>
        <a:p>
          <a:endParaRPr lang="en-US"/>
        </a:p>
      </dgm:t>
    </dgm:pt>
    <dgm:pt modelId="{E68C2C0D-EA6D-42DE-A546-2088753FC2D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Reputation </a:t>
          </a:r>
        </a:p>
      </dgm:t>
    </dgm:pt>
    <dgm:pt modelId="{9C1854B1-1B76-439B-8605-DFB0262DA213}" type="parTrans" cxnId="{77DD9088-F948-4FAA-B54D-457D15B630F1}">
      <dgm:prSet/>
      <dgm:spPr/>
      <dgm:t>
        <a:bodyPr/>
        <a:lstStyle/>
        <a:p>
          <a:endParaRPr lang="en-US"/>
        </a:p>
      </dgm:t>
    </dgm:pt>
    <dgm:pt modelId="{1B27A7AD-0FFC-4F1C-BF96-AF5DA7BFA6BC}" type="sibTrans" cxnId="{77DD9088-F948-4FAA-B54D-457D15B630F1}">
      <dgm:prSet/>
      <dgm:spPr/>
      <dgm:t>
        <a:bodyPr/>
        <a:lstStyle/>
        <a:p>
          <a:endParaRPr lang="en-US"/>
        </a:p>
      </dgm:t>
    </dgm:pt>
    <dgm:pt modelId="{BD274D87-B54A-43A0-B9CF-E7B3493698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Customer Satisfaction(1)</a:t>
          </a:r>
        </a:p>
      </dgm:t>
    </dgm:pt>
    <dgm:pt modelId="{1B6E0776-C3E1-4F8F-8EE0-048E25772EF5}" type="parTrans" cxnId="{8E5DCF08-3E94-4E23-9236-0B54CE7C6669}">
      <dgm:prSet/>
      <dgm:spPr/>
      <dgm:t>
        <a:bodyPr/>
        <a:lstStyle/>
        <a:p>
          <a:endParaRPr lang="en-US"/>
        </a:p>
      </dgm:t>
    </dgm:pt>
    <dgm:pt modelId="{70D4EFC4-114C-4B64-9A3A-453DEFE742AA}" type="sibTrans" cxnId="{8E5DCF08-3E94-4E23-9236-0B54CE7C6669}">
      <dgm:prSet/>
      <dgm:spPr/>
      <dgm:t>
        <a:bodyPr/>
        <a:lstStyle/>
        <a:p>
          <a:endParaRPr lang="en-US"/>
        </a:p>
      </dgm:t>
    </dgm:pt>
    <dgm:pt modelId="{2C0D1D56-C3D9-494D-89C5-F99AE25E2837}" type="pres">
      <dgm:prSet presAssocID="{5A1125F5-6F7D-44CF-8326-9888739EDF2C}" presName="root" presStyleCnt="0">
        <dgm:presLayoutVars>
          <dgm:dir/>
          <dgm:resizeHandles val="exact"/>
        </dgm:presLayoutVars>
      </dgm:prSet>
      <dgm:spPr/>
    </dgm:pt>
    <dgm:pt modelId="{78933639-9774-47D5-9EA5-34ADC9C625F1}" type="pres">
      <dgm:prSet presAssocID="{5A6B94C7-AB1E-422C-A787-C848A5C3E3D5}" presName="compNode" presStyleCnt="0"/>
      <dgm:spPr/>
    </dgm:pt>
    <dgm:pt modelId="{220B6A5D-7C13-4ADF-B4C2-8DD7B9840137}" type="pres">
      <dgm:prSet presAssocID="{5A6B94C7-AB1E-422C-A787-C848A5C3E3D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88B0230E-188B-4E02-8AE1-9A7789369BEC}" type="pres">
      <dgm:prSet presAssocID="{5A6B94C7-AB1E-422C-A787-C848A5C3E3D5}" presName="spaceRect" presStyleCnt="0"/>
      <dgm:spPr/>
    </dgm:pt>
    <dgm:pt modelId="{B902966C-139F-4313-8AF0-C30694F74AED}" type="pres">
      <dgm:prSet presAssocID="{5A6B94C7-AB1E-422C-A787-C848A5C3E3D5}" presName="textRect" presStyleLbl="revTx" presStyleIdx="0" presStyleCnt="5">
        <dgm:presLayoutVars>
          <dgm:chMax val="1"/>
          <dgm:chPref val="1"/>
        </dgm:presLayoutVars>
      </dgm:prSet>
      <dgm:spPr/>
    </dgm:pt>
    <dgm:pt modelId="{4CE10B58-F92C-4023-AA3A-CE94D605FF87}" type="pres">
      <dgm:prSet presAssocID="{B3C80D2C-F008-4454-A847-6EDBEAB994A4}" presName="sibTrans" presStyleCnt="0"/>
      <dgm:spPr/>
    </dgm:pt>
    <dgm:pt modelId="{4B5848CF-6CDB-4FAF-AFB1-2E9DFF9D496F}" type="pres">
      <dgm:prSet presAssocID="{57392FA6-DD7B-4DDF-9017-CAD46632DEE1}" presName="compNode" presStyleCnt="0"/>
      <dgm:spPr/>
    </dgm:pt>
    <dgm:pt modelId="{376858AF-8582-4C9F-B253-04389AEE8F0D}" type="pres">
      <dgm:prSet presAssocID="{57392FA6-DD7B-4DDF-9017-CAD46632DEE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12E74044-04F5-4F1F-A0CE-44D366EC0A9C}" type="pres">
      <dgm:prSet presAssocID="{57392FA6-DD7B-4DDF-9017-CAD46632DEE1}" presName="spaceRect" presStyleCnt="0"/>
      <dgm:spPr/>
    </dgm:pt>
    <dgm:pt modelId="{BB96F721-3716-4D2A-B96F-09E6034E37C6}" type="pres">
      <dgm:prSet presAssocID="{57392FA6-DD7B-4DDF-9017-CAD46632DEE1}" presName="textRect" presStyleLbl="revTx" presStyleIdx="1" presStyleCnt="5">
        <dgm:presLayoutVars>
          <dgm:chMax val="1"/>
          <dgm:chPref val="1"/>
        </dgm:presLayoutVars>
      </dgm:prSet>
      <dgm:spPr/>
    </dgm:pt>
    <dgm:pt modelId="{27795032-B737-48C5-B2A9-F9112E1F07E2}" type="pres">
      <dgm:prSet presAssocID="{B5B6900C-9001-4494-9D6E-12DFC5362475}" presName="sibTrans" presStyleCnt="0"/>
      <dgm:spPr/>
    </dgm:pt>
    <dgm:pt modelId="{E4C16399-3B9A-4115-B199-FD90D6BE3B8B}" type="pres">
      <dgm:prSet presAssocID="{89FE0947-D811-4F22-BAD7-0CF5BE22A210}" presName="compNode" presStyleCnt="0"/>
      <dgm:spPr/>
    </dgm:pt>
    <dgm:pt modelId="{D366CE6C-FF76-44A3-B71E-C29C87979BAA}" type="pres">
      <dgm:prSet presAssocID="{89FE0947-D811-4F22-BAD7-0CF5BE22A21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ve"/>
        </a:ext>
      </dgm:extLst>
    </dgm:pt>
    <dgm:pt modelId="{A9E5FA49-18A8-4051-9318-5E7A712C820E}" type="pres">
      <dgm:prSet presAssocID="{89FE0947-D811-4F22-BAD7-0CF5BE22A210}" presName="spaceRect" presStyleCnt="0"/>
      <dgm:spPr/>
    </dgm:pt>
    <dgm:pt modelId="{BC0E7792-2A2B-423C-A744-D4AFD5886F8D}" type="pres">
      <dgm:prSet presAssocID="{89FE0947-D811-4F22-BAD7-0CF5BE22A210}" presName="textRect" presStyleLbl="revTx" presStyleIdx="2" presStyleCnt="5">
        <dgm:presLayoutVars>
          <dgm:chMax val="1"/>
          <dgm:chPref val="1"/>
        </dgm:presLayoutVars>
      </dgm:prSet>
      <dgm:spPr/>
    </dgm:pt>
    <dgm:pt modelId="{4550C595-AC8B-41A0-A974-14C3AD7935B7}" type="pres">
      <dgm:prSet presAssocID="{F11B374A-C4EE-42BC-BD42-80E5625B7678}" presName="sibTrans" presStyleCnt="0"/>
      <dgm:spPr/>
    </dgm:pt>
    <dgm:pt modelId="{DD582EEA-FD5D-4CCD-80DD-E79A3CBD9BBB}" type="pres">
      <dgm:prSet presAssocID="{E68C2C0D-EA6D-42DE-A546-2088753FC2D5}" presName="compNode" presStyleCnt="0"/>
      <dgm:spPr/>
    </dgm:pt>
    <dgm:pt modelId="{013E56FA-6D30-4252-AE45-CE110DE2820E}" type="pres">
      <dgm:prSet presAssocID="{E68C2C0D-EA6D-42DE-A546-2088753FC2D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8289C768-2A90-44E7-9999-1DA153CDEF3B}" type="pres">
      <dgm:prSet presAssocID="{E68C2C0D-EA6D-42DE-A546-2088753FC2D5}" presName="spaceRect" presStyleCnt="0"/>
      <dgm:spPr/>
    </dgm:pt>
    <dgm:pt modelId="{DC7E430C-7D07-4AB3-9C76-5F241D6F1F95}" type="pres">
      <dgm:prSet presAssocID="{E68C2C0D-EA6D-42DE-A546-2088753FC2D5}" presName="textRect" presStyleLbl="revTx" presStyleIdx="3" presStyleCnt="5">
        <dgm:presLayoutVars>
          <dgm:chMax val="1"/>
          <dgm:chPref val="1"/>
        </dgm:presLayoutVars>
      </dgm:prSet>
      <dgm:spPr/>
    </dgm:pt>
    <dgm:pt modelId="{270EE05E-FD44-459A-80DB-A1BFC1CD9DA2}" type="pres">
      <dgm:prSet presAssocID="{1B27A7AD-0FFC-4F1C-BF96-AF5DA7BFA6BC}" presName="sibTrans" presStyleCnt="0"/>
      <dgm:spPr/>
    </dgm:pt>
    <dgm:pt modelId="{8F401B5D-4B57-4697-B6BA-33B184BF4AE6}" type="pres">
      <dgm:prSet presAssocID="{BD274D87-B54A-43A0-B9CF-E7B34936980D}" presName="compNode" presStyleCnt="0"/>
      <dgm:spPr/>
    </dgm:pt>
    <dgm:pt modelId="{FCF4090D-747C-404D-8EA8-E3E80AE88399}" type="pres">
      <dgm:prSet presAssocID="{BD274D87-B54A-43A0-B9CF-E7B34936980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71736FA-A9D5-4869-BD56-8025686EB26B}" type="pres">
      <dgm:prSet presAssocID="{BD274D87-B54A-43A0-B9CF-E7B34936980D}" presName="spaceRect" presStyleCnt="0"/>
      <dgm:spPr/>
    </dgm:pt>
    <dgm:pt modelId="{C2E25BB1-F2AB-4500-9A40-2261565EB03F}" type="pres">
      <dgm:prSet presAssocID="{BD274D87-B54A-43A0-B9CF-E7B34936980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E5DCF08-3E94-4E23-9236-0B54CE7C6669}" srcId="{5A1125F5-6F7D-44CF-8326-9888739EDF2C}" destId="{BD274D87-B54A-43A0-B9CF-E7B34936980D}" srcOrd="4" destOrd="0" parTransId="{1B6E0776-C3E1-4F8F-8EE0-048E25772EF5}" sibTransId="{70D4EFC4-114C-4B64-9A3A-453DEFE742AA}"/>
    <dgm:cxn modelId="{A2AE9322-B013-4176-B44E-5164173687D5}" srcId="{5A1125F5-6F7D-44CF-8326-9888739EDF2C}" destId="{57392FA6-DD7B-4DDF-9017-CAD46632DEE1}" srcOrd="1" destOrd="0" parTransId="{61297834-6526-4A16-8B5B-A3CBCEB20316}" sibTransId="{B5B6900C-9001-4494-9D6E-12DFC5362475}"/>
    <dgm:cxn modelId="{A8B3C742-C74C-4452-A4E4-0781A96140A0}" type="presOf" srcId="{5A1125F5-6F7D-44CF-8326-9888739EDF2C}" destId="{2C0D1D56-C3D9-494D-89C5-F99AE25E2837}" srcOrd="0" destOrd="0" presId="urn:microsoft.com/office/officeart/2018/2/layout/IconLabelList"/>
    <dgm:cxn modelId="{9964A24B-937A-4663-8B56-A9AC96C90208}" type="presOf" srcId="{BD274D87-B54A-43A0-B9CF-E7B34936980D}" destId="{C2E25BB1-F2AB-4500-9A40-2261565EB03F}" srcOrd="0" destOrd="0" presId="urn:microsoft.com/office/officeart/2018/2/layout/IconLabelList"/>
    <dgm:cxn modelId="{565F2C56-8E56-403F-B0B2-FFE1AF5D357A}" type="presOf" srcId="{5A6B94C7-AB1E-422C-A787-C848A5C3E3D5}" destId="{B902966C-139F-4313-8AF0-C30694F74AED}" srcOrd="0" destOrd="0" presId="urn:microsoft.com/office/officeart/2018/2/layout/IconLabelList"/>
    <dgm:cxn modelId="{5344D659-3317-40A8-9931-90FCD34E7A88}" srcId="{5A1125F5-6F7D-44CF-8326-9888739EDF2C}" destId="{89FE0947-D811-4F22-BAD7-0CF5BE22A210}" srcOrd="2" destOrd="0" parTransId="{A67FEAB9-E005-4AE0-8634-68F6EE2BE909}" sibTransId="{F11B374A-C4EE-42BC-BD42-80E5625B7678}"/>
    <dgm:cxn modelId="{77DD9088-F948-4FAA-B54D-457D15B630F1}" srcId="{5A1125F5-6F7D-44CF-8326-9888739EDF2C}" destId="{E68C2C0D-EA6D-42DE-A546-2088753FC2D5}" srcOrd="3" destOrd="0" parTransId="{9C1854B1-1B76-439B-8605-DFB0262DA213}" sibTransId="{1B27A7AD-0FFC-4F1C-BF96-AF5DA7BFA6BC}"/>
    <dgm:cxn modelId="{DF134F89-EF9E-4DD4-A856-B1F87703E4DA}" srcId="{5A1125F5-6F7D-44CF-8326-9888739EDF2C}" destId="{5A6B94C7-AB1E-422C-A787-C848A5C3E3D5}" srcOrd="0" destOrd="0" parTransId="{6BD17535-45B2-4467-9AB5-EE5DC94B9237}" sibTransId="{B3C80D2C-F008-4454-A847-6EDBEAB994A4}"/>
    <dgm:cxn modelId="{1F58939D-5E92-498B-A3D3-460AAC034497}" type="presOf" srcId="{57392FA6-DD7B-4DDF-9017-CAD46632DEE1}" destId="{BB96F721-3716-4D2A-B96F-09E6034E37C6}" srcOrd="0" destOrd="0" presId="urn:microsoft.com/office/officeart/2018/2/layout/IconLabelList"/>
    <dgm:cxn modelId="{DCE962B8-8138-4F84-8778-63CE52206C56}" type="presOf" srcId="{89FE0947-D811-4F22-BAD7-0CF5BE22A210}" destId="{BC0E7792-2A2B-423C-A744-D4AFD5886F8D}" srcOrd="0" destOrd="0" presId="urn:microsoft.com/office/officeart/2018/2/layout/IconLabelList"/>
    <dgm:cxn modelId="{165413DB-4214-46EB-8D72-64DDA6D862A7}" type="presOf" srcId="{E68C2C0D-EA6D-42DE-A546-2088753FC2D5}" destId="{DC7E430C-7D07-4AB3-9C76-5F241D6F1F95}" srcOrd="0" destOrd="0" presId="urn:microsoft.com/office/officeart/2018/2/layout/IconLabelList"/>
    <dgm:cxn modelId="{A750E877-F09A-4AB4-93B1-A2D5AE6A08C6}" type="presParOf" srcId="{2C0D1D56-C3D9-494D-89C5-F99AE25E2837}" destId="{78933639-9774-47D5-9EA5-34ADC9C625F1}" srcOrd="0" destOrd="0" presId="urn:microsoft.com/office/officeart/2018/2/layout/IconLabelList"/>
    <dgm:cxn modelId="{8A88CA8C-AF42-46D6-9F87-CB4098760678}" type="presParOf" srcId="{78933639-9774-47D5-9EA5-34ADC9C625F1}" destId="{220B6A5D-7C13-4ADF-B4C2-8DD7B9840137}" srcOrd="0" destOrd="0" presId="urn:microsoft.com/office/officeart/2018/2/layout/IconLabelList"/>
    <dgm:cxn modelId="{89A0F99F-32D9-4191-819B-798EBD731E02}" type="presParOf" srcId="{78933639-9774-47D5-9EA5-34ADC9C625F1}" destId="{88B0230E-188B-4E02-8AE1-9A7789369BEC}" srcOrd="1" destOrd="0" presId="urn:microsoft.com/office/officeart/2018/2/layout/IconLabelList"/>
    <dgm:cxn modelId="{BFF6ABA2-67B8-4BED-B5FF-760549BE950B}" type="presParOf" srcId="{78933639-9774-47D5-9EA5-34ADC9C625F1}" destId="{B902966C-139F-4313-8AF0-C30694F74AED}" srcOrd="2" destOrd="0" presId="urn:microsoft.com/office/officeart/2018/2/layout/IconLabelList"/>
    <dgm:cxn modelId="{E5649480-7E1E-4506-857C-922EC80CFAAA}" type="presParOf" srcId="{2C0D1D56-C3D9-494D-89C5-F99AE25E2837}" destId="{4CE10B58-F92C-4023-AA3A-CE94D605FF87}" srcOrd="1" destOrd="0" presId="urn:microsoft.com/office/officeart/2018/2/layout/IconLabelList"/>
    <dgm:cxn modelId="{9D12DBFB-4341-43D5-AAF1-1298ABF3BC92}" type="presParOf" srcId="{2C0D1D56-C3D9-494D-89C5-F99AE25E2837}" destId="{4B5848CF-6CDB-4FAF-AFB1-2E9DFF9D496F}" srcOrd="2" destOrd="0" presId="urn:microsoft.com/office/officeart/2018/2/layout/IconLabelList"/>
    <dgm:cxn modelId="{E06EAC62-2BE6-4CB6-AFCC-64916C4B3721}" type="presParOf" srcId="{4B5848CF-6CDB-4FAF-AFB1-2E9DFF9D496F}" destId="{376858AF-8582-4C9F-B253-04389AEE8F0D}" srcOrd="0" destOrd="0" presId="urn:microsoft.com/office/officeart/2018/2/layout/IconLabelList"/>
    <dgm:cxn modelId="{A35537FD-9F9F-4CFC-AD4F-A8742A55EAF0}" type="presParOf" srcId="{4B5848CF-6CDB-4FAF-AFB1-2E9DFF9D496F}" destId="{12E74044-04F5-4F1F-A0CE-44D366EC0A9C}" srcOrd="1" destOrd="0" presId="urn:microsoft.com/office/officeart/2018/2/layout/IconLabelList"/>
    <dgm:cxn modelId="{88D63951-0C15-4F82-871A-4B52B3D839B5}" type="presParOf" srcId="{4B5848CF-6CDB-4FAF-AFB1-2E9DFF9D496F}" destId="{BB96F721-3716-4D2A-B96F-09E6034E37C6}" srcOrd="2" destOrd="0" presId="urn:microsoft.com/office/officeart/2018/2/layout/IconLabelList"/>
    <dgm:cxn modelId="{3A051CFC-DA0E-45FD-A1AB-09B5EB2D68B8}" type="presParOf" srcId="{2C0D1D56-C3D9-494D-89C5-F99AE25E2837}" destId="{27795032-B737-48C5-B2A9-F9112E1F07E2}" srcOrd="3" destOrd="0" presId="urn:microsoft.com/office/officeart/2018/2/layout/IconLabelList"/>
    <dgm:cxn modelId="{24609E94-00B8-4DF5-850A-28A1A448453F}" type="presParOf" srcId="{2C0D1D56-C3D9-494D-89C5-F99AE25E2837}" destId="{E4C16399-3B9A-4115-B199-FD90D6BE3B8B}" srcOrd="4" destOrd="0" presId="urn:microsoft.com/office/officeart/2018/2/layout/IconLabelList"/>
    <dgm:cxn modelId="{0FCC1D63-C8AB-41F8-B7BD-DE5DF463EFED}" type="presParOf" srcId="{E4C16399-3B9A-4115-B199-FD90D6BE3B8B}" destId="{D366CE6C-FF76-44A3-B71E-C29C87979BAA}" srcOrd="0" destOrd="0" presId="urn:microsoft.com/office/officeart/2018/2/layout/IconLabelList"/>
    <dgm:cxn modelId="{B957FCD4-628E-4CEA-AD30-6B201FC93542}" type="presParOf" srcId="{E4C16399-3B9A-4115-B199-FD90D6BE3B8B}" destId="{A9E5FA49-18A8-4051-9318-5E7A712C820E}" srcOrd="1" destOrd="0" presId="urn:microsoft.com/office/officeart/2018/2/layout/IconLabelList"/>
    <dgm:cxn modelId="{04A7593E-485F-4354-8D9D-EEC99D91FDA6}" type="presParOf" srcId="{E4C16399-3B9A-4115-B199-FD90D6BE3B8B}" destId="{BC0E7792-2A2B-423C-A744-D4AFD5886F8D}" srcOrd="2" destOrd="0" presId="urn:microsoft.com/office/officeart/2018/2/layout/IconLabelList"/>
    <dgm:cxn modelId="{43945253-7850-4B3E-994A-FFCA67176B14}" type="presParOf" srcId="{2C0D1D56-C3D9-494D-89C5-F99AE25E2837}" destId="{4550C595-AC8B-41A0-A974-14C3AD7935B7}" srcOrd="5" destOrd="0" presId="urn:microsoft.com/office/officeart/2018/2/layout/IconLabelList"/>
    <dgm:cxn modelId="{93DE8232-7212-4764-8AFF-967904500BC7}" type="presParOf" srcId="{2C0D1D56-C3D9-494D-89C5-F99AE25E2837}" destId="{DD582EEA-FD5D-4CCD-80DD-E79A3CBD9BBB}" srcOrd="6" destOrd="0" presId="urn:microsoft.com/office/officeart/2018/2/layout/IconLabelList"/>
    <dgm:cxn modelId="{2A400DEF-5C9E-466E-8C1A-42FB75A9A87F}" type="presParOf" srcId="{DD582EEA-FD5D-4CCD-80DD-E79A3CBD9BBB}" destId="{013E56FA-6D30-4252-AE45-CE110DE2820E}" srcOrd="0" destOrd="0" presId="urn:microsoft.com/office/officeart/2018/2/layout/IconLabelList"/>
    <dgm:cxn modelId="{493BCBBA-84E3-4982-9968-646877A169BA}" type="presParOf" srcId="{DD582EEA-FD5D-4CCD-80DD-E79A3CBD9BBB}" destId="{8289C768-2A90-44E7-9999-1DA153CDEF3B}" srcOrd="1" destOrd="0" presId="urn:microsoft.com/office/officeart/2018/2/layout/IconLabelList"/>
    <dgm:cxn modelId="{FB6C0784-6BDA-408B-9A31-DDDFC1CF2147}" type="presParOf" srcId="{DD582EEA-FD5D-4CCD-80DD-E79A3CBD9BBB}" destId="{DC7E430C-7D07-4AB3-9C76-5F241D6F1F95}" srcOrd="2" destOrd="0" presId="urn:microsoft.com/office/officeart/2018/2/layout/IconLabelList"/>
    <dgm:cxn modelId="{E4B11B5A-D833-4CDB-AC66-254F0FCE3402}" type="presParOf" srcId="{2C0D1D56-C3D9-494D-89C5-F99AE25E2837}" destId="{270EE05E-FD44-459A-80DB-A1BFC1CD9DA2}" srcOrd="7" destOrd="0" presId="urn:microsoft.com/office/officeart/2018/2/layout/IconLabelList"/>
    <dgm:cxn modelId="{94200B28-1A58-4DC5-A216-03BE3992B818}" type="presParOf" srcId="{2C0D1D56-C3D9-494D-89C5-F99AE25E2837}" destId="{8F401B5D-4B57-4697-B6BA-33B184BF4AE6}" srcOrd="8" destOrd="0" presId="urn:microsoft.com/office/officeart/2018/2/layout/IconLabelList"/>
    <dgm:cxn modelId="{A07307C0-A1CC-4D60-8A72-06EE7DC37B95}" type="presParOf" srcId="{8F401B5D-4B57-4697-B6BA-33B184BF4AE6}" destId="{FCF4090D-747C-404D-8EA8-E3E80AE88399}" srcOrd="0" destOrd="0" presId="urn:microsoft.com/office/officeart/2018/2/layout/IconLabelList"/>
    <dgm:cxn modelId="{FC2D95D7-CBE1-423B-8C87-D45F89F94325}" type="presParOf" srcId="{8F401B5D-4B57-4697-B6BA-33B184BF4AE6}" destId="{971736FA-A9D5-4869-BD56-8025686EB26B}" srcOrd="1" destOrd="0" presId="urn:microsoft.com/office/officeart/2018/2/layout/IconLabelList"/>
    <dgm:cxn modelId="{749EB236-EEBE-4C4B-AEE5-B713BE186EA4}" type="presParOf" srcId="{8F401B5D-4B57-4697-B6BA-33B184BF4AE6}" destId="{C2E25BB1-F2AB-4500-9A40-2261565EB03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6F9E68-5637-4C2B-8C08-683DC33DB62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989BA7C-BD66-4526-892A-0B59A2B4D8C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Job analysis </a:t>
          </a:r>
        </a:p>
      </dgm:t>
    </dgm:pt>
    <dgm:pt modelId="{89E687F2-E148-41F3-8500-9083E24337DA}" type="parTrans" cxnId="{B13E23BB-75EF-41B8-BA7F-E272C399D8BF}">
      <dgm:prSet/>
      <dgm:spPr/>
      <dgm:t>
        <a:bodyPr/>
        <a:lstStyle/>
        <a:p>
          <a:endParaRPr lang="en-US"/>
        </a:p>
      </dgm:t>
    </dgm:pt>
    <dgm:pt modelId="{553C2720-6720-4CB6-AE60-B5366E854DFF}" type="sibTrans" cxnId="{B13E23BB-75EF-41B8-BA7F-E272C399D8BF}">
      <dgm:prSet/>
      <dgm:spPr/>
      <dgm:t>
        <a:bodyPr/>
        <a:lstStyle/>
        <a:p>
          <a:endParaRPr lang="en-US"/>
        </a:p>
      </dgm:t>
    </dgm:pt>
    <dgm:pt modelId="{6C4F175B-5ABC-4422-9A9F-1F4E6A5DF1D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</a:p>
      </dgm:t>
    </dgm:pt>
    <dgm:pt modelId="{4301331A-2AC9-40B0-A18C-79792407210B}" type="parTrans" cxnId="{75515BA0-30A2-4D25-B2CB-5CAE9D22CE82}">
      <dgm:prSet/>
      <dgm:spPr/>
      <dgm:t>
        <a:bodyPr/>
        <a:lstStyle/>
        <a:p>
          <a:endParaRPr lang="en-US"/>
        </a:p>
      </dgm:t>
    </dgm:pt>
    <dgm:pt modelId="{E5C586D3-B472-49F3-BD2F-73CAA79F1857}" type="sibTrans" cxnId="{75515BA0-30A2-4D25-B2CB-5CAE9D22CE82}">
      <dgm:prSet/>
      <dgm:spPr/>
      <dgm:t>
        <a:bodyPr/>
        <a:lstStyle/>
        <a:p>
          <a:endParaRPr lang="en-US"/>
        </a:p>
      </dgm:t>
    </dgm:pt>
    <dgm:pt modelId="{0754B4DD-D42B-4130-9697-13CFE38B6845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Person specification </a:t>
          </a:r>
        </a:p>
      </dgm:t>
    </dgm:pt>
    <dgm:pt modelId="{6D06CABC-5772-4B9A-BEA0-2339A1D55FED}" type="parTrans" cxnId="{D5839860-0C75-4417-B1DE-D4DF655F5D15}">
      <dgm:prSet/>
      <dgm:spPr/>
      <dgm:t>
        <a:bodyPr/>
        <a:lstStyle/>
        <a:p>
          <a:endParaRPr lang="en-US"/>
        </a:p>
      </dgm:t>
    </dgm:pt>
    <dgm:pt modelId="{C916996A-A24F-4E06-8503-330D09FF53F4}" type="sibTrans" cxnId="{D5839860-0C75-4417-B1DE-D4DF655F5D15}">
      <dgm:prSet/>
      <dgm:spPr/>
      <dgm:t>
        <a:bodyPr/>
        <a:lstStyle/>
        <a:p>
          <a:endParaRPr lang="en-US"/>
        </a:p>
      </dgm:t>
    </dgm:pt>
    <dgm:pt modelId="{E15B6995-3F1A-42F2-A6F3-2668F24C05A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Advertising the vacancy</a:t>
          </a:r>
        </a:p>
      </dgm:t>
    </dgm:pt>
    <dgm:pt modelId="{E4362549-1B5D-49F8-BE22-CF423A1E73F7}" type="parTrans" cxnId="{738360D7-8E9C-486E-857A-54D034FC744F}">
      <dgm:prSet/>
      <dgm:spPr/>
      <dgm:t>
        <a:bodyPr/>
        <a:lstStyle/>
        <a:p>
          <a:endParaRPr lang="en-US"/>
        </a:p>
      </dgm:t>
    </dgm:pt>
    <dgm:pt modelId="{11D958BA-E882-4964-B523-78D14058EE24}" type="sibTrans" cxnId="{738360D7-8E9C-486E-857A-54D034FC744F}">
      <dgm:prSet/>
      <dgm:spPr/>
      <dgm:t>
        <a:bodyPr/>
        <a:lstStyle/>
        <a:p>
          <a:endParaRPr lang="en-US"/>
        </a:p>
      </dgm:t>
    </dgm:pt>
    <dgm:pt modelId="{C10E2BA5-EDB8-4DD9-A370-D212D97F8807}">
      <dgm:prSet/>
      <dgm:spPr/>
      <dgm:t>
        <a:bodyPr/>
        <a:lstStyle/>
        <a:p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Aplication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sreening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57AE31-F578-4AB7-B75B-46B0AC32B29E}" type="parTrans" cxnId="{D45206D5-714C-457D-AE72-FC79849B8B69}">
      <dgm:prSet/>
      <dgm:spPr/>
      <dgm:t>
        <a:bodyPr/>
        <a:lstStyle/>
        <a:p>
          <a:endParaRPr lang="en-US"/>
        </a:p>
      </dgm:t>
    </dgm:pt>
    <dgm:pt modelId="{10A86A99-CCAC-4038-8E8F-0455CAC5345B}" type="sibTrans" cxnId="{D45206D5-714C-457D-AE72-FC79849B8B69}">
      <dgm:prSet/>
      <dgm:spPr/>
      <dgm:t>
        <a:bodyPr/>
        <a:lstStyle/>
        <a:p>
          <a:endParaRPr lang="en-US"/>
        </a:p>
      </dgm:t>
    </dgm:pt>
    <dgm:pt modelId="{1414B898-CFC5-45AC-839A-9DFF2A0C475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Interviews and assessments</a:t>
          </a:r>
        </a:p>
      </dgm:t>
    </dgm:pt>
    <dgm:pt modelId="{7D17AB89-4BF7-4BAD-8946-6AE552554CAB}" type="parTrans" cxnId="{9224854A-6C80-4058-BE59-0592B7069D35}">
      <dgm:prSet/>
      <dgm:spPr/>
      <dgm:t>
        <a:bodyPr/>
        <a:lstStyle/>
        <a:p>
          <a:endParaRPr lang="en-US"/>
        </a:p>
      </dgm:t>
    </dgm:pt>
    <dgm:pt modelId="{4D390716-BC4D-42C9-A47B-02E8F908B3A6}" type="sibTrans" cxnId="{9224854A-6C80-4058-BE59-0592B7069D35}">
      <dgm:prSet/>
      <dgm:spPr/>
      <dgm:t>
        <a:bodyPr/>
        <a:lstStyle/>
        <a:p>
          <a:endParaRPr lang="en-US"/>
        </a:p>
      </dgm:t>
    </dgm:pt>
    <dgm:pt modelId="{5E314455-5E12-4895-A6D7-76CDBC88794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Selection and job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offerts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50896A-FFA9-4CE6-9198-695C1C5B7FDE}" type="parTrans" cxnId="{3A98D25E-E567-46BE-B944-AB7B95AE5259}">
      <dgm:prSet/>
      <dgm:spPr/>
      <dgm:t>
        <a:bodyPr/>
        <a:lstStyle/>
        <a:p>
          <a:endParaRPr lang="en-US"/>
        </a:p>
      </dgm:t>
    </dgm:pt>
    <dgm:pt modelId="{A544896F-F6B7-4D7B-A608-E057D264B4E1}" type="sibTrans" cxnId="{3A98D25E-E567-46BE-B944-AB7B95AE5259}">
      <dgm:prSet/>
      <dgm:spPr/>
      <dgm:t>
        <a:bodyPr/>
        <a:lstStyle/>
        <a:p>
          <a:endParaRPr lang="en-US"/>
        </a:p>
      </dgm:t>
    </dgm:pt>
    <dgm:pt modelId="{4A36CD07-399E-4446-9515-945808758AF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Employee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inductiion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C44731-9C4E-42F9-BDDE-FE2C3E90B5E2}" type="parTrans" cxnId="{4E997F7B-7874-4744-940C-FA03C0A1BEBE}">
      <dgm:prSet/>
      <dgm:spPr/>
      <dgm:t>
        <a:bodyPr/>
        <a:lstStyle/>
        <a:p>
          <a:endParaRPr lang="en-US"/>
        </a:p>
      </dgm:t>
    </dgm:pt>
    <dgm:pt modelId="{A60B100A-8997-45CC-8D0C-5C42AA4B0090}" type="sibTrans" cxnId="{4E997F7B-7874-4744-940C-FA03C0A1BEBE}">
      <dgm:prSet/>
      <dgm:spPr/>
      <dgm:t>
        <a:bodyPr/>
        <a:lstStyle/>
        <a:p>
          <a:endParaRPr lang="en-US"/>
        </a:p>
      </dgm:t>
    </dgm:pt>
    <dgm:pt modelId="{93306909-543C-D649-A232-E2CD3A3CB43C}" type="pres">
      <dgm:prSet presAssocID="{A76F9E68-5637-4C2B-8C08-683DC33DB623}" presName="Name0" presStyleCnt="0">
        <dgm:presLayoutVars>
          <dgm:dir/>
          <dgm:resizeHandles val="exact"/>
        </dgm:presLayoutVars>
      </dgm:prSet>
      <dgm:spPr/>
    </dgm:pt>
    <dgm:pt modelId="{0B5DC4C1-672F-1743-A228-32AEE9C8071F}" type="pres">
      <dgm:prSet presAssocID="{7989BA7C-BD66-4526-892A-0B59A2B4D8C1}" presName="node" presStyleLbl="node1" presStyleIdx="0" presStyleCnt="8">
        <dgm:presLayoutVars>
          <dgm:bulletEnabled val="1"/>
        </dgm:presLayoutVars>
      </dgm:prSet>
      <dgm:spPr/>
    </dgm:pt>
    <dgm:pt modelId="{07C84B9F-B5A8-2644-BAFA-14BA567A0937}" type="pres">
      <dgm:prSet presAssocID="{553C2720-6720-4CB6-AE60-B5366E854DFF}" presName="sibTrans" presStyleLbl="sibTrans1D1" presStyleIdx="0" presStyleCnt="7"/>
      <dgm:spPr/>
    </dgm:pt>
    <dgm:pt modelId="{C7190AEF-8B17-354B-B640-82EF7DB24406}" type="pres">
      <dgm:prSet presAssocID="{553C2720-6720-4CB6-AE60-B5366E854DFF}" presName="connectorText" presStyleLbl="sibTrans1D1" presStyleIdx="0" presStyleCnt="7"/>
      <dgm:spPr/>
    </dgm:pt>
    <dgm:pt modelId="{4D62AA51-FDE1-E44C-BCB0-96DE1BB462E2}" type="pres">
      <dgm:prSet presAssocID="{6C4F175B-5ABC-4422-9A9F-1F4E6A5DF1D4}" presName="node" presStyleLbl="node1" presStyleIdx="1" presStyleCnt="8">
        <dgm:presLayoutVars>
          <dgm:bulletEnabled val="1"/>
        </dgm:presLayoutVars>
      </dgm:prSet>
      <dgm:spPr/>
    </dgm:pt>
    <dgm:pt modelId="{B082D61C-9303-514A-8D05-164339615178}" type="pres">
      <dgm:prSet presAssocID="{E5C586D3-B472-49F3-BD2F-73CAA79F1857}" presName="sibTrans" presStyleLbl="sibTrans1D1" presStyleIdx="1" presStyleCnt="7"/>
      <dgm:spPr/>
    </dgm:pt>
    <dgm:pt modelId="{5EB8398E-B44F-EF42-86A1-F2837B70D1D4}" type="pres">
      <dgm:prSet presAssocID="{E5C586D3-B472-49F3-BD2F-73CAA79F1857}" presName="connectorText" presStyleLbl="sibTrans1D1" presStyleIdx="1" presStyleCnt="7"/>
      <dgm:spPr/>
    </dgm:pt>
    <dgm:pt modelId="{35B13F45-6631-D04B-AF8B-F171A9D072F7}" type="pres">
      <dgm:prSet presAssocID="{0754B4DD-D42B-4130-9697-13CFE38B6845}" presName="node" presStyleLbl="node1" presStyleIdx="2" presStyleCnt="8">
        <dgm:presLayoutVars>
          <dgm:bulletEnabled val="1"/>
        </dgm:presLayoutVars>
      </dgm:prSet>
      <dgm:spPr/>
    </dgm:pt>
    <dgm:pt modelId="{FC609662-27DC-394D-BCB0-D730D423B910}" type="pres">
      <dgm:prSet presAssocID="{C916996A-A24F-4E06-8503-330D09FF53F4}" presName="sibTrans" presStyleLbl="sibTrans1D1" presStyleIdx="2" presStyleCnt="7"/>
      <dgm:spPr/>
    </dgm:pt>
    <dgm:pt modelId="{B560ABE8-6ABF-E741-8469-BD665770F1A7}" type="pres">
      <dgm:prSet presAssocID="{C916996A-A24F-4E06-8503-330D09FF53F4}" presName="connectorText" presStyleLbl="sibTrans1D1" presStyleIdx="2" presStyleCnt="7"/>
      <dgm:spPr/>
    </dgm:pt>
    <dgm:pt modelId="{8461E1FF-B719-0E44-A632-230F987CFD57}" type="pres">
      <dgm:prSet presAssocID="{E15B6995-3F1A-42F2-A6F3-2668F24C05AF}" presName="node" presStyleLbl="node1" presStyleIdx="3" presStyleCnt="8">
        <dgm:presLayoutVars>
          <dgm:bulletEnabled val="1"/>
        </dgm:presLayoutVars>
      </dgm:prSet>
      <dgm:spPr/>
    </dgm:pt>
    <dgm:pt modelId="{3F6A980B-69F0-4B45-8E4F-91FF6CEE978D}" type="pres">
      <dgm:prSet presAssocID="{11D958BA-E882-4964-B523-78D14058EE24}" presName="sibTrans" presStyleLbl="sibTrans1D1" presStyleIdx="3" presStyleCnt="7"/>
      <dgm:spPr/>
    </dgm:pt>
    <dgm:pt modelId="{593C8833-620D-614A-B691-4B2FA64DE798}" type="pres">
      <dgm:prSet presAssocID="{11D958BA-E882-4964-B523-78D14058EE24}" presName="connectorText" presStyleLbl="sibTrans1D1" presStyleIdx="3" presStyleCnt="7"/>
      <dgm:spPr/>
    </dgm:pt>
    <dgm:pt modelId="{2C9C9539-FE09-CB43-95F1-87DE8EC89BBB}" type="pres">
      <dgm:prSet presAssocID="{C10E2BA5-EDB8-4DD9-A370-D212D97F8807}" presName="node" presStyleLbl="node1" presStyleIdx="4" presStyleCnt="8">
        <dgm:presLayoutVars>
          <dgm:bulletEnabled val="1"/>
        </dgm:presLayoutVars>
      </dgm:prSet>
      <dgm:spPr/>
    </dgm:pt>
    <dgm:pt modelId="{84A4BB82-F629-AE4A-A3B7-E6635EC5992B}" type="pres">
      <dgm:prSet presAssocID="{10A86A99-CCAC-4038-8E8F-0455CAC5345B}" presName="sibTrans" presStyleLbl="sibTrans1D1" presStyleIdx="4" presStyleCnt="7"/>
      <dgm:spPr/>
    </dgm:pt>
    <dgm:pt modelId="{41C78490-546E-BF4C-A6E0-5B54D538597C}" type="pres">
      <dgm:prSet presAssocID="{10A86A99-CCAC-4038-8E8F-0455CAC5345B}" presName="connectorText" presStyleLbl="sibTrans1D1" presStyleIdx="4" presStyleCnt="7"/>
      <dgm:spPr/>
    </dgm:pt>
    <dgm:pt modelId="{14BC5F1B-BDD8-174A-AD3B-FD13E2033842}" type="pres">
      <dgm:prSet presAssocID="{1414B898-CFC5-45AC-839A-9DFF2A0C475C}" presName="node" presStyleLbl="node1" presStyleIdx="5" presStyleCnt="8">
        <dgm:presLayoutVars>
          <dgm:bulletEnabled val="1"/>
        </dgm:presLayoutVars>
      </dgm:prSet>
      <dgm:spPr/>
    </dgm:pt>
    <dgm:pt modelId="{1BF35DDC-4082-694D-A92B-D929259993B3}" type="pres">
      <dgm:prSet presAssocID="{4D390716-BC4D-42C9-A47B-02E8F908B3A6}" presName="sibTrans" presStyleLbl="sibTrans1D1" presStyleIdx="5" presStyleCnt="7"/>
      <dgm:spPr/>
    </dgm:pt>
    <dgm:pt modelId="{BC9E1DB9-2AA0-4742-92C4-CBDDC2EC2980}" type="pres">
      <dgm:prSet presAssocID="{4D390716-BC4D-42C9-A47B-02E8F908B3A6}" presName="connectorText" presStyleLbl="sibTrans1D1" presStyleIdx="5" presStyleCnt="7"/>
      <dgm:spPr/>
    </dgm:pt>
    <dgm:pt modelId="{52BE2ABC-EB98-094C-B517-0D6C009A42E6}" type="pres">
      <dgm:prSet presAssocID="{5E314455-5E12-4895-A6D7-76CDBC887949}" presName="node" presStyleLbl="node1" presStyleIdx="6" presStyleCnt="8">
        <dgm:presLayoutVars>
          <dgm:bulletEnabled val="1"/>
        </dgm:presLayoutVars>
      </dgm:prSet>
      <dgm:spPr/>
    </dgm:pt>
    <dgm:pt modelId="{E2AD1553-F99D-1E42-ACCE-1F27538C7960}" type="pres">
      <dgm:prSet presAssocID="{A544896F-F6B7-4D7B-A608-E057D264B4E1}" presName="sibTrans" presStyleLbl="sibTrans1D1" presStyleIdx="6" presStyleCnt="7"/>
      <dgm:spPr/>
    </dgm:pt>
    <dgm:pt modelId="{BBF7260C-EFE9-044B-8426-8AE30330C45B}" type="pres">
      <dgm:prSet presAssocID="{A544896F-F6B7-4D7B-A608-E057D264B4E1}" presName="connectorText" presStyleLbl="sibTrans1D1" presStyleIdx="6" presStyleCnt="7"/>
      <dgm:spPr/>
    </dgm:pt>
    <dgm:pt modelId="{13A25F49-5B29-6F44-8253-867588FEA61F}" type="pres">
      <dgm:prSet presAssocID="{4A36CD07-399E-4446-9515-945808758AF4}" presName="node" presStyleLbl="node1" presStyleIdx="7" presStyleCnt="8">
        <dgm:presLayoutVars>
          <dgm:bulletEnabled val="1"/>
        </dgm:presLayoutVars>
      </dgm:prSet>
      <dgm:spPr/>
    </dgm:pt>
  </dgm:ptLst>
  <dgm:cxnLst>
    <dgm:cxn modelId="{35723815-F708-AE41-A4E3-D5EAEDD39829}" type="presOf" srcId="{E5C586D3-B472-49F3-BD2F-73CAA79F1857}" destId="{5EB8398E-B44F-EF42-86A1-F2837B70D1D4}" srcOrd="1" destOrd="0" presId="urn:microsoft.com/office/officeart/2016/7/layout/RepeatingBendingProcessNew"/>
    <dgm:cxn modelId="{B5442836-A4CB-C845-848D-E6F971AA9B9B}" type="presOf" srcId="{5E314455-5E12-4895-A6D7-76CDBC887949}" destId="{52BE2ABC-EB98-094C-B517-0D6C009A42E6}" srcOrd="0" destOrd="0" presId="urn:microsoft.com/office/officeart/2016/7/layout/RepeatingBendingProcessNew"/>
    <dgm:cxn modelId="{018DB037-AD7D-5C43-B451-A3F049803D68}" type="presOf" srcId="{553C2720-6720-4CB6-AE60-B5366E854DFF}" destId="{C7190AEF-8B17-354B-B640-82EF7DB24406}" srcOrd="1" destOrd="0" presId="urn:microsoft.com/office/officeart/2016/7/layout/RepeatingBendingProcessNew"/>
    <dgm:cxn modelId="{1B069445-D3B1-1344-B9A8-713CBFFAA8E5}" type="presOf" srcId="{7989BA7C-BD66-4526-892A-0B59A2B4D8C1}" destId="{0B5DC4C1-672F-1743-A228-32AEE9C8071F}" srcOrd="0" destOrd="0" presId="urn:microsoft.com/office/officeart/2016/7/layout/RepeatingBendingProcessNew"/>
    <dgm:cxn modelId="{9224854A-6C80-4058-BE59-0592B7069D35}" srcId="{A76F9E68-5637-4C2B-8C08-683DC33DB623}" destId="{1414B898-CFC5-45AC-839A-9DFF2A0C475C}" srcOrd="5" destOrd="0" parTransId="{7D17AB89-4BF7-4BAD-8946-6AE552554CAB}" sibTransId="{4D390716-BC4D-42C9-A47B-02E8F908B3A6}"/>
    <dgm:cxn modelId="{FA15914D-3E34-F642-999A-A3BF7A24C00B}" type="presOf" srcId="{C10E2BA5-EDB8-4DD9-A370-D212D97F8807}" destId="{2C9C9539-FE09-CB43-95F1-87DE8EC89BBB}" srcOrd="0" destOrd="0" presId="urn:microsoft.com/office/officeart/2016/7/layout/RepeatingBendingProcessNew"/>
    <dgm:cxn modelId="{6D21EF4F-7EA7-7640-BC0D-7507F4E58F87}" type="presOf" srcId="{C916996A-A24F-4E06-8503-330D09FF53F4}" destId="{FC609662-27DC-394D-BCB0-D730D423B910}" srcOrd="0" destOrd="0" presId="urn:microsoft.com/office/officeart/2016/7/layout/RepeatingBendingProcessNew"/>
    <dgm:cxn modelId="{3A98D25E-E567-46BE-B944-AB7B95AE5259}" srcId="{A76F9E68-5637-4C2B-8C08-683DC33DB623}" destId="{5E314455-5E12-4895-A6D7-76CDBC887949}" srcOrd="6" destOrd="0" parTransId="{AD50896A-FFA9-4CE6-9198-695C1C5B7FDE}" sibTransId="{A544896F-F6B7-4D7B-A608-E057D264B4E1}"/>
    <dgm:cxn modelId="{D5839860-0C75-4417-B1DE-D4DF655F5D15}" srcId="{A76F9E68-5637-4C2B-8C08-683DC33DB623}" destId="{0754B4DD-D42B-4130-9697-13CFE38B6845}" srcOrd="2" destOrd="0" parTransId="{6D06CABC-5772-4B9A-BEA0-2339A1D55FED}" sibTransId="{C916996A-A24F-4E06-8503-330D09FF53F4}"/>
    <dgm:cxn modelId="{626B4966-1645-AE42-BB83-6267D406D8E9}" type="presOf" srcId="{10A86A99-CCAC-4038-8E8F-0455CAC5345B}" destId="{84A4BB82-F629-AE4A-A3B7-E6635EC5992B}" srcOrd="0" destOrd="0" presId="urn:microsoft.com/office/officeart/2016/7/layout/RepeatingBendingProcessNew"/>
    <dgm:cxn modelId="{C1994F6C-6593-9442-823C-935B63397E8E}" type="presOf" srcId="{C916996A-A24F-4E06-8503-330D09FF53F4}" destId="{B560ABE8-6ABF-E741-8469-BD665770F1A7}" srcOrd="1" destOrd="0" presId="urn:microsoft.com/office/officeart/2016/7/layout/RepeatingBendingProcessNew"/>
    <dgm:cxn modelId="{4E997F7B-7874-4744-940C-FA03C0A1BEBE}" srcId="{A76F9E68-5637-4C2B-8C08-683DC33DB623}" destId="{4A36CD07-399E-4446-9515-945808758AF4}" srcOrd="7" destOrd="0" parTransId="{67C44731-9C4E-42F9-BDDE-FE2C3E90B5E2}" sibTransId="{A60B100A-8997-45CC-8D0C-5C42AA4B0090}"/>
    <dgm:cxn modelId="{6E001682-3F33-1047-AB2E-CDD2243F6CF0}" type="presOf" srcId="{E15B6995-3F1A-42F2-A6F3-2668F24C05AF}" destId="{8461E1FF-B719-0E44-A632-230F987CFD57}" srcOrd="0" destOrd="0" presId="urn:microsoft.com/office/officeart/2016/7/layout/RepeatingBendingProcessNew"/>
    <dgm:cxn modelId="{75515BA0-30A2-4D25-B2CB-5CAE9D22CE82}" srcId="{A76F9E68-5637-4C2B-8C08-683DC33DB623}" destId="{6C4F175B-5ABC-4422-9A9F-1F4E6A5DF1D4}" srcOrd="1" destOrd="0" parTransId="{4301331A-2AC9-40B0-A18C-79792407210B}" sibTransId="{E5C586D3-B472-49F3-BD2F-73CAA79F1857}"/>
    <dgm:cxn modelId="{B02069B2-7C51-724E-8814-74B2CBA55221}" type="presOf" srcId="{553C2720-6720-4CB6-AE60-B5366E854DFF}" destId="{07C84B9F-B5A8-2644-BAFA-14BA567A0937}" srcOrd="0" destOrd="0" presId="urn:microsoft.com/office/officeart/2016/7/layout/RepeatingBendingProcessNew"/>
    <dgm:cxn modelId="{B93286B5-87F4-2146-A6E9-9102E98E8281}" type="presOf" srcId="{A76F9E68-5637-4C2B-8C08-683DC33DB623}" destId="{93306909-543C-D649-A232-E2CD3A3CB43C}" srcOrd="0" destOrd="0" presId="urn:microsoft.com/office/officeart/2016/7/layout/RepeatingBendingProcessNew"/>
    <dgm:cxn modelId="{F6684BB8-674C-184D-B10C-653B81924657}" type="presOf" srcId="{1414B898-CFC5-45AC-839A-9DFF2A0C475C}" destId="{14BC5F1B-BDD8-174A-AD3B-FD13E2033842}" srcOrd="0" destOrd="0" presId="urn:microsoft.com/office/officeart/2016/7/layout/RepeatingBendingProcessNew"/>
    <dgm:cxn modelId="{B13E23BB-75EF-41B8-BA7F-E272C399D8BF}" srcId="{A76F9E68-5637-4C2B-8C08-683DC33DB623}" destId="{7989BA7C-BD66-4526-892A-0B59A2B4D8C1}" srcOrd="0" destOrd="0" parTransId="{89E687F2-E148-41F3-8500-9083E24337DA}" sibTransId="{553C2720-6720-4CB6-AE60-B5366E854DFF}"/>
    <dgm:cxn modelId="{2AB00BC0-291D-7E4E-967B-2D6D37A45E57}" type="presOf" srcId="{A544896F-F6B7-4D7B-A608-E057D264B4E1}" destId="{E2AD1553-F99D-1E42-ACCE-1F27538C7960}" srcOrd="0" destOrd="0" presId="urn:microsoft.com/office/officeart/2016/7/layout/RepeatingBendingProcessNew"/>
    <dgm:cxn modelId="{0BF837C0-E7D0-B94B-B514-F06AB3C46554}" type="presOf" srcId="{4D390716-BC4D-42C9-A47B-02E8F908B3A6}" destId="{1BF35DDC-4082-694D-A92B-D929259993B3}" srcOrd="0" destOrd="0" presId="urn:microsoft.com/office/officeart/2016/7/layout/RepeatingBendingProcessNew"/>
    <dgm:cxn modelId="{F9FA74C2-2FC8-2C4F-9760-DD4D340C6DAB}" type="presOf" srcId="{A544896F-F6B7-4D7B-A608-E057D264B4E1}" destId="{BBF7260C-EFE9-044B-8426-8AE30330C45B}" srcOrd="1" destOrd="0" presId="urn:microsoft.com/office/officeart/2016/7/layout/RepeatingBendingProcessNew"/>
    <dgm:cxn modelId="{54FABCC3-0766-6E48-9CA4-C536096B337A}" type="presOf" srcId="{4D390716-BC4D-42C9-A47B-02E8F908B3A6}" destId="{BC9E1DB9-2AA0-4742-92C4-CBDDC2EC2980}" srcOrd="1" destOrd="0" presId="urn:microsoft.com/office/officeart/2016/7/layout/RepeatingBendingProcessNew"/>
    <dgm:cxn modelId="{39CE6DCD-1F2F-C148-A5F8-ED2DF461BFE5}" type="presOf" srcId="{0754B4DD-D42B-4130-9697-13CFE38B6845}" destId="{35B13F45-6631-D04B-AF8B-F171A9D072F7}" srcOrd="0" destOrd="0" presId="urn:microsoft.com/office/officeart/2016/7/layout/RepeatingBendingProcessNew"/>
    <dgm:cxn modelId="{A718A2CE-F92D-FE4B-A044-5B064E01E87E}" type="presOf" srcId="{11D958BA-E882-4964-B523-78D14058EE24}" destId="{3F6A980B-69F0-4B45-8E4F-91FF6CEE978D}" srcOrd="0" destOrd="0" presId="urn:microsoft.com/office/officeart/2016/7/layout/RepeatingBendingProcessNew"/>
    <dgm:cxn modelId="{D45206D5-714C-457D-AE72-FC79849B8B69}" srcId="{A76F9E68-5637-4C2B-8C08-683DC33DB623}" destId="{C10E2BA5-EDB8-4DD9-A370-D212D97F8807}" srcOrd="4" destOrd="0" parTransId="{2157AE31-F578-4AB7-B75B-46B0AC32B29E}" sibTransId="{10A86A99-CCAC-4038-8E8F-0455CAC5345B}"/>
    <dgm:cxn modelId="{738360D7-8E9C-486E-857A-54D034FC744F}" srcId="{A76F9E68-5637-4C2B-8C08-683DC33DB623}" destId="{E15B6995-3F1A-42F2-A6F3-2668F24C05AF}" srcOrd="3" destOrd="0" parTransId="{E4362549-1B5D-49F8-BE22-CF423A1E73F7}" sibTransId="{11D958BA-E882-4964-B523-78D14058EE24}"/>
    <dgm:cxn modelId="{BEE215DA-8594-194B-9BC9-2CC39867BC99}" type="presOf" srcId="{E5C586D3-B472-49F3-BD2F-73CAA79F1857}" destId="{B082D61C-9303-514A-8D05-164339615178}" srcOrd="0" destOrd="0" presId="urn:microsoft.com/office/officeart/2016/7/layout/RepeatingBendingProcessNew"/>
    <dgm:cxn modelId="{5E8E54E4-9440-9442-A739-F371F1FF59CC}" type="presOf" srcId="{10A86A99-CCAC-4038-8E8F-0455CAC5345B}" destId="{41C78490-546E-BF4C-A6E0-5B54D538597C}" srcOrd="1" destOrd="0" presId="urn:microsoft.com/office/officeart/2016/7/layout/RepeatingBendingProcessNew"/>
    <dgm:cxn modelId="{38AA24FB-573C-754F-A32A-C54A749C1904}" type="presOf" srcId="{6C4F175B-5ABC-4422-9A9F-1F4E6A5DF1D4}" destId="{4D62AA51-FDE1-E44C-BCB0-96DE1BB462E2}" srcOrd="0" destOrd="0" presId="urn:microsoft.com/office/officeart/2016/7/layout/RepeatingBendingProcessNew"/>
    <dgm:cxn modelId="{F75C3BFC-DBBD-AE46-92D7-E7E711309D07}" type="presOf" srcId="{4A36CD07-399E-4446-9515-945808758AF4}" destId="{13A25F49-5B29-6F44-8253-867588FEA61F}" srcOrd="0" destOrd="0" presId="urn:microsoft.com/office/officeart/2016/7/layout/RepeatingBendingProcessNew"/>
    <dgm:cxn modelId="{F8109EFF-7674-FB48-9662-526B0D5DDD1F}" type="presOf" srcId="{11D958BA-E882-4964-B523-78D14058EE24}" destId="{593C8833-620D-614A-B691-4B2FA64DE798}" srcOrd="1" destOrd="0" presId="urn:microsoft.com/office/officeart/2016/7/layout/RepeatingBendingProcessNew"/>
    <dgm:cxn modelId="{CBD79BBC-1906-E042-8AAF-BF7485A3BD69}" type="presParOf" srcId="{93306909-543C-D649-A232-E2CD3A3CB43C}" destId="{0B5DC4C1-672F-1743-A228-32AEE9C8071F}" srcOrd="0" destOrd="0" presId="urn:microsoft.com/office/officeart/2016/7/layout/RepeatingBendingProcessNew"/>
    <dgm:cxn modelId="{0FC5CC2C-0689-CA4B-A1AA-FE46201E74C4}" type="presParOf" srcId="{93306909-543C-D649-A232-E2CD3A3CB43C}" destId="{07C84B9F-B5A8-2644-BAFA-14BA567A0937}" srcOrd="1" destOrd="0" presId="urn:microsoft.com/office/officeart/2016/7/layout/RepeatingBendingProcessNew"/>
    <dgm:cxn modelId="{2B7928BD-253F-4D4E-AB14-93DB641A1E7A}" type="presParOf" srcId="{07C84B9F-B5A8-2644-BAFA-14BA567A0937}" destId="{C7190AEF-8B17-354B-B640-82EF7DB24406}" srcOrd="0" destOrd="0" presId="urn:microsoft.com/office/officeart/2016/7/layout/RepeatingBendingProcessNew"/>
    <dgm:cxn modelId="{4A9178DE-CDBC-6541-959E-D10C802289C8}" type="presParOf" srcId="{93306909-543C-D649-A232-E2CD3A3CB43C}" destId="{4D62AA51-FDE1-E44C-BCB0-96DE1BB462E2}" srcOrd="2" destOrd="0" presId="urn:microsoft.com/office/officeart/2016/7/layout/RepeatingBendingProcessNew"/>
    <dgm:cxn modelId="{5F66B054-2A0D-5D41-9F90-769966D94BA6}" type="presParOf" srcId="{93306909-543C-D649-A232-E2CD3A3CB43C}" destId="{B082D61C-9303-514A-8D05-164339615178}" srcOrd="3" destOrd="0" presId="urn:microsoft.com/office/officeart/2016/7/layout/RepeatingBendingProcessNew"/>
    <dgm:cxn modelId="{A3F2815C-AE0C-394F-B584-8305AB73CEC9}" type="presParOf" srcId="{B082D61C-9303-514A-8D05-164339615178}" destId="{5EB8398E-B44F-EF42-86A1-F2837B70D1D4}" srcOrd="0" destOrd="0" presId="urn:microsoft.com/office/officeart/2016/7/layout/RepeatingBendingProcessNew"/>
    <dgm:cxn modelId="{8ED3E2CF-92C1-A546-9D58-78B21D54BE48}" type="presParOf" srcId="{93306909-543C-D649-A232-E2CD3A3CB43C}" destId="{35B13F45-6631-D04B-AF8B-F171A9D072F7}" srcOrd="4" destOrd="0" presId="urn:microsoft.com/office/officeart/2016/7/layout/RepeatingBendingProcessNew"/>
    <dgm:cxn modelId="{F151F390-3470-B942-A124-C6A73A90F2E4}" type="presParOf" srcId="{93306909-543C-D649-A232-E2CD3A3CB43C}" destId="{FC609662-27DC-394D-BCB0-D730D423B910}" srcOrd="5" destOrd="0" presId="urn:microsoft.com/office/officeart/2016/7/layout/RepeatingBendingProcessNew"/>
    <dgm:cxn modelId="{50B69A04-5847-DE43-AEE6-336058C09983}" type="presParOf" srcId="{FC609662-27DC-394D-BCB0-D730D423B910}" destId="{B560ABE8-6ABF-E741-8469-BD665770F1A7}" srcOrd="0" destOrd="0" presId="urn:microsoft.com/office/officeart/2016/7/layout/RepeatingBendingProcessNew"/>
    <dgm:cxn modelId="{4AD0C779-B876-174B-9C89-C928539F93C9}" type="presParOf" srcId="{93306909-543C-D649-A232-E2CD3A3CB43C}" destId="{8461E1FF-B719-0E44-A632-230F987CFD57}" srcOrd="6" destOrd="0" presId="urn:microsoft.com/office/officeart/2016/7/layout/RepeatingBendingProcessNew"/>
    <dgm:cxn modelId="{F87CEE4C-123F-094F-8CCB-4046F9F48140}" type="presParOf" srcId="{93306909-543C-D649-A232-E2CD3A3CB43C}" destId="{3F6A980B-69F0-4B45-8E4F-91FF6CEE978D}" srcOrd="7" destOrd="0" presId="urn:microsoft.com/office/officeart/2016/7/layout/RepeatingBendingProcessNew"/>
    <dgm:cxn modelId="{BDD9F941-CF94-2B4B-AC4E-7146D203229C}" type="presParOf" srcId="{3F6A980B-69F0-4B45-8E4F-91FF6CEE978D}" destId="{593C8833-620D-614A-B691-4B2FA64DE798}" srcOrd="0" destOrd="0" presId="urn:microsoft.com/office/officeart/2016/7/layout/RepeatingBendingProcessNew"/>
    <dgm:cxn modelId="{4A5FF433-669F-CE42-8273-28BC3564FE85}" type="presParOf" srcId="{93306909-543C-D649-A232-E2CD3A3CB43C}" destId="{2C9C9539-FE09-CB43-95F1-87DE8EC89BBB}" srcOrd="8" destOrd="0" presId="urn:microsoft.com/office/officeart/2016/7/layout/RepeatingBendingProcessNew"/>
    <dgm:cxn modelId="{7B7914DA-4E99-1540-8B43-F81D87D43704}" type="presParOf" srcId="{93306909-543C-D649-A232-E2CD3A3CB43C}" destId="{84A4BB82-F629-AE4A-A3B7-E6635EC5992B}" srcOrd="9" destOrd="0" presId="urn:microsoft.com/office/officeart/2016/7/layout/RepeatingBendingProcessNew"/>
    <dgm:cxn modelId="{182D84BF-DD7E-7241-A910-1387A75F6E54}" type="presParOf" srcId="{84A4BB82-F629-AE4A-A3B7-E6635EC5992B}" destId="{41C78490-546E-BF4C-A6E0-5B54D538597C}" srcOrd="0" destOrd="0" presId="urn:microsoft.com/office/officeart/2016/7/layout/RepeatingBendingProcessNew"/>
    <dgm:cxn modelId="{5618D33B-5435-8243-A7FD-2EC68D1008BD}" type="presParOf" srcId="{93306909-543C-D649-A232-E2CD3A3CB43C}" destId="{14BC5F1B-BDD8-174A-AD3B-FD13E2033842}" srcOrd="10" destOrd="0" presId="urn:microsoft.com/office/officeart/2016/7/layout/RepeatingBendingProcessNew"/>
    <dgm:cxn modelId="{3D07469C-636E-8F4E-87E2-180EA7D595F5}" type="presParOf" srcId="{93306909-543C-D649-A232-E2CD3A3CB43C}" destId="{1BF35DDC-4082-694D-A92B-D929259993B3}" srcOrd="11" destOrd="0" presId="urn:microsoft.com/office/officeart/2016/7/layout/RepeatingBendingProcessNew"/>
    <dgm:cxn modelId="{CAA5A51A-B70F-D045-83FE-6768A6EA93CD}" type="presParOf" srcId="{1BF35DDC-4082-694D-A92B-D929259993B3}" destId="{BC9E1DB9-2AA0-4742-92C4-CBDDC2EC2980}" srcOrd="0" destOrd="0" presId="urn:microsoft.com/office/officeart/2016/7/layout/RepeatingBendingProcessNew"/>
    <dgm:cxn modelId="{423977AB-7D39-1B4C-BDDB-A4091A9D3B66}" type="presParOf" srcId="{93306909-543C-D649-A232-E2CD3A3CB43C}" destId="{52BE2ABC-EB98-094C-B517-0D6C009A42E6}" srcOrd="12" destOrd="0" presId="urn:microsoft.com/office/officeart/2016/7/layout/RepeatingBendingProcessNew"/>
    <dgm:cxn modelId="{3C8596AC-973C-F048-84D8-EB3A535EC798}" type="presParOf" srcId="{93306909-543C-D649-A232-E2CD3A3CB43C}" destId="{E2AD1553-F99D-1E42-ACCE-1F27538C7960}" srcOrd="13" destOrd="0" presId="urn:microsoft.com/office/officeart/2016/7/layout/RepeatingBendingProcessNew"/>
    <dgm:cxn modelId="{F5DD441F-9E45-6245-A8BB-58FF47D84797}" type="presParOf" srcId="{E2AD1553-F99D-1E42-ACCE-1F27538C7960}" destId="{BBF7260C-EFE9-044B-8426-8AE30330C45B}" srcOrd="0" destOrd="0" presId="urn:microsoft.com/office/officeart/2016/7/layout/RepeatingBendingProcessNew"/>
    <dgm:cxn modelId="{B6134F92-3288-F84B-9647-BBD4C7DE69BA}" type="presParOf" srcId="{93306909-543C-D649-A232-E2CD3A3CB43C}" destId="{13A25F49-5B29-6F44-8253-867588FEA61F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56BB62-EE46-4D34-9F39-A714F66A7C23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7F6CD56D-45C3-4727-87DC-CB341CCDD2A7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Job Title: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 Customer Service Assistant</a:t>
          </a:r>
          <a:b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Location: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 Tesco UK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8F6B31-AE70-4109-AEB9-8028B7A7EA46}" type="parTrans" cxnId="{CA1F9563-D5C9-44EE-8526-913657AB383E}">
      <dgm:prSet/>
      <dgm:spPr/>
      <dgm:t>
        <a:bodyPr/>
        <a:lstStyle/>
        <a:p>
          <a:endParaRPr lang="en-US"/>
        </a:p>
      </dgm:t>
    </dgm:pt>
    <dgm:pt modelId="{4E119FB1-2E03-43FD-8EAB-475DC5CA68E0}" type="sibTrans" cxnId="{CA1F9563-D5C9-44EE-8526-913657AB383E}">
      <dgm:prSet/>
      <dgm:spPr/>
      <dgm:t>
        <a:bodyPr/>
        <a:lstStyle/>
        <a:p>
          <a:endParaRPr lang="en-US"/>
        </a:p>
      </dgm:t>
    </dgm:pt>
    <dgm:pt modelId="{9AC238CA-1F1C-4624-B076-0471E78C4073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Responsibilities: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F3AD8B-8E31-4C99-A425-151E81BD4DAD}" type="parTrans" cxnId="{CCEA380F-42D6-4AF7-A39A-CC3148EB6603}">
      <dgm:prSet/>
      <dgm:spPr/>
      <dgm:t>
        <a:bodyPr/>
        <a:lstStyle/>
        <a:p>
          <a:endParaRPr lang="en-US"/>
        </a:p>
      </dgm:t>
    </dgm:pt>
    <dgm:pt modelId="{90E5A26E-7B27-49C8-81C0-1BAF399BDCD6}" type="sibTrans" cxnId="{CCEA380F-42D6-4AF7-A39A-CC3148EB6603}">
      <dgm:prSet/>
      <dgm:spPr/>
      <dgm:t>
        <a:bodyPr/>
        <a:lstStyle/>
        <a:p>
          <a:endParaRPr lang="en-US"/>
        </a:p>
      </dgm:t>
    </dgm:pt>
    <dgm:pt modelId="{96E620BC-4E9A-4B01-B314-5070789667D7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Provide excellent customer service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1812B6-D5B2-42B4-A152-4C7696458D32}" type="parTrans" cxnId="{8DA699DB-FE39-4E57-82D8-4554FCFA6FC6}">
      <dgm:prSet/>
      <dgm:spPr/>
      <dgm:t>
        <a:bodyPr/>
        <a:lstStyle/>
        <a:p>
          <a:endParaRPr lang="en-US"/>
        </a:p>
      </dgm:t>
    </dgm:pt>
    <dgm:pt modelId="{B3B16300-C974-4A6A-84B3-2D8D85A62E27}" type="sibTrans" cxnId="{8DA699DB-FE39-4E57-82D8-4554FCFA6FC6}">
      <dgm:prSet/>
      <dgm:spPr/>
      <dgm:t>
        <a:bodyPr/>
        <a:lstStyle/>
        <a:p>
          <a:endParaRPr lang="en-US"/>
        </a:p>
      </dgm:t>
    </dgm:pt>
    <dgm:pt modelId="{14A3008D-40BB-4795-BC3A-761747FAAF98}">
      <dgm:prSet/>
      <dgm:spPr/>
      <dgm:t>
        <a:bodyPr/>
        <a:lstStyle/>
        <a:p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Processing payment</a:t>
          </a:r>
        </a:p>
      </dgm:t>
    </dgm:pt>
    <dgm:pt modelId="{023C6948-5528-437A-94C2-1DAAF547DA8B}" type="parTrans" cxnId="{C01EF8D2-1AF3-497A-9857-550E426BEAC3}">
      <dgm:prSet/>
      <dgm:spPr/>
      <dgm:t>
        <a:bodyPr/>
        <a:lstStyle/>
        <a:p>
          <a:endParaRPr lang="en-US"/>
        </a:p>
      </dgm:t>
    </dgm:pt>
    <dgm:pt modelId="{2716F3CB-A8F8-45DC-8149-27EF66989253}" type="sibTrans" cxnId="{C01EF8D2-1AF3-497A-9857-550E426BEAC3}">
      <dgm:prSet/>
      <dgm:spPr/>
      <dgm:t>
        <a:bodyPr/>
        <a:lstStyle/>
        <a:p>
          <a:endParaRPr lang="en-US"/>
        </a:p>
      </dgm:t>
    </dgm:pt>
    <dgm:pt modelId="{9D6096B1-1C67-4453-9934-8BD1261550F7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Stoking shelves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79D611-589A-425F-8F48-DA2EB7B74E9C}" type="parTrans" cxnId="{C0EF3544-FBA7-4ED7-98D6-BF64F3122DE8}">
      <dgm:prSet/>
      <dgm:spPr/>
      <dgm:t>
        <a:bodyPr/>
        <a:lstStyle/>
        <a:p>
          <a:endParaRPr lang="en-US"/>
        </a:p>
      </dgm:t>
    </dgm:pt>
    <dgm:pt modelId="{FC8D640B-54A8-46D4-B56C-6A9D09B60EF6}" type="sibTrans" cxnId="{C0EF3544-FBA7-4ED7-98D6-BF64F3122DE8}">
      <dgm:prSet/>
      <dgm:spPr/>
      <dgm:t>
        <a:bodyPr/>
        <a:lstStyle/>
        <a:p>
          <a:endParaRPr lang="en-US"/>
        </a:p>
      </dgm:t>
    </dgm:pt>
    <dgm:pt modelId="{6FDE5E9A-5F76-4F68-9962-6AA8D1B75B4D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Maintain the store appearance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2D881A-64F9-4B09-BE7B-EA2DEA78175E}" type="parTrans" cxnId="{C13AAFE9-ED90-4DA6-8BBC-698865A541F4}">
      <dgm:prSet/>
      <dgm:spPr/>
      <dgm:t>
        <a:bodyPr/>
        <a:lstStyle/>
        <a:p>
          <a:endParaRPr lang="en-US"/>
        </a:p>
      </dgm:t>
    </dgm:pt>
    <dgm:pt modelId="{00DC9DE6-B780-4E1D-A182-A45E07FBD606}" type="sibTrans" cxnId="{C13AAFE9-ED90-4DA6-8BBC-698865A541F4}">
      <dgm:prSet/>
      <dgm:spPr/>
      <dgm:t>
        <a:bodyPr/>
        <a:lstStyle/>
        <a:p>
          <a:endParaRPr lang="en-US"/>
        </a:p>
      </dgm:t>
    </dgm:pt>
    <dgm:pt modelId="{8D5D5F88-A500-7949-B7FF-5140CD0C19ED}" type="pres">
      <dgm:prSet presAssocID="{B856BB62-EE46-4D34-9F39-A714F66A7C23}" presName="vert0" presStyleCnt="0">
        <dgm:presLayoutVars>
          <dgm:dir/>
          <dgm:animOne val="branch"/>
          <dgm:animLvl val="lvl"/>
        </dgm:presLayoutVars>
      </dgm:prSet>
      <dgm:spPr/>
    </dgm:pt>
    <dgm:pt modelId="{7A1E7C45-5F37-0F48-B058-81603AD2A777}" type="pres">
      <dgm:prSet presAssocID="{7F6CD56D-45C3-4727-87DC-CB341CCDD2A7}" presName="thickLine" presStyleLbl="alignNode1" presStyleIdx="0" presStyleCnt="6"/>
      <dgm:spPr/>
    </dgm:pt>
    <dgm:pt modelId="{6BC1727C-4968-7F41-8498-26C0FD876FE7}" type="pres">
      <dgm:prSet presAssocID="{7F6CD56D-45C3-4727-87DC-CB341CCDD2A7}" presName="horz1" presStyleCnt="0"/>
      <dgm:spPr/>
    </dgm:pt>
    <dgm:pt modelId="{A9C2BB4A-E66C-D246-9F3C-5BA88F3B8817}" type="pres">
      <dgm:prSet presAssocID="{7F6CD56D-45C3-4727-87DC-CB341CCDD2A7}" presName="tx1" presStyleLbl="revTx" presStyleIdx="0" presStyleCnt="6"/>
      <dgm:spPr/>
    </dgm:pt>
    <dgm:pt modelId="{96CB23D7-4302-E34E-8F24-D1BC9972CFD4}" type="pres">
      <dgm:prSet presAssocID="{7F6CD56D-45C3-4727-87DC-CB341CCDD2A7}" presName="vert1" presStyleCnt="0"/>
      <dgm:spPr/>
    </dgm:pt>
    <dgm:pt modelId="{9C6CF4E9-2944-7F4A-B23D-6F28C20A9496}" type="pres">
      <dgm:prSet presAssocID="{9AC238CA-1F1C-4624-B076-0471E78C4073}" presName="thickLine" presStyleLbl="alignNode1" presStyleIdx="1" presStyleCnt="6"/>
      <dgm:spPr/>
    </dgm:pt>
    <dgm:pt modelId="{CA9BC714-6AB4-DC47-951B-F0EE237F8B48}" type="pres">
      <dgm:prSet presAssocID="{9AC238CA-1F1C-4624-B076-0471E78C4073}" presName="horz1" presStyleCnt="0"/>
      <dgm:spPr/>
    </dgm:pt>
    <dgm:pt modelId="{6BE833E6-C3A4-354C-8B96-D81FF609F74F}" type="pres">
      <dgm:prSet presAssocID="{9AC238CA-1F1C-4624-B076-0471E78C4073}" presName="tx1" presStyleLbl="revTx" presStyleIdx="1" presStyleCnt="6"/>
      <dgm:spPr/>
    </dgm:pt>
    <dgm:pt modelId="{60D07C1D-1354-2144-8651-69C49801A409}" type="pres">
      <dgm:prSet presAssocID="{9AC238CA-1F1C-4624-B076-0471E78C4073}" presName="vert1" presStyleCnt="0"/>
      <dgm:spPr/>
    </dgm:pt>
    <dgm:pt modelId="{5287125E-56D9-5A4D-BD8E-72F76E1A0139}" type="pres">
      <dgm:prSet presAssocID="{96E620BC-4E9A-4B01-B314-5070789667D7}" presName="thickLine" presStyleLbl="alignNode1" presStyleIdx="2" presStyleCnt="6"/>
      <dgm:spPr/>
    </dgm:pt>
    <dgm:pt modelId="{FA3FCFDF-5162-8040-AC28-35C270C8160C}" type="pres">
      <dgm:prSet presAssocID="{96E620BC-4E9A-4B01-B314-5070789667D7}" presName="horz1" presStyleCnt="0"/>
      <dgm:spPr/>
    </dgm:pt>
    <dgm:pt modelId="{77A4A0D1-5E84-8A41-A85E-B7194FC6F08F}" type="pres">
      <dgm:prSet presAssocID="{96E620BC-4E9A-4B01-B314-5070789667D7}" presName="tx1" presStyleLbl="revTx" presStyleIdx="2" presStyleCnt="6"/>
      <dgm:spPr/>
    </dgm:pt>
    <dgm:pt modelId="{47C688F2-27DC-4A46-89D4-13F4BA5AA857}" type="pres">
      <dgm:prSet presAssocID="{96E620BC-4E9A-4B01-B314-5070789667D7}" presName="vert1" presStyleCnt="0"/>
      <dgm:spPr/>
    </dgm:pt>
    <dgm:pt modelId="{54BB8164-AF0F-B147-B94A-9F5765149D13}" type="pres">
      <dgm:prSet presAssocID="{14A3008D-40BB-4795-BC3A-761747FAAF98}" presName="thickLine" presStyleLbl="alignNode1" presStyleIdx="3" presStyleCnt="6"/>
      <dgm:spPr/>
    </dgm:pt>
    <dgm:pt modelId="{690DDC64-F73B-024B-B467-1A3B49337360}" type="pres">
      <dgm:prSet presAssocID="{14A3008D-40BB-4795-BC3A-761747FAAF98}" presName="horz1" presStyleCnt="0"/>
      <dgm:spPr/>
    </dgm:pt>
    <dgm:pt modelId="{69663A4D-41AC-044E-8952-553560394883}" type="pres">
      <dgm:prSet presAssocID="{14A3008D-40BB-4795-BC3A-761747FAAF98}" presName="tx1" presStyleLbl="revTx" presStyleIdx="3" presStyleCnt="6"/>
      <dgm:spPr/>
    </dgm:pt>
    <dgm:pt modelId="{A6E1BA99-167E-CE42-8291-64D3EB27DFFC}" type="pres">
      <dgm:prSet presAssocID="{14A3008D-40BB-4795-BC3A-761747FAAF98}" presName="vert1" presStyleCnt="0"/>
      <dgm:spPr/>
    </dgm:pt>
    <dgm:pt modelId="{D81D39B0-B5B8-8247-AFF5-49479BCE0E6C}" type="pres">
      <dgm:prSet presAssocID="{9D6096B1-1C67-4453-9934-8BD1261550F7}" presName="thickLine" presStyleLbl="alignNode1" presStyleIdx="4" presStyleCnt="6"/>
      <dgm:spPr/>
    </dgm:pt>
    <dgm:pt modelId="{519D0082-38F7-0743-BE2A-474BEC6430F8}" type="pres">
      <dgm:prSet presAssocID="{9D6096B1-1C67-4453-9934-8BD1261550F7}" presName="horz1" presStyleCnt="0"/>
      <dgm:spPr/>
    </dgm:pt>
    <dgm:pt modelId="{CF5F8162-3670-144E-9200-BE39DD279165}" type="pres">
      <dgm:prSet presAssocID="{9D6096B1-1C67-4453-9934-8BD1261550F7}" presName="tx1" presStyleLbl="revTx" presStyleIdx="4" presStyleCnt="6"/>
      <dgm:spPr/>
    </dgm:pt>
    <dgm:pt modelId="{E0A31699-C17E-3647-B4AF-4041F01110A7}" type="pres">
      <dgm:prSet presAssocID="{9D6096B1-1C67-4453-9934-8BD1261550F7}" presName="vert1" presStyleCnt="0"/>
      <dgm:spPr/>
    </dgm:pt>
    <dgm:pt modelId="{F58553AE-1F5D-8843-8542-90BC2C10F9C0}" type="pres">
      <dgm:prSet presAssocID="{6FDE5E9A-5F76-4F68-9962-6AA8D1B75B4D}" presName="thickLine" presStyleLbl="alignNode1" presStyleIdx="5" presStyleCnt="6"/>
      <dgm:spPr/>
    </dgm:pt>
    <dgm:pt modelId="{21D20948-6E41-7E4C-961B-62D3B603C0DC}" type="pres">
      <dgm:prSet presAssocID="{6FDE5E9A-5F76-4F68-9962-6AA8D1B75B4D}" presName="horz1" presStyleCnt="0"/>
      <dgm:spPr/>
    </dgm:pt>
    <dgm:pt modelId="{060C2F78-7913-5D4B-B33E-235CEF1DC62C}" type="pres">
      <dgm:prSet presAssocID="{6FDE5E9A-5F76-4F68-9962-6AA8D1B75B4D}" presName="tx1" presStyleLbl="revTx" presStyleIdx="5" presStyleCnt="6"/>
      <dgm:spPr/>
    </dgm:pt>
    <dgm:pt modelId="{15AB50CD-406B-5E4C-AC0C-D3461B073E47}" type="pres">
      <dgm:prSet presAssocID="{6FDE5E9A-5F76-4F68-9962-6AA8D1B75B4D}" presName="vert1" presStyleCnt="0"/>
      <dgm:spPr/>
    </dgm:pt>
  </dgm:ptLst>
  <dgm:cxnLst>
    <dgm:cxn modelId="{CCEA380F-42D6-4AF7-A39A-CC3148EB6603}" srcId="{B856BB62-EE46-4D34-9F39-A714F66A7C23}" destId="{9AC238CA-1F1C-4624-B076-0471E78C4073}" srcOrd="1" destOrd="0" parTransId="{65F3AD8B-8E31-4C99-A425-151E81BD4DAD}" sibTransId="{90E5A26E-7B27-49C8-81C0-1BAF399BDCD6}"/>
    <dgm:cxn modelId="{1DBD131C-066C-874A-ADE0-DBD074B85F5B}" type="presOf" srcId="{6FDE5E9A-5F76-4F68-9962-6AA8D1B75B4D}" destId="{060C2F78-7913-5D4B-B33E-235CEF1DC62C}" srcOrd="0" destOrd="0" presId="urn:microsoft.com/office/officeart/2008/layout/LinedList"/>
    <dgm:cxn modelId="{FDE3DC35-69A8-4C47-85B1-90DEE7BE36FF}" type="presOf" srcId="{7F6CD56D-45C3-4727-87DC-CB341CCDD2A7}" destId="{A9C2BB4A-E66C-D246-9F3C-5BA88F3B8817}" srcOrd="0" destOrd="0" presId="urn:microsoft.com/office/officeart/2008/layout/LinedList"/>
    <dgm:cxn modelId="{C0EF3544-FBA7-4ED7-98D6-BF64F3122DE8}" srcId="{B856BB62-EE46-4D34-9F39-A714F66A7C23}" destId="{9D6096B1-1C67-4453-9934-8BD1261550F7}" srcOrd="4" destOrd="0" parTransId="{4579D611-589A-425F-8F48-DA2EB7B74E9C}" sibTransId="{FC8D640B-54A8-46D4-B56C-6A9D09B60EF6}"/>
    <dgm:cxn modelId="{C4DD9549-02C0-BA46-93BF-EC4C974B0BD1}" type="presOf" srcId="{9D6096B1-1C67-4453-9934-8BD1261550F7}" destId="{CF5F8162-3670-144E-9200-BE39DD279165}" srcOrd="0" destOrd="0" presId="urn:microsoft.com/office/officeart/2008/layout/LinedList"/>
    <dgm:cxn modelId="{49E8F959-5B7A-5440-8D31-282DE066987D}" type="presOf" srcId="{96E620BC-4E9A-4B01-B314-5070789667D7}" destId="{77A4A0D1-5E84-8A41-A85E-B7194FC6F08F}" srcOrd="0" destOrd="0" presId="urn:microsoft.com/office/officeart/2008/layout/LinedList"/>
    <dgm:cxn modelId="{CA1F9563-D5C9-44EE-8526-913657AB383E}" srcId="{B856BB62-EE46-4D34-9F39-A714F66A7C23}" destId="{7F6CD56D-45C3-4727-87DC-CB341CCDD2A7}" srcOrd="0" destOrd="0" parTransId="{4F8F6B31-AE70-4109-AEB9-8028B7A7EA46}" sibTransId="{4E119FB1-2E03-43FD-8EAB-475DC5CA68E0}"/>
    <dgm:cxn modelId="{65C15790-4E7B-B442-B1FD-45AE72B35686}" type="presOf" srcId="{9AC238CA-1F1C-4624-B076-0471E78C4073}" destId="{6BE833E6-C3A4-354C-8B96-D81FF609F74F}" srcOrd="0" destOrd="0" presId="urn:microsoft.com/office/officeart/2008/layout/LinedList"/>
    <dgm:cxn modelId="{634761C5-C969-3C4A-8E3D-6E76A698E43A}" type="presOf" srcId="{B856BB62-EE46-4D34-9F39-A714F66A7C23}" destId="{8D5D5F88-A500-7949-B7FF-5140CD0C19ED}" srcOrd="0" destOrd="0" presId="urn:microsoft.com/office/officeart/2008/layout/LinedList"/>
    <dgm:cxn modelId="{C01EF8D2-1AF3-497A-9857-550E426BEAC3}" srcId="{B856BB62-EE46-4D34-9F39-A714F66A7C23}" destId="{14A3008D-40BB-4795-BC3A-761747FAAF98}" srcOrd="3" destOrd="0" parTransId="{023C6948-5528-437A-94C2-1DAAF547DA8B}" sibTransId="{2716F3CB-A8F8-45DC-8149-27EF66989253}"/>
    <dgm:cxn modelId="{BD5B20DB-C8E4-F345-B28F-05B07600CC4C}" type="presOf" srcId="{14A3008D-40BB-4795-BC3A-761747FAAF98}" destId="{69663A4D-41AC-044E-8952-553560394883}" srcOrd="0" destOrd="0" presId="urn:microsoft.com/office/officeart/2008/layout/LinedList"/>
    <dgm:cxn modelId="{8DA699DB-FE39-4E57-82D8-4554FCFA6FC6}" srcId="{B856BB62-EE46-4D34-9F39-A714F66A7C23}" destId="{96E620BC-4E9A-4B01-B314-5070789667D7}" srcOrd="2" destOrd="0" parTransId="{D21812B6-D5B2-42B4-A152-4C7696458D32}" sibTransId="{B3B16300-C974-4A6A-84B3-2D8D85A62E27}"/>
    <dgm:cxn modelId="{C13AAFE9-ED90-4DA6-8BBC-698865A541F4}" srcId="{B856BB62-EE46-4D34-9F39-A714F66A7C23}" destId="{6FDE5E9A-5F76-4F68-9962-6AA8D1B75B4D}" srcOrd="5" destOrd="0" parTransId="{3D2D881A-64F9-4B09-BE7B-EA2DEA78175E}" sibTransId="{00DC9DE6-B780-4E1D-A182-A45E07FBD606}"/>
    <dgm:cxn modelId="{DB3A62D1-310D-EC43-A205-2D0C13F63FC5}" type="presParOf" srcId="{8D5D5F88-A500-7949-B7FF-5140CD0C19ED}" destId="{7A1E7C45-5F37-0F48-B058-81603AD2A777}" srcOrd="0" destOrd="0" presId="urn:microsoft.com/office/officeart/2008/layout/LinedList"/>
    <dgm:cxn modelId="{290F667A-37F7-2F4D-AB81-B8100E4DDC49}" type="presParOf" srcId="{8D5D5F88-A500-7949-B7FF-5140CD0C19ED}" destId="{6BC1727C-4968-7F41-8498-26C0FD876FE7}" srcOrd="1" destOrd="0" presId="urn:microsoft.com/office/officeart/2008/layout/LinedList"/>
    <dgm:cxn modelId="{E90DF855-BDD3-4941-8A70-73A5640DA668}" type="presParOf" srcId="{6BC1727C-4968-7F41-8498-26C0FD876FE7}" destId="{A9C2BB4A-E66C-D246-9F3C-5BA88F3B8817}" srcOrd="0" destOrd="0" presId="urn:microsoft.com/office/officeart/2008/layout/LinedList"/>
    <dgm:cxn modelId="{E628BB11-207F-5C44-B6C4-EAB9C378A20D}" type="presParOf" srcId="{6BC1727C-4968-7F41-8498-26C0FD876FE7}" destId="{96CB23D7-4302-E34E-8F24-D1BC9972CFD4}" srcOrd="1" destOrd="0" presId="urn:microsoft.com/office/officeart/2008/layout/LinedList"/>
    <dgm:cxn modelId="{13D6C2AD-65D4-BD45-81EF-CA02AEB0663C}" type="presParOf" srcId="{8D5D5F88-A500-7949-B7FF-5140CD0C19ED}" destId="{9C6CF4E9-2944-7F4A-B23D-6F28C20A9496}" srcOrd="2" destOrd="0" presId="urn:microsoft.com/office/officeart/2008/layout/LinedList"/>
    <dgm:cxn modelId="{FDF49DC3-F031-B042-B591-473486AA8774}" type="presParOf" srcId="{8D5D5F88-A500-7949-B7FF-5140CD0C19ED}" destId="{CA9BC714-6AB4-DC47-951B-F0EE237F8B48}" srcOrd="3" destOrd="0" presId="urn:microsoft.com/office/officeart/2008/layout/LinedList"/>
    <dgm:cxn modelId="{329E55C6-7DEF-4E42-879B-17E9C375210F}" type="presParOf" srcId="{CA9BC714-6AB4-DC47-951B-F0EE237F8B48}" destId="{6BE833E6-C3A4-354C-8B96-D81FF609F74F}" srcOrd="0" destOrd="0" presId="urn:microsoft.com/office/officeart/2008/layout/LinedList"/>
    <dgm:cxn modelId="{E9D526FA-AF87-3143-A6E8-704B608C24A6}" type="presParOf" srcId="{CA9BC714-6AB4-DC47-951B-F0EE237F8B48}" destId="{60D07C1D-1354-2144-8651-69C49801A409}" srcOrd="1" destOrd="0" presId="urn:microsoft.com/office/officeart/2008/layout/LinedList"/>
    <dgm:cxn modelId="{D5DFF3D9-679B-7947-B1CB-196B49F85CE7}" type="presParOf" srcId="{8D5D5F88-A500-7949-B7FF-5140CD0C19ED}" destId="{5287125E-56D9-5A4D-BD8E-72F76E1A0139}" srcOrd="4" destOrd="0" presId="urn:microsoft.com/office/officeart/2008/layout/LinedList"/>
    <dgm:cxn modelId="{8965E1D5-8FAC-3A4F-8EDC-7B507651A078}" type="presParOf" srcId="{8D5D5F88-A500-7949-B7FF-5140CD0C19ED}" destId="{FA3FCFDF-5162-8040-AC28-35C270C8160C}" srcOrd="5" destOrd="0" presId="urn:microsoft.com/office/officeart/2008/layout/LinedList"/>
    <dgm:cxn modelId="{85E148CD-7C7D-4545-B579-8A7FB201348E}" type="presParOf" srcId="{FA3FCFDF-5162-8040-AC28-35C270C8160C}" destId="{77A4A0D1-5E84-8A41-A85E-B7194FC6F08F}" srcOrd="0" destOrd="0" presId="urn:microsoft.com/office/officeart/2008/layout/LinedList"/>
    <dgm:cxn modelId="{6BA710D8-337D-444D-B848-4D29D29F0D72}" type="presParOf" srcId="{FA3FCFDF-5162-8040-AC28-35C270C8160C}" destId="{47C688F2-27DC-4A46-89D4-13F4BA5AA857}" srcOrd="1" destOrd="0" presId="urn:microsoft.com/office/officeart/2008/layout/LinedList"/>
    <dgm:cxn modelId="{248443F8-13A2-404E-9C36-69273A687520}" type="presParOf" srcId="{8D5D5F88-A500-7949-B7FF-5140CD0C19ED}" destId="{54BB8164-AF0F-B147-B94A-9F5765149D13}" srcOrd="6" destOrd="0" presId="urn:microsoft.com/office/officeart/2008/layout/LinedList"/>
    <dgm:cxn modelId="{C2D3350B-59AF-9343-8298-0209FBD50280}" type="presParOf" srcId="{8D5D5F88-A500-7949-B7FF-5140CD0C19ED}" destId="{690DDC64-F73B-024B-B467-1A3B49337360}" srcOrd="7" destOrd="0" presId="urn:microsoft.com/office/officeart/2008/layout/LinedList"/>
    <dgm:cxn modelId="{A760BF26-225C-DD46-B000-7F0E2E74EF71}" type="presParOf" srcId="{690DDC64-F73B-024B-B467-1A3B49337360}" destId="{69663A4D-41AC-044E-8952-553560394883}" srcOrd="0" destOrd="0" presId="urn:microsoft.com/office/officeart/2008/layout/LinedList"/>
    <dgm:cxn modelId="{40ED26FE-7DC5-3A46-A963-3CCDE52991EA}" type="presParOf" srcId="{690DDC64-F73B-024B-B467-1A3B49337360}" destId="{A6E1BA99-167E-CE42-8291-64D3EB27DFFC}" srcOrd="1" destOrd="0" presId="urn:microsoft.com/office/officeart/2008/layout/LinedList"/>
    <dgm:cxn modelId="{B3A4439C-91ED-3943-ABC2-5EF71523226E}" type="presParOf" srcId="{8D5D5F88-A500-7949-B7FF-5140CD0C19ED}" destId="{D81D39B0-B5B8-8247-AFF5-49479BCE0E6C}" srcOrd="8" destOrd="0" presId="urn:microsoft.com/office/officeart/2008/layout/LinedList"/>
    <dgm:cxn modelId="{E9ED4071-66B4-EA48-8A12-39C7A82886AB}" type="presParOf" srcId="{8D5D5F88-A500-7949-B7FF-5140CD0C19ED}" destId="{519D0082-38F7-0743-BE2A-474BEC6430F8}" srcOrd="9" destOrd="0" presId="urn:microsoft.com/office/officeart/2008/layout/LinedList"/>
    <dgm:cxn modelId="{AC83532F-4416-BF48-89D7-568CD68D0BB6}" type="presParOf" srcId="{519D0082-38F7-0743-BE2A-474BEC6430F8}" destId="{CF5F8162-3670-144E-9200-BE39DD279165}" srcOrd="0" destOrd="0" presId="urn:microsoft.com/office/officeart/2008/layout/LinedList"/>
    <dgm:cxn modelId="{F4558193-5C5E-D547-920A-D124FAC6E942}" type="presParOf" srcId="{519D0082-38F7-0743-BE2A-474BEC6430F8}" destId="{E0A31699-C17E-3647-B4AF-4041F01110A7}" srcOrd="1" destOrd="0" presId="urn:microsoft.com/office/officeart/2008/layout/LinedList"/>
    <dgm:cxn modelId="{9100AC37-229F-0C4B-BFCA-9BB2878BBE45}" type="presParOf" srcId="{8D5D5F88-A500-7949-B7FF-5140CD0C19ED}" destId="{F58553AE-1F5D-8843-8542-90BC2C10F9C0}" srcOrd="10" destOrd="0" presId="urn:microsoft.com/office/officeart/2008/layout/LinedList"/>
    <dgm:cxn modelId="{B034F5A6-135B-E64F-96CB-EA18E1980064}" type="presParOf" srcId="{8D5D5F88-A500-7949-B7FF-5140CD0C19ED}" destId="{21D20948-6E41-7E4C-961B-62D3B603C0DC}" srcOrd="11" destOrd="0" presId="urn:microsoft.com/office/officeart/2008/layout/LinedList"/>
    <dgm:cxn modelId="{382A2CFF-F3A5-7043-B503-6C5448BCF559}" type="presParOf" srcId="{21D20948-6E41-7E4C-961B-62D3B603C0DC}" destId="{060C2F78-7913-5D4B-B33E-235CEF1DC62C}" srcOrd="0" destOrd="0" presId="urn:microsoft.com/office/officeart/2008/layout/LinedList"/>
    <dgm:cxn modelId="{68B28B9E-77FE-B342-8305-43F46972BFD1}" type="presParOf" srcId="{21D20948-6E41-7E4C-961B-62D3B603C0DC}" destId="{15AB50CD-406B-5E4C-AC0C-D3461B073E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F15CB7-93A7-4143-92A4-68F1AF87310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041F675-3C0F-4220-A582-04EFA8D1DE74}">
      <dgm:prSet/>
      <dgm:spPr/>
      <dgm:t>
        <a:bodyPr/>
        <a:lstStyle/>
        <a:p>
          <a:r>
            <a:rPr lang="en-GB" b="1"/>
            <a:t>Skills &amp; Abilities</a:t>
          </a:r>
          <a:endParaRPr lang="en-US"/>
        </a:p>
      </dgm:t>
    </dgm:pt>
    <dgm:pt modelId="{D7306A34-92EF-479D-85C8-A9574DD93D64}" type="parTrans" cxnId="{684758C8-386D-439E-A624-BC0CEB4741FC}">
      <dgm:prSet/>
      <dgm:spPr/>
      <dgm:t>
        <a:bodyPr/>
        <a:lstStyle/>
        <a:p>
          <a:endParaRPr lang="en-US"/>
        </a:p>
      </dgm:t>
    </dgm:pt>
    <dgm:pt modelId="{C19D0507-E7A3-4A44-8E20-B7C59E4B0A3D}" type="sibTrans" cxnId="{684758C8-386D-439E-A624-BC0CEB4741FC}">
      <dgm:prSet/>
      <dgm:spPr/>
      <dgm:t>
        <a:bodyPr/>
        <a:lstStyle/>
        <a:p>
          <a:endParaRPr lang="en-US"/>
        </a:p>
      </dgm:t>
    </dgm:pt>
    <dgm:pt modelId="{67F9387B-50D4-4EF9-814A-321385A394B5}">
      <dgm:prSet/>
      <dgm:spPr/>
      <dgm:t>
        <a:bodyPr/>
        <a:lstStyle/>
        <a:p>
          <a:r>
            <a:rPr lang="en-US"/>
            <a:t>Strong customer service </a:t>
          </a:r>
        </a:p>
      </dgm:t>
    </dgm:pt>
    <dgm:pt modelId="{FCFB1FFD-42E7-4906-9800-9D8EF9F44E1D}" type="parTrans" cxnId="{869A3E1A-5BF0-4E53-B17C-3B29B67E7659}">
      <dgm:prSet/>
      <dgm:spPr/>
      <dgm:t>
        <a:bodyPr/>
        <a:lstStyle/>
        <a:p>
          <a:endParaRPr lang="en-US"/>
        </a:p>
      </dgm:t>
    </dgm:pt>
    <dgm:pt modelId="{59549E75-4040-4336-AA82-4CF672A75D94}" type="sibTrans" cxnId="{869A3E1A-5BF0-4E53-B17C-3B29B67E7659}">
      <dgm:prSet/>
      <dgm:spPr/>
      <dgm:t>
        <a:bodyPr/>
        <a:lstStyle/>
        <a:p>
          <a:endParaRPr lang="en-US"/>
        </a:p>
      </dgm:t>
    </dgm:pt>
    <dgm:pt modelId="{04D7E538-C63E-421D-A868-1672EBD887F8}">
      <dgm:prSet/>
      <dgm:spPr/>
      <dgm:t>
        <a:bodyPr/>
        <a:lstStyle/>
        <a:p>
          <a:r>
            <a:rPr lang="en-US"/>
            <a:t>Effective communication skills</a:t>
          </a:r>
        </a:p>
      </dgm:t>
    </dgm:pt>
    <dgm:pt modelId="{22C8ACA7-F203-47E5-9335-97E1FCFD78E0}" type="parTrans" cxnId="{5EC70269-B96F-453D-BDC0-CC38EF25C998}">
      <dgm:prSet/>
      <dgm:spPr/>
      <dgm:t>
        <a:bodyPr/>
        <a:lstStyle/>
        <a:p>
          <a:endParaRPr lang="en-US"/>
        </a:p>
      </dgm:t>
    </dgm:pt>
    <dgm:pt modelId="{966BB01B-3BFB-44E5-868C-BDE3ECA810EC}" type="sibTrans" cxnId="{5EC70269-B96F-453D-BDC0-CC38EF25C998}">
      <dgm:prSet/>
      <dgm:spPr/>
      <dgm:t>
        <a:bodyPr/>
        <a:lstStyle/>
        <a:p>
          <a:endParaRPr lang="en-US"/>
        </a:p>
      </dgm:t>
    </dgm:pt>
    <dgm:pt modelId="{D6B8F013-223F-44E7-8274-56100D0D11F0}">
      <dgm:prSet/>
      <dgm:spPr/>
      <dgm:t>
        <a:bodyPr/>
        <a:lstStyle/>
        <a:p>
          <a:r>
            <a:rPr lang="en-US"/>
            <a:t>Ability to work in multiple roles</a:t>
          </a:r>
        </a:p>
      </dgm:t>
    </dgm:pt>
    <dgm:pt modelId="{C83ADB30-7752-43B1-BE1D-52312FD4F7A5}" type="parTrans" cxnId="{DC75EA96-3E6D-4C40-BA32-55245F30A165}">
      <dgm:prSet/>
      <dgm:spPr/>
      <dgm:t>
        <a:bodyPr/>
        <a:lstStyle/>
        <a:p>
          <a:endParaRPr lang="en-US"/>
        </a:p>
      </dgm:t>
    </dgm:pt>
    <dgm:pt modelId="{274FB50C-BB60-47C0-921D-D24FCAE8D810}" type="sibTrans" cxnId="{DC75EA96-3E6D-4C40-BA32-55245F30A165}">
      <dgm:prSet/>
      <dgm:spPr/>
      <dgm:t>
        <a:bodyPr/>
        <a:lstStyle/>
        <a:p>
          <a:endParaRPr lang="en-US"/>
        </a:p>
      </dgm:t>
    </dgm:pt>
    <dgm:pt modelId="{77B1D0EA-DB1F-4C4D-8355-6762A7514D3B}">
      <dgm:prSet/>
      <dgm:spPr/>
      <dgm:t>
        <a:bodyPr/>
        <a:lstStyle/>
        <a:p>
          <a:r>
            <a:rPr lang="en-US"/>
            <a:t>Good teamwork and flexibility</a:t>
          </a:r>
        </a:p>
      </dgm:t>
    </dgm:pt>
    <dgm:pt modelId="{B11D6F98-C5B5-4D73-BA6D-5F7DF55449E2}" type="parTrans" cxnId="{73A29577-E97D-48E3-944D-75987500AB1E}">
      <dgm:prSet/>
      <dgm:spPr/>
      <dgm:t>
        <a:bodyPr/>
        <a:lstStyle/>
        <a:p>
          <a:endParaRPr lang="en-US"/>
        </a:p>
      </dgm:t>
    </dgm:pt>
    <dgm:pt modelId="{966B55F3-15DA-42E3-91BB-79DC3470E752}" type="sibTrans" cxnId="{73A29577-E97D-48E3-944D-75987500AB1E}">
      <dgm:prSet/>
      <dgm:spPr/>
      <dgm:t>
        <a:bodyPr/>
        <a:lstStyle/>
        <a:p>
          <a:endParaRPr lang="en-US"/>
        </a:p>
      </dgm:t>
    </dgm:pt>
    <dgm:pt modelId="{335A8CAB-6673-4097-B87C-3FAE8422BC79}">
      <dgm:prSet/>
      <dgm:spPr/>
      <dgm:t>
        <a:bodyPr/>
        <a:lstStyle/>
        <a:p>
          <a:r>
            <a:rPr lang="en-US"/>
            <a:t>Ability to respond quickly to customer needs and store demands</a:t>
          </a:r>
        </a:p>
      </dgm:t>
    </dgm:pt>
    <dgm:pt modelId="{7B205A77-4127-4C25-A9A4-66FDA693D978}" type="parTrans" cxnId="{2013BD67-9080-434A-B7F2-289DD13C5BDD}">
      <dgm:prSet/>
      <dgm:spPr/>
      <dgm:t>
        <a:bodyPr/>
        <a:lstStyle/>
        <a:p>
          <a:endParaRPr lang="en-US"/>
        </a:p>
      </dgm:t>
    </dgm:pt>
    <dgm:pt modelId="{EA2F7F07-3740-4648-833B-EBE80074D3EA}" type="sibTrans" cxnId="{2013BD67-9080-434A-B7F2-289DD13C5BDD}">
      <dgm:prSet/>
      <dgm:spPr/>
      <dgm:t>
        <a:bodyPr/>
        <a:lstStyle/>
        <a:p>
          <a:endParaRPr lang="en-US"/>
        </a:p>
      </dgm:t>
    </dgm:pt>
    <dgm:pt modelId="{C7A63FA4-846D-43A9-99DC-5C650254D485}">
      <dgm:prSet/>
      <dgm:spPr/>
      <dgm:t>
        <a:bodyPr/>
        <a:lstStyle/>
        <a:p>
          <a:r>
            <a:rPr lang="en-US"/>
            <a:t>Understanding health and safety procedure</a:t>
          </a:r>
        </a:p>
      </dgm:t>
    </dgm:pt>
    <dgm:pt modelId="{EE0EEE03-FD78-4C22-9F10-23E5D2D93719}" type="parTrans" cxnId="{495F45DD-E772-44E1-A5F6-C1DE4CAFDC53}">
      <dgm:prSet/>
      <dgm:spPr/>
      <dgm:t>
        <a:bodyPr/>
        <a:lstStyle/>
        <a:p>
          <a:endParaRPr lang="en-US"/>
        </a:p>
      </dgm:t>
    </dgm:pt>
    <dgm:pt modelId="{0DBB880F-F640-4A24-8438-96B8618C0C66}" type="sibTrans" cxnId="{495F45DD-E772-44E1-A5F6-C1DE4CAFDC53}">
      <dgm:prSet/>
      <dgm:spPr/>
      <dgm:t>
        <a:bodyPr/>
        <a:lstStyle/>
        <a:p>
          <a:endParaRPr lang="en-US"/>
        </a:p>
      </dgm:t>
    </dgm:pt>
    <dgm:pt modelId="{44BD0490-32A5-4E46-8BA5-871113FE161F}" type="pres">
      <dgm:prSet presAssocID="{4EF15CB7-93A7-4143-92A4-68F1AF873102}" presName="vert0" presStyleCnt="0">
        <dgm:presLayoutVars>
          <dgm:dir/>
          <dgm:animOne val="branch"/>
          <dgm:animLvl val="lvl"/>
        </dgm:presLayoutVars>
      </dgm:prSet>
      <dgm:spPr/>
    </dgm:pt>
    <dgm:pt modelId="{CF3936CD-8940-9341-B53D-4923C6BB8F1E}" type="pres">
      <dgm:prSet presAssocID="{2041F675-3C0F-4220-A582-04EFA8D1DE74}" presName="thickLine" presStyleLbl="alignNode1" presStyleIdx="0" presStyleCnt="7"/>
      <dgm:spPr/>
    </dgm:pt>
    <dgm:pt modelId="{635DBEA9-8D27-814E-BDDE-330C38ED91A2}" type="pres">
      <dgm:prSet presAssocID="{2041F675-3C0F-4220-A582-04EFA8D1DE74}" presName="horz1" presStyleCnt="0"/>
      <dgm:spPr/>
    </dgm:pt>
    <dgm:pt modelId="{82961BA9-057F-5247-AEFF-25F7B1B7F024}" type="pres">
      <dgm:prSet presAssocID="{2041F675-3C0F-4220-A582-04EFA8D1DE74}" presName="tx1" presStyleLbl="revTx" presStyleIdx="0" presStyleCnt="7"/>
      <dgm:spPr/>
    </dgm:pt>
    <dgm:pt modelId="{D83B8C0E-1B74-0F46-A102-6AC9A1EB9FA3}" type="pres">
      <dgm:prSet presAssocID="{2041F675-3C0F-4220-A582-04EFA8D1DE74}" presName="vert1" presStyleCnt="0"/>
      <dgm:spPr/>
    </dgm:pt>
    <dgm:pt modelId="{9B2560DA-0F7E-1D4F-B53B-507F0B9D836F}" type="pres">
      <dgm:prSet presAssocID="{67F9387B-50D4-4EF9-814A-321385A394B5}" presName="thickLine" presStyleLbl="alignNode1" presStyleIdx="1" presStyleCnt="7"/>
      <dgm:spPr/>
    </dgm:pt>
    <dgm:pt modelId="{79BED9F0-ECB0-FC4A-8AE0-DCD702C66C60}" type="pres">
      <dgm:prSet presAssocID="{67F9387B-50D4-4EF9-814A-321385A394B5}" presName="horz1" presStyleCnt="0"/>
      <dgm:spPr/>
    </dgm:pt>
    <dgm:pt modelId="{40A6B632-2B7B-9D40-B769-4333FAC76B69}" type="pres">
      <dgm:prSet presAssocID="{67F9387B-50D4-4EF9-814A-321385A394B5}" presName="tx1" presStyleLbl="revTx" presStyleIdx="1" presStyleCnt="7"/>
      <dgm:spPr/>
    </dgm:pt>
    <dgm:pt modelId="{51555EC8-9016-E04F-9B27-811728C5F332}" type="pres">
      <dgm:prSet presAssocID="{67F9387B-50D4-4EF9-814A-321385A394B5}" presName="vert1" presStyleCnt="0"/>
      <dgm:spPr/>
    </dgm:pt>
    <dgm:pt modelId="{27C7E61E-8B2F-3C46-80C7-A40D05B577B5}" type="pres">
      <dgm:prSet presAssocID="{04D7E538-C63E-421D-A868-1672EBD887F8}" presName="thickLine" presStyleLbl="alignNode1" presStyleIdx="2" presStyleCnt="7"/>
      <dgm:spPr/>
    </dgm:pt>
    <dgm:pt modelId="{CCF60EEF-FE17-E745-813D-3AB5D4B443C5}" type="pres">
      <dgm:prSet presAssocID="{04D7E538-C63E-421D-A868-1672EBD887F8}" presName="horz1" presStyleCnt="0"/>
      <dgm:spPr/>
    </dgm:pt>
    <dgm:pt modelId="{B7EB5B60-F08C-3149-AAEF-7D2904A9D03D}" type="pres">
      <dgm:prSet presAssocID="{04D7E538-C63E-421D-A868-1672EBD887F8}" presName="tx1" presStyleLbl="revTx" presStyleIdx="2" presStyleCnt="7"/>
      <dgm:spPr/>
    </dgm:pt>
    <dgm:pt modelId="{851DCF9B-610B-9C46-9AA4-9E8B6182439C}" type="pres">
      <dgm:prSet presAssocID="{04D7E538-C63E-421D-A868-1672EBD887F8}" presName="vert1" presStyleCnt="0"/>
      <dgm:spPr/>
    </dgm:pt>
    <dgm:pt modelId="{36B616B7-0EE9-C740-9808-BD68BFB17D67}" type="pres">
      <dgm:prSet presAssocID="{D6B8F013-223F-44E7-8274-56100D0D11F0}" presName="thickLine" presStyleLbl="alignNode1" presStyleIdx="3" presStyleCnt="7"/>
      <dgm:spPr/>
    </dgm:pt>
    <dgm:pt modelId="{688F816A-924F-2049-931F-8C865BBDE94E}" type="pres">
      <dgm:prSet presAssocID="{D6B8F013-223F-44E7-8274-56100D0D11F0}" presName="horz1" presStyleCnt="0"/>
      <dgm:spPr/>
    </dgm:pt>
    <dgm:pt modelId="{D3D0B328-BC3B-284B-8ACC-1C96F3A5CAFF}" type="pres">
      <dgm:prSet presAssocID="{D6B8F013-223F-44E7-8274-56100D0D11F0}" presName="tx1" presStyleLbl="revTx" presStyleIdx="3" presStyleCnt="7"/>
      <dgm:spPr/>
    </dgm:pt>
    <dgm:pt modelId="{8B25DCCF-340F-644F-8CA8-E192C558BABB}" type="pres">
      <dgm:prSet presAssocID="{D6B8F013-223F-44E7-8274-56100D0D11F0}" presName="vert1" presStyleCnt="0"/>
      <dgm:spPr/>
    </dgm:pt>
    <dgm:pt modelId="{70976051-1157-9847-B016-486E72EC8E60}" type="pres">
      <dgm:prSet presAssocID="{77B1D0EA-DB1F-4C4D-8355-6762A7514D3B}" presName="thickLine" presStyleLbl="alignNode1" presStyleIdx="4" presStyleCnt="7"/>
      <dgm:spPr/>
    </dgm:pt>
    <dgm:pt modelId="{6629D373-1399-2A4B-A716-87ACE2A6A955}" type="pres">
      <dgm:prSet presAssocID="{77B1D0EA-DB1F-4C4D-8355-6762A7514D3B}" presName="horz1" presStyleCnt="0"/>
      <dgm:spPr/>
    </dgm:pt>
    <dgm:pt modelId="{AC910299-BE1C-FD44-99CF-D224E61F1035}" type="pres">
      <dgm:prSet presAssocID="{77B1D0EA-DB1F-4C4D-8355-6762A7514D3B}" presName="tx1" presStyleLbl="revTx" presStyleIdx="4" presStyleCnt="7"/>
      <dgm:spPr/>
    </dgm:pt>
    <dgm:pt modelId="{4C892AAF-7005-2443-943A-3CFD00BC4AB1}" type="pres">
      <dgm:prSet presAssocID="{77B1D0EA-DB1F-4C4D-8355-6762A7514D3B}" presName="vert1" presStyleCnt="0"/>
      <dgm:spPr/>
    </dgm:pt>
    <dgm:pt modelId="{CE7A46A4-CC71-744B-ADE6-6804AC4F7E69}" type="pres">
      <dgm:prSet presAssocID="{335A8CAB-6673-4097-B87C-3FAE8422BC79}" presName="thickLine" presStyleLbl="alignNode1" presStyleIdx="5" presStyleCnt="7"/>
      <dgm:spPr/>
    </dgm:pt>
    <dgm:pt modelId="{A4E64513-C62C-5A48-A513-CA0F060E11CC}" type="pres">
      <dgm:prSet presAssocID="{335A8CAB-6673-4097-B87C-3FAE8422BC79}" presName="horz1" presStyleCnt="0"/>
      <dgm:spPr/>
    </dgm:pt>
    <dgm:pt modelId="{F1BA7941-E704-E84E-89EF-E7B6684C2E4B}" type="pres">
      <dgm:prSet presAssocID="{335A8CAB-6673-4097-B87C-3FAE8422BC79}" presName="tx1" presStyleLbl="revTx" presStyleIdx="5" presStyleCnt="7"/>
      <dgm:spPr/>
    </dgm:pt>
    <dgm:pt modelId="{B40D235E-4163-9549-BC9A-2335D486034D}" type="pres">
      <dgm:prSet presAssocID="{335A8CAB-6673-4097-B87C-3FAE8422BC79}" presName="vert1" presStyleCnt="0"/>
      <dgm:spPr/>
    </dgm:pt>
    <dgm:pt modelId="{C64B9549-4584-514D-BF6E-053CF0804BE0}" type="pres">
      <dgm:prSet presAssocID="{C7A63FA4-846D-43A9-99DC-5C650254D485}" presName="thickLine" presStyleLbl="alignNode1" presStyleIdx="6" presStyleCnt="7"/>
      <dgm:spPr/>
    </dgm:pt>
    <dgm:pt modelId="{84736F0F-3EB0-8945-AFAB-1BEE1991F042}" type="pres">
      <dgm:prSet presAssocID="{C7A63FA4-846D-43A9-99DC-5C650254D485}" presName="horz1" presStyleCnt="0"/>
      <dgm:spPr/>
    </dgm:pt>
    <dgm:pt modelId="{946CCBDD-7CBE-BD42-9ED1-5E9656BC7262}" type="pres">
      <dgm:prSet presAssocID="{C7A63FA4-846D-43A9-99DC-5C650254D485}" presName="tx1" presStyleLbl="revTx" presStyleIdx="6" presStyleCnt="7"/>
      <dgm:spPr/>
    </dgm:pt>
    <dgm:pt modelId="{AC958D3D-00C8-CA40-A0E5-676F1E555774}" type="pres">
      <dgm:prSet presAssocID="{C7A63FA4-846D-43A9-99DC-5C650254D485}" presName="vert1" presStyleCnt="0"/>
      <dgm:spPr/>
    </dgm:pt>
  </dgm:ptLst>
  <dgm:cxnLst>
    <dgm:cxn modelId="{D13A0619-F284-CA42-9986-7D09622D782B}" type="presOf" srcId="{D6B8F013-223F-44E7-8274-56100D0D11F0}" destId="{D3D0B328-BC3B-284B-8ACC-1C96F3A5CAFF}" srcOrd="0" destOrd="0" presId="urn:microsoft.com/office/officeart/2008/layout/LinedList"/>
    <dgm:cxn modelId="{869A3E1A-5BF0-4E53-B17C-3B29B67E7659}" srcId="{4EF15CB7-93A7-4143-92A4-68F1AF873102}" destId="{67F9387B-50D4-4EF9-814A-321385A394B5}" srcOrd="1" destOrd="0" parTransId="{FCFB1FFD-42E7-4906-9800-9D8EF9F44E1D}" sibTransId="{59549E75-4040-4336-AA82-4CF672A75D94}"/>
    <dgm:cxn modelId="{A9AA162C-19C4-D14E-A440-A57A0A05D2C6}" type="presOf" srcId="{C7A63FA4-846D-43A9-99DC-5C650254D485}" destId="{946CCBDD-7CBE-BD42-9ED1-5E9656BC7262}" srcOrd="0" destOrd="0" presId="urn:microsoft.com/office/officeart/2008/layout/LinedList"/>
    <dgm:cxn modelId="{3E4F8645-EF8F-A24D-9CD9-8919ABDECE17}" type="presOf" srcId="{04D7E538-C63E-421D-A868-1672EBD887F8}" destId="{B7EB5B60-F08C-3149-AAEF-7D2904A9D03D}" srcOrd="0" destOrd="0" presId="urn:microsoft.com/office/officeart/2008/layout/LinedList"/>
    <dgm:cxn modelId="{15641B61-5C20-F041-90E9-5BCE752F3604}" type="presOf" srcId="{77B1D0EA-DB1F-4C4D-8355-6762A7514D3B}" destId="{AC910299-BE1C-FD44-99CF-D224E61F1035}" srcOrd="0" destOrd="0" presId="urn:microsoft.com/office/officeart/2008/layout/LinedList"/>
    <dgm:cxn modelId="{2013BD67-9080-434A-B7F2-289DD13C5BDD}" srcId="{4EF15CB7-93A7-4143-92A4-68F1AF873102}" destId="{335A8CAB-6673-4097-B87C-3FAE8422BC79}" srcOrd="5" destOrd="0" parTransId="{7B205A77-4127-4C25-A9A4-66FDA693D978}" sibTransId="{EA2F7F07-3740-4648-833B-EBE80074D3EA}"/>
    <dgm:cxn modelId="{5EC70269-B96F-453D-BDC0-CC38EF25C998}" srcId="{4EF15CB7-93A7-4143-92A4-68F1AF873102}" destId="{04D7E538-C63E-421D-A868-1672EBD887F8}" srcOrd="2" destOrd="0" parTransId="{22C8ACA7-F203-47E5-9335-97E1FCFD78E0}" sibTransId="{966BB01B-3BFB-44E5-868C-BDE3ECA810EC}"/>
    <dgm:cxn modelId="{73A29577-E97D-48E3-944D-75987500AB1E}" srcId="{4EF15CB7-93A7-4143-92A4-68F1AF873102}" destId="{77B1D0EA-DB1F-4C4D-8355-6762A7514D3B}" srcOrd="4" destOrd="0" parTransId="{B11D6F98-C5B5-4D73-BA6D-5F7DF55449E2}" sibTransId="{966B55F3-15DA-42E3-91BB-79DC3470E752}"/>
    <dgm:cxn modelId="{279C568E-9C65-D946-A15E-36D8175F418A}" type="presOf" srcId="{67F9387B-50D4-4EF9-814A-321385A394B5}" destId="{40A6B632-2B7B-9D40-B769-4333FAC76B69}" srcOrd="0" destOrd="0" presId="urn:microsoft.com/office/officeart/2008/layout/LinedList"/>
    <dgm:cxn modelId="{556B6B95-0014-2942-9DE1-5BB07110FD87}" type="presOf" srcId="{335A8CAB-6673-4097-B87C-3FAE8422BC79}" destId="{F1BA7941-E704-E84E-89EF-E7B6684C2E4B}" srcOrd="0" destOrd="0" presId="urn:microsoft.com/office/officeart/2008/layout/LinedList"/>
    <dgm:cxn modelId="{DC75EA96-3E6D-4C40-BA32-55245F30A165}" srcId="{4EF15CB7-93A7-4143-92A4-68F1AF873102}" destId="{D6B8F013-223F-44E7-8274-56100D0D11F0}" srcOrd="3" destOrd="0" parTransId="{C83ADB30-7752-43B1-BE1D-52312FD4F7A5}" sibTransId="{274FB50C-BB60-47C0-921D-D24FCAE8D810}"/>
    <dgm:cxn modelId="{684758C8-386D-439E-A624-BC0CEB4741FC}" srcId="{4EF15CB7-93A7-4143-92A4-68F1AF873102}" destId="{2041F675-3C0F-4220-A582-04EFA8D1DE74}" srcOrd="0" destOrd="0" parTransId="{D7306A34-92EF-479D-85C8-A9574DD93D64}" sibTransId="{C19D0507-E7A3-4A44-8E20-B7C59E4B0A3D}"/>
    <dgm:cxn modelId="{495F45DD-E772-44E1-A5F6-C1DE4CAFDC53}" srcId="{4EF15CB7-93A7-4143-92A4-68F1AF873102}" destId="{C7A63FA4-846D-43A9-99DC-5C650254D485}" srcOrd="6" destOrd="0" parTransId="{EE0EEE03-FD78-4C22-9F10-23E5D2D93719}" sibTransId="{0DBB880F-F640-4A24-8438-96B8618C0C66}"/>
    <dgm:cxn modelId="{411ECFE6-65C3-DD4C-A816-3258D9F0AE56}" type="presOf" srcId="{2041F675-3C0F-4220-A582-04EFA8D1DE74}" destId="{82961BA9-057F-5247-AEFF-25F7B1B7F024}" srcOrd="0" destOrd="0" presId="urn:microsoft.com/office/officeart/2008/layout/LinedList"/>
    <dgm:cxn modelId="{F89B11ED-935D-6C4D-BBBE-E23FE82CB525}" type="presOf" srcId="{4EF15CB7-93A7-4143-92A4-68F1AF873102}" destId="{44BD0490-32A5-4E46-8BA5-871113FE161F}" srcOrd="0" destOrd="0" presId="urn:microsoft.com/office/officeart/2008/layout/LinedList"/>
    <dgm:cxn modelId="{4BD3D685-2B19-4747-A9B2-33A1E69D2658}" type="presParOf" srcId="{44BD0490-32A5-4E46-8BA5-871113FE161F}" destId="{CF3936CD-8940-9341-B53D-4923C6BB8F1E}" srcOrd="0" destOrd="0" presId="urn:microsoft.com/office/officeart/2008/layout/LinedList"/>
    <dgm:cxn modelId="{9A1E0690-AE02-5149-928F-82BE1FEB600C}" type="presParOf" srcId="{44BD0490-32A5-4E46-8BA5-871113FE161F}" destId="{635DBEA9-8D27-814E-BDDE-330C38ED91A2}" srcOrd="1" destOrd="0" presId="urn:microsoft.com/office/officeart/2008/layout/LinedList"/>
    <dgm:cxn modelId="{1D997D81-D493-C34B-8BE2-D33974BE9C1A}" type="presParOf" srcId="{635DBEA9-8D27-814E-BDDE-330C38ED91A2}" destId="{82961BA9-057F-5247-AEFF-25F7B1B7F024}" srcOrd="0" destOrd="0" presId="urn:microsoft.com/office/officeart/2008/layout/LinedList"/>
    <dgm:cxn modelId="{02ED48CD-1B18-B546-9E84-42E6FF79CFF7}" type="presParOf" srcId="{635DBEA9-8D27-814E-BDDE-330C38ED91A2}" destId="{D83B8C0E-1B74-0F46-A102-6AC9A1EB9FA3}" srcOrd="1" destOrd="0" presId="urn:microsoft.com/office/officeart/2008/layout/LinedList"/>
    <dgm:cxn modelId="{2A949D8F-9491-BC45-B813-295F03C4B45A}" type="presParOf" srcId="{44BD0490-32A5-4E46-8BA5-871113FE161F}" destId="{9B2560DA-0F7E-1D4F-B53B-507F0B9D836F}" srcOrd="2" destOrd="0" presId="urn:microsoft.com/office/officeart/2008/layout/LinedList"/>
    <dgm:cxn modelId="{4E7888B9-41BD-FA4F-8888-276727859496}" type="presParOf" srcId="{44BD0490-32A5-4E46-8BA5-871113FE161F}" destId="{79BED9F0-ECB0-FC4A-8AE0-DCD702C66C60}" srcOrd="3" destOrd="0" presId="urn:microsoft.com/office/officeart/2008/layout/LinedList"/>
    <dgm:cxn modelId="{326C7971-F87B-BD43-BDC8-93F5DBC84022}" type="presParOf" srcId="{79BED9F0-ECB0-FC4A-8AE0-DCD702C66C60}" destId="{40A6B632-2B7B-9D40-B769-4333FAC76B69}" srcOrd="0" destOrd="0" presId="urn:microsoft.com/office/officeart/2008/layout/LinedList"/>
    <dgm:cxn modelId="{42612D5D-749E-7D44-8D69-C2967733FE44}" type="presParOf" srcId="{79BED9F0-ECB0-FC4A-8AE0-DCD702C66C60}" destId="{51555EC8-9016-E04F-9B27-811728C5F332}" srcOrd="1" destOrd="0" presId="urn:microsoft.com/office/officeart/2008/layout/LinedList"/>
    <dgm:cxn modelId="{45D2F600-FBDF-2644-B29C-0833534EA2D0}" type="presParOf" srcId="{44BD0490-32A5-4E46-8BA5-871113FE161F}" destId="{27C7E61E-8B2F-3C46-80C7-A40D05B577B5}" srcOrd="4" destOrd="0" presId="urn:microsoft.com/office/officeart/2008/layout/LinedList"/>
    <dgm:cxn modelId="{043C80C9-8759-A140-AD0C-232F4A088422}" type="presParOf" srcId="{44BD0490-32A5-4E46-8BA5-871113FE161F}" destId="{CCF60EEF-FE17-E745-813D-3AB5D4B443C5}" srcOrd="5" destOrd="0" presId="urn:microsoft.com/office/officeart/2008/layout/LinedList"/>
    <dgm:cxn modelId="{27B33423-DB37-A54F-B2F1-72249C0CC3FC}" type="presParOf" srcId="{CCF60EEF-FE17-E745-813D-3AB5D4B443C5}" destId="{B7EB5B60-F08C-3149-AAEF-7D2904A9D03D}" srcOrd="0" destOrd="0" presId="urn:microsoft.com/office/officeart/2008/layout/LinedList"/>
    <dgm:cxn modelId="{82AC75D1-E83D-7D43-9CA7-334B58CB1090}" type="presParOf" srcId="{CCF60EEF-FE17-E745-813D-3AB5D4B443C5}" destId="{851DCF9B-610B-9C46-9AA4-9E8B6182439C}" srcOrd="1" destOrd="0" presId="urn:microsoft.com/office/officeart/2008/layout/LinedList"/>
    <dgm:cxn modelId="{962F2130-6730-A34B-854E-9FCD8151EA15}" type="presParOf" srcId="{44BD0490-32A5-4E46-8BA5-871113FE161F}" destId="{36B616B7-0EE9-C740-9808-BD68BFB17D67}" srcOrd="6" destOrd="0" presId="urn:microsoft.com/office/officeart/2008/layout/LinedList"/>
    <dgm:cxn modelId="{C20A9C95-B3EF-8949-AA7A-F5B80BCD6A41}" type="presParOf" srcId="{44BD0490-32A5-4E46-8BA5-871113FE161F}" destId="{688F816A-924F-2049-931F-8C865BBDE94E}" srcOrd="7" destOrd="0" presId="urn:microsoft.com/office/officeart/2008/layout/LinedList"/>
    <dgm:cxn modelId="{0978DAC5-4C49-E748-9DB8-0CBB05FFF844}" type="presParOf" srcId="{688F816A-924F-2049-931F-8C865BBDE94E}" destId="{D3D0B328-BC3B-284B-8ACC-1C96F3A5CAFF}" srcOrd="0" destOrd="0" presId="urn:microsoft.com/office/officeart/2008/layout/LinedList"/>
    <dgm:cxn modelId="{86655B8B-9EC5-634A-A547-9180019C8886}" type="presParOf" srcId="{688F816A-924F-2049-931F-8C865BBDE94E}" destId="{8B25DCCF-340F-644F-8CA8-E192C558BABB}" srcOrd="1" destOrd="0" presId="urn:microsoft.com/office/officeart/2008/layout/LinedList"/>
    <dgm:cxn modelId="{0FF65714-85C6-9948-A2BD-DE9C4B1814B7}" type="presParOf" srcId="{44BD0490-32A5-4E46-8BA5-871113FE161F}" destId="{70976051-1157-9847-B016-486E72EC8E60}" srcOrd="8" destOrd="0" presId="urn:microsoft.com/office/officeart/2008/layout/LinedList"/>
    <dgm:cxn modelId="{D7ADE827-49FB-0044-8AD8-99D18EC95A8B}" type="presParOf" srcId="{44BD0490-32A5-4E46-8BA5-871113FE161F}" destId="{6629D373-1399-2A4B-A716-87ACE2A6A955}" srcOrd="9" destOrd="0" presId="urn:microsoft.com/office/officeart/2008/layout/LinedList"/>
    <dgm:cxn modelId="{2AA12A3E-CAE8-4548-8054-A662F63EC3A1}" type="presParOf" srcId="{6629D373-1399-2A4B-A716-87ACE2A6A955}" destId="{AC910299-BE1C-FD44-99CF-D224E61F1035}" srcOrd="0" destOrd="0" presId="urn:microsoft.com/office/officeart/2008/layout/LinedList"/>
    <dgm:cxn modelId="{BE294546-B3A8-0447-BCCB-D3C417EF6BEE}" type="presParOf" srcId="{6629D373-1399-2A4B-A716-87ACE2A6A955}" destId="{4C892AAF-7005-2443-943A-3CFD00BC4AB1}" srcOrd="1" destOrd="0" presId="urn:microsoft.com/office/officeart/2008/layout/LinedList"/>
    <dgm:cxn modelId="{D67C911F-0557-4C49-B6CA-27B1AAD40D8A}" type="presParOf" srcId="{44BD0490-32A5-4E46-8BA5-871113FE161F}" destId="{CE7A46A4-CC71-744B-ADE6-6804AC4F7E69}" srcOrd="10" destOrd="0" presId="urn:microsoft.com/office/officeart/2008/layout/LinedList"/>
    <dgm:cxn modelId="{24406562-132D-344F-AD4D-FDC017698D9D}" type="presParOf" srcId="{44BD0490-32A5-4E46-8BA5-871113FE161F}" destId="{A4E64513-C62C-5A48-A513-CA0F060E11CC}" srcOrd="11" destOrd="0" presId="urn:microsoft.com/office/officeart/2008/layout/LinedList"/>
    <dgm:cxn modelId="{43D1ABE7-5BB1-D04B-9459-1DCD5A7F54E4}" type="presParOf" srcId="{A4E64513-C62C-5A48-A513-CA0F060E11CC}" destId="{F1BA7941-E704-E84E-89EF-E7B6684C2E4B}" srcOrd="0" destOrd="0" presId="urn:microsoft.com/office/officeart/2008/layout/LinedList"/>
    <dgm:cxn modelId="{DEF8E205-791E-404D-927F-ED953DC31A81}" type="presParOf" srcId="{A4E64513-C62C-5A48-A513-CA0F060E11CC}" destId="{B40D235E-4163-9549-BC9A-2335D486034D}" srcOrd="1" destOrd="0" presId="urn:microsoft.com/office/officeart/2008/layout/LinedList"/>
    <dgm:cxn modelId="{23D97ACA-B42D-084A-ACED-0ACE581BAC09}" type="presParOf" srcId="{44BD0490-32A5-4E46-8BA5-871113FE161F}" destId="{C64B9549-4584-514D-BF6E-053CF0804BE0}" srcOrd="12" destOrd="0" presId="urn:microsoft.com/office/officeart/2008/layout/LinedList"/>
    <dgm:cxn modelId="{9534B285-C2AF-8444-AE1E-15A990CBE475}" type="presParOf" srcId="{44BD0490-32A5-4E46-8BA5-871113FE161F}" destId="{84736F0F-3EB0-8945-AFAB-1BEE1991F042}" srcOrd="13" destOrd="0" presId="urn:microsoft.com/office/officeart/2008/layout/LinedList"/>
    <dgm:cxn modelId="{8B27F011-CF90-4C4F-9513-BAD27DC1A2BF}" type="presParOf" srcId="{84736F0F-3EB0-8945-AFAB-1BEE1991F042}" destId="{946CCBDD-7CBE-BD42-9ED1-5E9656BC7262}" srcOrd="0" destOrd="0" presId="urn:microsoft.com/office/officeart/2008/layout/LinedList"/>
    <dgm:cxn modelId="{3B5B91BD-766A-B540-A412-564920494F04}" type="presParOf" srcId="{84736F0F-3EB0-8945-AFAB-1BEE1991F042}" destId="{AC958D3D-00C8-CA40-A0E5-676F1E55577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D645524-BE44-491D-BEC3-AA8463947B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E72309F-5D1B-4C09-A328-ABBD5C751E96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Staff practice customer service interactions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2E2954-C67D-4D4B-9802-C286FED62AB7}" type="parTrans" cxnId="{EADFE5EF-57FD-414D-A4A8-30AA85D8179A}">
      <dgm:prSet/>
      <dgm:spPr/>
      <dgm:t>
        <a:bodyPr/>
        <a:lstStyle/>
        <a:p>
          <a:endParaRPr lang="en-US"/>
        </a:p>
      </dgm:t>
    </dgm:pt>
    <dgm:pt modelId="{EA33C1D4-A9CC-4BA1-B77E-3FEE152CA694}" type="sibTrans" cxnId="{EADFE5EF-57FD-414D-A4A8-30AA85D8179A}">
      <dgm:prSet/>
      <dgm:spPr/>
      <dgm:t>
        <a:bodyPr/>
        <a:lstStyle/>
        <a:p>
          <a:endParaRPr lang="en-US"/>
        </a:p>
      </dgm:t>
    </dgm:pt>
    <dgm:pt modelId="{74018A4C-1741-4E71-9EA9-E9A3713238FE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Positive reinforcement from managers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6DB7EC-C4B5-4B7A-A5C6-31D066B76830}" type="parTrans" cxnId="{9FB515B8-126F-4F41-8712-782E4DD71322}">
      <dgm:prSet/>
      <dgm:spPr/>
      <dgm:t>
        <a:bodyPr/>
        <a:lstStyle/>
        <a:p>
          <a:endParaRPr lang="en-US"/>
        </a:p>
      </dgm:t>
    </dgm:pt>
    <dgm:pt modelId="{265D6E40-EC12-47F1-B16B-B81FE8D7D397}" type="sibTrans" cxnId="{9FB515B8-126F-4F41-8712-782E4DD71322}">
      <dgm:prSet/>
      <dgm:spPr/>
      <dgm:t>
        <a:bodyPr/>
        <a:lstStyle/>
        <a:p>
          <a:endParaRPr lang="en-US"/>
        </a:p>
      </dgm:t>
    </dgm:pt>
    <dgm:pt modelId="{7FBC8295-4D44-47D7-BD1A-503CD814D449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Performance-based rewards.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CD951B-0214-4452-8F0C-F6B5BCD3960C}" type="parTrans" cxnId="{B25FF73F-A14F-4F64-A29A-A466C9B2E219}">
      <dgm:prSet/>
      <dgm:spPr/>
      <dgm:t>
        <a:bodyPr/>
        <a:lstStyle/>
        <a:p>
          <a:endParaRPr lang="en-US"/>
        </a:p>
      </dgm:t>
    </dgm:pt>
    <dgm:pt modelId="{D0C7478C-A1EC-4AFE-BEF7-7270E5045C46}" type="sibTrans" cxnId="{B25FF73F-A14F-4F64-A29A-A466C9B2E219}">
      <dgm:prSet/>
      <dgm:spPr/>
      <dgm:t>
        <a:bodyPr/>
        <a:lstStyle/>
        <a:p>
          <a:endParaRPr lang="en-US"/>
        </a:p>
      </dgm:t>
    </dgm:pt>
    <dgm:pt modelId="{82230C81-6A17-4597-BAA5-D98FC1ED8654}" type="pres">
      <dgm:prSet presAssocID="{7D645524-BE44-491D-BEC3-AA8463947B2E}" presName="root" presStyleCnt="0">
        <dgm:presLayoutVars>
          <dgm:dir/>
          <dgm:resizeHandles val="exact"/>
        </dgm:presLayoutVars>
      </dgm:prSet>
      <dgm:spPr/>
    </dgm:pt>
    <dgm:pt modelId="{3AF2D17B-5192-4337-8F9A-5AE33CEC2287}" type="pres">
      <dgm:prSet presAssocID="{2E72309F-5D1B-4C09-A328-ABBD5C751E96}" presName="compNode" presStyleCnt="0"/>
      <dgm:spPr/>
    </dgm:pt>
    <dgm:pt modelId="{EB24A163-EF3B-434B-82A7-E840632FA9EC}" type="pres">
      <dgm:prSet presAssocID="{2E72309F-5D1B-4C09-A328-ABBD5C751E96}" presName="bgRect" presStyleLbl="bgShp" presStyleIdx="0" presStyleCnt="3"/>
      <dgm:spPr/>
    </dgm:pt>
    <dgm:pt modelId="{52A98FB7-0B29-413B-B07D-35276C8B596F}" type="pres">
      <dgm:prSet presAssocID="{2E72309F-5D1B-4C09-A328-ABBD5C751E9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531E37F6-0871-43D4-8ABA-08EA91EF1DF1}" type="pres">
      <dgm:prSet presAssocID="{2E72309F-5D1B-4C09-A328-ABBD5C751E96}" presName="spaceRect" presStyleCnt="0"/>
      <dgm:spPr/>
    </dgm:pt>
    <dgm:pt modelId="{C5DC00C2-FCA1-4704-BE06-CC29A0635CAB}" type="pres">
      <dgm:prSet presAssocID="{2E72309F-5D1B-4C09-A328-ABBD5C751E96}" presName="parTx" presStyleLbl="revTx" presStyleIdx="0" presStyleCnt="3">
        <dgm:presLayoutVars>
          <dgm:chMax val="0"/>
          <dgm:chPref val="0"/>
        </dgm:presLayoutVars>
      </dgm:prSet>
      <dgm:spPr/>
    </dgm:pt>
    <dgm:pt modelId="{24CE7543-E559-428D-AEA0-CE8BB33E0F13}" type="pres">
      <dgm:prSet presAssocID="{EA33C1D4-A9CC-4BA1-B77E-3FEE152CA694}" presName="sibTrans" presStyleCnt="0"/>
      <dgm:spPr/>
    </dgm:pt>
    <dgm:pt modelId="{9A970749-0732-4732-8C32-E05ECD485650}" type="pres">
      <dgm:prSet presAssocID="{74018A4C-1741-4E71-9EA9-E9A3713238FE}" presName="compNode" presStyleCnt="0"/>
      <dgm:spPr/>
    </dgm:pt>
    <dgm:pt modelId="{9558D694-DEBC-454B-8768-1C658BC0A118}" type="pres">
      <dgm:prSet presAssocID="{74018A4C-1741-4E71-9EA9-E9A3713238FE}" presName="bgRect" presStyleLbl="bgShp" presStyleIdx="1" presStyleCnt="3"/>
      <dgm:spPr/>
    </dgm:pt>
    <dgm:pt modelId="{8C7C5318-1597-4D1A-B792-4EC740F4964D}" type="pres">
      <dgm:prSet presAssocID="{74018A4C-1741-4E71-9EA9-E9A3713238F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BDC6EB27-5038-417A-8D34-E43E80C49AB1}" type="pres">
      <dgm:prSet presAssocID="{74018A4C-1741-4E71-9EA9-E9A3713238FE}" presName="spaceRect" presStyleCnt="0"/>
      <dgm:spPr/>
    </dgm:pt>
    <dgm:pt modelId="{7193C6E6-B5CF-40D1-BE46-417B36FD933C}" type="pres">
      <dgm:prSet presAssocID="{74018A4C-1741-4E71-9EA9-E9A3713238FE}" presName="parTx" presStyleLbl="revTx" presStyleIdx="1" presStyleCnt="3">
        <dgm:presLayoutVars>
          <dgm:chMax val="0"/>
          <dgm:chPref val="0"/>
        </dgm:presLayoutVars>
      </dgm:prSet>
      <dgm:spPr/>
    </dgm:pt>
    <dgm:pt modelId="{FABD0B48-CB01-4934-9B32-E42FC43B4989}" type="pres">
      <dgm:prSet presAssocID="{265D6E40-EC12-47F1-B16B-B81FE8D7D397}" presName="sibTrans" presStyleCnt="0"/>
      <dgm:spPr/>
    </dgm:pt>
    <dgm:pt modelId="{65E341AB-D5C6-408D-AFED-5F0960D4ACD0}" type="pres">
      <dgm:prSet presAssocID="{7FBC8295-4D44-47D7-BD1A-503CD814D449}" presName="compNode" presStyleCnt="0"/>
      <dgm:spPr/>
    </dgm:pt>
    <dgm:pt modelId="{CE876125-88D8-4EFF-853A-6E6CC34DA309}" type="pres">
      <dgm:prSet presAssocID="{7FBC8295-4D44-47D7-BD1A-503CD814D449}" presName="bgRect" presStyleLbl="bgShp" presStyleIdx="2" presStyleCnt="3"/>
      <dgm:spPr/>
    </dgm:pt>
    <dgm:pt modelId="{C73B8343-E17A-4086-830B-7D786703B398}" type="pres">
      <dgm:prSet presAssocID="{7FBC8295-4D44-47D7-BD1A-503CD814D44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F7BD049D-2128-4D5E-8103-D0D1BB12A2DD}" type="pres">
      <dgm:prSet presAssocID="{7FBC8295-4D44-47D7-BD1A-503CD814D449}" presName="spaceRect" presStyleCnt="0"/>
      <dgm:spPr/>
    </dgm:pt>
    <dgm:pt modelId="{DAFE8AE8-A581-4D2C-B0F3-13585940329F}" type="pres">
      <dgm:prSet presAssocID="{7FBC8295-4D44-47D7-BD1A-503CD814D44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62DA10D-7E16-4FAC-B870-367B9FACD9A6}" type="presOf" srcId="{7D645524-BE44-491D-BEC3-AA8463947B2E}" destId="{82230C81-6A17-4597-BAA5-D98FC1ED8654}" srcOrd="0" destOrd="0" presId="urn:microsoft.com/office/officeart/2018/2/layout/IconVerticalSolidList"/>
    <dgm:cxn modelId="{B25FF73F-A14F-4F64-A29A-A466C9B2E219}" srcId="{7D645524-BE44-491D-BEC3-AA8463947B2E}" destId="{7FBC8295-4D44-47D7-BD1A-503CD814D449}" srcOrd="2" destOrd="0" parTransId="{2BCD951B-0214-4452-8F0C-F6B5BCD3960C}" sibTransId="{D0C7478C-A1EC-4AFE-BEF7-7270E5045C46}"/>
    <dgm:cxn modelId="{4665B350-1871-4290-961B-7616ECD50D20}" type="presOf" srcId="{2E72309F-5D1B-4C09-A328-ABBD5C751E96}" destId="{C5DC00C2-FCA1-4704-BE06-CC29A0635CAB}" srcOrd="0" destOrd="0" presId="urn:microsoft.com/office/officeart/2018/2/layout/IconVerticalSolidList"/>
    <dgm:cxn modelId="{20631F92-1489-47C8-879B-05A3476F9F1D}" type="presOf" srcId="{7FBC8295-4D44-47D7-BD1A-503CD814D449}" destId="{DAFE8AE8-A581-4D2C-B0F3-13585940329F}" srcOrd="0" destOrd="0" presId="urn:microsoft.com/office/officeart/2018/2/layout/IconVerticalSolidList"/>
    <dgm:cxn modelId="{9FB515B8-126F-4F41-8712-782E4DD71322}" srcId="{7D645524-BE44-491D-BEC3-AA8463947B2E}" destId="{74018A4C-1741-4E71-9EA9-E9A3713238FE}" srcOrd="1" destOrd="0" parTransId="{1C6DB7EC-C4B5-4B7A-A5C6-31D066B76830}" sibTransId="{265D6E40-EC12-47F1-B16B-B81FE8D7D397}"/>
    <dgm:cxn modelId="{DF121BBB-4ED4-4468-9C7B-3D2CD9BA36B3}" type="presOf" srcId="{74018A4C-1741-4E71-9EA9-E9A3713238FE}" destId="{7193C6E6-B5CF-40D1-BE46-417B36FD933C}" srcOrd="0" destOrd="0" presId="urn:microsoft.com/office/officeart/2018/2/layout/IconVerticalSolidList"/>
    <dgm:cxn modelId="{EADFE5EF-57FD-414D-A4A8-30AA85D8179A}" srcId="{7D645524-BE44-491D-BEC3-AA8463947B2E}" destId="{2E72309F-5D1B-4C09-A328-ABBD5C751E96}" srcOrd="0" destOrd="0" parTransId="{022E2954-C67D-4D4B-9802-C286FED62AB7}" sibTransId="{EA33C1D4-A9CC-4BA1-B77E-3FEE152CA694}"/>
    <dgm:cxn modelId="{182A4D7E-A037-49C3-92FC-C73AE5D8FC9C}" type="presParOf" srcId="{82230C81-6A17-4597-BAA5-D98FC1ED8654}" destId="{3AF2D17B-5192-4337-8F9A-5AE33CEC2287}" srcOrd="0" destOrd="0" presId="urn:microsoft.com/office/officeart/2018/2/layout/IconVerticalSolidList"/>
    <dgm:cxn modelId="{462AF58F-DA69-478B-B15E-13212C2463EB}" type="presParOf" srcId="{3AF2D17B-5192-4337-8F9A-5AE33CEC2287}" destId="{EB24A163-EF3B-434B-82A7-E840632FA9EC}" srcOrd="0" destOrd="0" presId="urn:microsoft.com/office/officeart/2018/2/layout/IconVerticalSolidList"/>
    <dgm:cxn modelId="{64D1966B-0AA4-4C13-85DE-0B329C61DD22}" type="presParOf" srcId="{3AF2D17B-5192-4337-8F9A-5AE33CEC2287}" destId="{52A98FB7-0B29-413B-B07D-35276C8B596F}" srcOrd="1" destOrd="0" presId="urn:microsoft.com/office/officeart/2018/2/layout/IconVerticalSolidList"/>
    <dgm:cxn modelId="{FAB92DBA-F814-42AF-926B-5EB759B25E20}" type="presParOf" srcId="{3AF2D17B-5192-4337-8F9A-5AE33CEC2287}" destId="{531E37F6-0871-43D4-8ABA-08EA91EF1DF1}" srcOrd="2" destOrd="0" presId="urn:microsoft.com/office/officeart/2018/2/layout/IconVerticalSolidList"/>
    <dgm:cxn modelId="{6E87740D-F1D0-49B4-889F-50C12BF67D05}" type="presParOf" srcId="{3AF2D17B-5192-4337-8F9A-5AE33CEC2287}" destId="{C5DC00C2-FCA1-4704-BE06-CC29A0635CAB}" srcOrd="3" destOrd="0" presId="urn:microsoft.com/office/officeart/2018/2/layout/IconVerticalSolidList"/>
    <dgm:cxn modelId="{CA68A05F-9C0C-4649-A889-E8B3EDB67716}" type="presParOf" srcId="{82230C81-6A17-4597-BAA5-D98FC1ED8654}" destId="{24CE7543-E559-428D-AEA0-CE8BB33E0F13}" srcOrd="1" destOrd="0" presId="urn:microsoft.com/office/officeart/2018/2/layout/IconVerticalSolidList"/>
    <dgm:cxn modelId="{E22613DE-4FE5-4E1D-BED3-6180EEEC3175}" type="presParOf" srcId="{82230C81-6A17-4597-BAA5-D98FC1ED8654}" destId="{9A970749-0732-4732-8C32-E05ECD485650}" srcOrd="2" destOrd="0" presId="urn:microsoft.com/office/officeart/2018/2/layout/IconVerticalSolidList"/>
    <dgm:cxn modelId="{BDCABA34-FBE0-4D6D-9BE8-AD5F86C129C3}" type="presParOf" srcId="{9A970749-0732-4732-8C32-E05ECD485650}" destId="{9558D694-DEBC-454B-8768-1C658BC0A118}" srcOrd="0" destOrd="0" presId="urn:microsoft.com/office/officeart/2018/2/layout/IconVerticalSolidList"/>
    <dgm:cxn modelId="{E755E499-5E04-43BB-B196-4AC55623AAA5}" type="presParOf" srcId="{9A970749-0732-4732-8C32-E05ECD485650}" destId="{8C7C5318-1597-4D1A-B792-4EC740F4964D}" srcOrd="1" destOrd="0" presId="urn:microsoft.com/office/officeart/2018/2/layout/IconVerticalSolidList"/>
    <dgm:cxn modelId="{ED02DE11-E736-4A0A-B34E-1A6A4D808442}" type="presParOf" srcId="{9A970749-0732-4732-8C32-E05ECD485650}" destId="{BDC6EB27-5038-417A-8D34-E43E80C49AB1}" srcOrd="2" destOrd="0" presId="urn:microsoft.com/office/officeart/2018/2/layout/IconVerticalSolidList"/>
    <dgm:cxn modelId="{2F49C0FE-670F-4FAD-9FE5-A50E3FD2C4DF}" type="presParOf" srcId="{9A970749-0732-4732-8C32-E05ECD485650}" destId="{7193C6E6-B5CF-40D1-BE46-417B36FD933C}" srcOrd="3" destOrd="0" presId="urn:microsoft.com/office/officeart/2018/2/layout/IconVerticalSolidList"/>
    <dgm:cxn modelId="{F3FD2C0C-89A3-4BB7-97DB-CD2757322148}" type="presParOf" srcId="{82230C81-6A17-4597-BAA5-D98FC1ED8654}" destId="{FABD0B48-CB01-4934-9B32-E42FC43B4989}" srcOrd="3" destOrd="0" presId="urn:microsoft.com/office/officeart/2018/2/layout/IconVerticalSolidList"/>
    <dgm:cxn modelId="{BA9E83B3-D33A-4FBC-A927-2576945A6578}" type="presParOf" srcId="{82230C81-6A17-4597-BAA5-D98FC1ED8654}" destId="{65E341AB-D5C6-408D-AFED-5F0960D4ACD0}" srcOrd="4" destOrd="0" presId="urn:microsoft.com/office/officeart/2018/2/layout/IconVerticalSolidList"/>
    <dgm:cxn modelId="{A8968917-6CA2-4193-8F76-03A4CA5D8CB2}" type="presParOf" srcId="{65E341AB-D5C6-408D-AFED-5F0960D4ACD0}" destId="{CE876125-88D8-4EFF-853A-6E6CC34DA309}" srcOrd="0" destOrd="0" presId="urn:microsoft.com/office/officeart/2018/2/layout/IconVerticalSolidList"/>
    <dgm:cxn modelId="{FA4A08C0-4526-43C2-8955-753E60998329}" type="presParOf" srcId="{65E341AB-D5C6-408D-AFED-5F0960D4ACD0}" destId="{C73B8343-E17A-4086-830B-7D786703B398}" srcOrd="1" destOrd="0" presId="urn:microsoft.com/office/officeart/2018/2/layout/IconVerticalSolidList"/>
    <dgm:cxn modelId="{1D26062F-F6CA-4D83-A0EA-68CCEC51388F}" type="presParOf" srcId="{65E341AB-D5C6-408D-AFED-5F0960D4ACD0}" destId="{F7BD049D-2128-4D5E-8103-D0D1BB12A2DD}" srcOrd="2" destOrd="0" presId="urn:microsoft.com/office/officeart/2018/2/layout/IconVerticalSolidList"/>
    <dgm:cxn modelId="{2D98C475-1CBC-426D-8DC6-CFA242AA56D0}" type="presParOf" srcId="{65E341AB-D5C6-408D-AFED-5F0960D4ACD0}" destId="{DAFE8AE8-A581-4D2C-B0F3-1358594032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EBCA1F6-03EE-4853-8364-0213C95C97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D320B39-A01A-4061-8CB1-F148463468B0}">
      <dgm:prSet/>
      <dgm:spPr/>
      <dgm:t>
        <a:bodyPr/>
        <a:lstStyle/>
        <a:p>
          <a:r>
            <a:rPr lang="en-US" b="0" i="0" baseline="0"/>
            <a:t>Training employees to use Tesco digital checkout systems</a:t>
          </a:r>
          <a:endParaRPr lang="en-US"/>
        </a:p>
      </dgm:t>
    </dgm:pt>
    <dgm:pt modelId="{E47DB27B-996C-4547-8779-D4A6C73B9A01}" type="parTrans" cxnId="{6BD940CE-B0DB-43AE-921F-C29F44497562}">
      <dgm:prSet/>
      <dgm:spPr/>
      <dgm:t>
        <a:bodyPr/>
        <a:lstStyle/>
        <a:p>
          <a:endParaRPr lang="en-US"/>
        </a:p>
      </dgm:t>
    </dgm:pt>
    <dgm:pt modelId="{FD653E2E-1629-4063-9DD5-F13169FC4530}" type="sibTrans" cxnId="{6BD940CE-B0DB-43AE-921F-C29F44497562}">
      <dgm:prSet/>
      <dgm:spPr/>
      <dgm:t>
        <a:bodyPr/>
        <a:lstStyle/>
        <a:p>
          <a:endParaRPr lang="en-US"/>
        </a:p>
      </dgm:t>
    </dgm:pt>
    <dgm:pt modelId="{63D12438-4577-42C5-A87E-BA74AAB40298}">
      <dgm:prSet/>
      <dgm:spPr/>
      <dgm:t>
        <a:bodyPr/>
        <a:lstStyle/>
        <a:p>
          <a:r>
            <a:rPr lang="en-US" b="0" i="0" baseline="0"/>
            <a:t>Teaching employees how to handle customer complaints.</a:t>
          </a:r>
          <a:endParaRPr lang="en-US"/>
        </a:p>
      </dgm:t>
    </dgm:pt>
    <dgm:pt modelId="{4B6F5790-8EEC-49C6-A672-3442856C6630}" type="parTrans" cxnId="{03B80C29-5179-4383-B3B9-C72E338817AC}">
      <dgm:prSet/>
      <dgm:spPr/>
      <dgm:t>
        <a:bodyPr/>
        <a:lstStyle/>
        <a:p>
          <a:endParaRPr lang="en-US"/>
        </a:p>
      </dgm:t>
    </dgm:pt>
    <dgm:pt modelId="{B4925A07-69E9-4C00-9879-AD74011B4CA7}" type="sibTrans" cxnId="{03B80C29-5179-4383-B3B9-C72E338817AC}">
      <dgm:prSet/>
      <dgm:spPr/>
      <dgm:t>
        <a:bodyPr/>
        <a:lstStyle/>
        <a:p>
          <a:endParaRPr lang="en-US"/>
        </a:p>
      </dgm:t>
    </dgm:pt>
    <dgm:pt modelId="{A3B5E6E3-7D7D-446D-BB4C-C2B6D14C86E5}" type="pres">
      <dgm:prSet presAssocID="{1EBCA1F6-03EE-4853-8364-0213C95C97F3}" presName="root" presStyleCnt="0">
        <dgm:presLayoutVars>
          <dgm:dir/>
          <dgm:resizeHandles val="exact"/>
        </dgm:presLayoutVars>
      </dgm:prSet>
      <dgm:spPr/>
    </dgm:pt>
    <dgm:pt modelId="{88295300-CC29-4B50-8509-99D0458D38EC}" type="pres">
      <dgm:prSet presAssocID="{1D320B39-A01A-4061-8CB1-F148463468B0}" presName="compNode" presStyleCnt="0"/>
      <dgm:spPr/>
    </dgm:pt>
    <dgm:pt modelId="{D98D0B5B-9CD9-43ED-9B6B-8E7FE206B2F6}" type="pres">
      <dgm:prSet presAssocID="{1D320B39-A01A-4061-8CB1-F148463468B0}" presName="bgRect" presStyleLbl="bgShp" presStyleIdx="0" presStyleCnt="2"/>
      <dgm:spPr/>
    </dgm:pt>
    <dgm:pt modelId="{8B7873FD-AB64-4363-A131-89133BB3FBE9}" type="pres">
      <dgm:prSet presAssocID="{1D320B39-A01A-4061-8CB1-F148463468B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0A857A7-2E6A-4341-9146-ED0B58DEFA08}" type="pres">
      <dgm:prSet presAssocID="{1D320B39-A01A-4061-8CB1-F148463468B0}" presName="spaceRect" presStyleCnt="0"/>
      <dgm:spPr/>
    </dgm:pt>
    <dgm:pt modelId="{51BC5C34-FBBF-4C89-BE19-1F46951AB9EF}" type="pres">
      <dgm:prSet presAssocID="{1D320B39-A01A-4061-8CB1-F148463468B0}" presName="parTx" presStyleLbl="revTx" presStyleIdx="0" presStyleCnt="2">
        <dgm:presLayoutVars>
          <dgm:chMax val="0"/>
          <dgm:chPref val="0"/>
        </dgm:presLayoutVars>
      </dgm:prSet>
      <dgm:spPr/>
    </dgm:pt>
    <dgm:pt modelId="{3D1369CB-82A7-4A3F-8E46-6DFCD57E5278}" type="pres">
      <dgm:prSet presAssocID="{FD653E2E-1629-4063-9DD5-F13169FC4530}" presName="sibTrans" presStyleCnt="0"/>
      <dgm:spPr/>
    </dgm:pt>
    <dgm:pt modelId="{F513FC92-8B39-4F7E-BC71-9B1EE3D31B67}" type="pres">
      <dgm:prSet presAssocID="{63D12438-4577-42C5-A87E-BA74AAB40298}" presName="compNode" presStyleCnt="0"/>
      <dgm:spPr/>
    </dgm:pt>
    <dgm:pt modelId="{1E494E0B-679D-4024-8602-A5D82A2682EE}" type="pres">
      <dgm:prSet presAssocID="{63D12438-4577-42C5-A87E-BA74AAB40298}" presName="bgRect" presStyleLbl="bgShp" presStyleIdx="1" presStyleCnt="2"/>
      <dgm:spPr/>
    </dgm:pt>
    <dgm:pt modelId="{7951793F-C0C0-48CA-8F71-40F34D167366}" type="pres">
      <dgm:prSet presAssocID="{63D12438-4577-42C5-A87E-BA74AAB4029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A04C02F-EC24-40D3-B435-ED9EAF4F3F5C}" type="pres">
      <dgm:prSet presAssocID="{63D12438-4577-42C5-A87E-BA74AAB40298}" presName="spaceRect" presStyleCnt="0"/>
      <dgm:spPr/>
    </dgm:pt>
    <dgm:pt modelId="{B6D672C2-3784-4F8E-9382-21F229A1E42E}" type="pres">
      <dgm:prSet presAssocID="{63D12438-4577-42C5-A87E-BA74AAB4029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535341D-0203-4CDD-8044-8801BE37C0CF}" type="presOf" srcId="{63D12438-4577-42C5-A87E-BA74AAB40298}" destId="{B6D672C2-3784-4F8E-9382-21F229A1E42E}" srcOrd="0" destOrd="0" presId="urn:microsoft.com/office/officeart/2018/2/layout/IconVerticalSolidList"/>
    <dgm:cxn modelId="{03B80C29-5179-4383-B3B9-C72E338817AC}" srcId="{1EBCA1F6-03EE-4853-8364-0213C95C97F3}" destId="{63D12438-4577-42C5-A87E-BA74AAB40298}" srcOrd="1" destOrd="0" parTransId="{4B6F5790-8EEC-49C6-A672-3442856C6630}" sibTransId="{B4925A07-69E9-4C00-9879-AD74011B4CA7}"/>
    <dgm:cxn modelId="{6BD940CE-B0DB-43AE-921F-C29F44497562}" srcId="{1EBCA1F6-03EE-4853-8364-0213C95C97F3}" destId="{1D320B39-A01A-4061-8CB1-F148463468B0}" srcOrd="0" destOrd="0" parTransId="{E47DB27B-996C-4547-8779-D4A6C73B9A01}" sibTransId="{FD653E2E-1629-4063-9DD5-F13169FC4530}"/>
    <dgm:cxn modelId="{D60292D8-6B62-47B3-B6F8-E25713931BB2}" type="presOf" srcId="{1D320B39-A01A-4061-8CB1-F148463468B0}" destId="{51BC5C34-FBBF-4C89-BE19-1F46951AB9EF}" srcOrd="0" destOrd="0" presId="urn:microsoft.com/office/officeart/2018/2/layout/IconVerticalSolidList"/>
    <dgm:cxn modelId="{9261E4F3-7980-4C78-8526-9AC3DDBBBE78}" type="presOf" srcId="{1EBCA1F6-03EE-4853-8364-0213C95C97F3}" destId="{A3B5E6E3-7D7D-446D-BB4C-C2B6D14C86E5}" srcOrd="0" destOrd="0" presId="urn:microsoft.com/office/officeart/2018/2/layout/IconVerticalSolidList"/>
    <dgm:cxn modelId="{1A61E062-FBF1-4CA8-BB1E-D500F6760B6D}" type="presParOf" srcId="{A3B5E6E3-7D7D-446D-BB4C-C2B6D14C86E5}" destId="{88295300-CC29-4B50-8509-99D0458D38EC}" srcOrd="0" destOrd="0" presId="urn:microsoft.com/office/officeart/2018/2/layout/IconVerticalSolidList"/>
    <dgm:cxn modelId="{4B6D1DD7-6809-4110-AB60-093155CD0BEE}" type="presParOf" srcId="{88295300-CC29-4B50-8509-99D0458D38EC}" destId="{D98D0B5B-9CD9-43ED-9B6B-8E7FE206B2F6}" srcOrd="0" destOrd="0" presId="urn:microsoft.com/office/officeart/2018/2/layout/IconVerticalSolidList"/>
    <dgm:cxn modelId="{2C9467CA-0854-41AD-94FC-F02A183057E1}" type="presParOf" srcId="{88295300-CC29-4B50-8509-99D0458D38EC}" destId="{8B7873FD-AB64-4363-A131-89133BB3FBE9}" srcOrd="1" destOrd="0" presId="urn:microsoft.com/office/officeart/2018/2/layout/IconVerticalSolidList"/>
    <dgm:cxn modelId="{5E531755-F593-4301-89F3-DDCE6CCB06F4}" type="presParOf" srcId="{88295300-CC29-4B50-8509-99D0458D38EC}" destId="{60A857A7-2E6A-4341-9146-ED0B58DEFA08}" srcOrd="2" destOrd="0" presId="urn:microsoft.com/office/officeart/2018/2/layout/IconVerticalSolidList"/>
    <dgm:cxn modelId="{EF39C00D-3B90-407A-A111-CB6144FFFD4D}" type="presParOf" srcId="{88295300-CC29-4B50-8509-99D0458D38EC}" destId="{51BC5C34-FBBF-4C89-BE19-1F46951AB9EF}" srcOrd="3" destOrd="0" presId="urn:microsoft.com/office/officeart/2018/2/layout/IconVerticalSolidList"/>
    <dgm:cxn modelId="{E5E3197A-DE1D-449A-9ED9-A302376BFF9F}" type="presParOf" srcId="{A3B5E6E3-7D7D-446D-BB4C-C2B6D14C86E5}" destId="{3D1369CB-82A7-4A3F-8E46-6DFCD57E5278}" srcOrd="1" destOrd="0" presId="urn:microsoft.com/office/officeart/2018/2/layout/IconVerticalSolidList"/>
    <dgm:cxn modelId="{47D250C1-5BAA-486E-B2B9-863484CFE435}" type="presParOf" srcId="{A3B5E6E3-7D7D-446D-BB4C-C2B6D14C86E5}" destId="{F513FC92-8B39-4F7E-BC71-9B1EE3D31B67}" srcOrd="2" destOrd="0" presId="urn:microsoft.com/office/officeart/2018/2/layout/IconVerticalSolidList"/>
    <dgm:cxn modelId="{40CE4A73-F31A-4954-A36E-14790175DABC}" type="presParOf" srcId="{F513FC92-8B39-4F7E-BC71-9B1EE3D31B67}" destId="{1E494E0B-679D-4024-8602-A5D82A2682EE}" srcOrd="0" destOrd="0" presId="urn:microsoft.com/office/officeart/2018/2/layout/IconVerticalSolidList"/>
    <dgm:cxn modelId="{E5389B5B-9840-44D0-A244-A8EF5D0AF0E7}" type="presParOf" srcId="{F513FC92-8B39-4F7E-BC71-9B1EE3D31B67}" destId="{7951793F-C0C0-48CA-8F71-40F34D167366}" srcOrd="1" destOrd="0" presId="urn:microsoft.com/office/officeart/2018/2/layout/IconVerticalSolidList"/>
    <dgm:cxn modelId="{9414CEAA-1E43-47A8-BF03-7C67221B58DC}" type="presParOf" srcId="{F513FC92-8B39-4F7E-BC71-9B1EE3D31B67}" destId="{9A04C02F-EC24-40D3-B435-ED9EAF4F3F5C}" srcOrd="2" destOrd="0" presId="urn:microsoft.com/office/officeart/2018/2/layout/IconVerticalSolidList"/>
    <dgm:cxn modelId="{2762B6CE-864C-4D85-AE7D-58C54C73A13C}" type="presParOf" srcId="{F513FC92-8B39-4F7E-BC71-9B1EE3D31B67}" destId="{B6D672C2-3784-4F8E-9382-21F229A1E42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37BB172-3265-4222-824F-3DFD92119C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95E36E6-1AB2-4976-B92C-686645405682}">
      <dgm:prSet/>
      <dgm:spPr/>
      <dgm:t>
        <a:bodyPr/>
        <a:lstStyle/>
        <a:p>
          <a:r>
            <a:rPr lang="en-US" b="0" i="0" baseline="0"/>
            <a:t>On-the-job training</a:t>
          </a:r>
          <a:endParaRPr lang="en-US"/>
        </a:p>
      </dgm:t>
    </dgm:pt>
    <dgm:pt modelId="{26462D5E-831C-4B5E-BB61-41C0D779961E}" type="parTrans" cxnId="{51A02D18-C0DB-4AA7-973A-AB53404B4F07}">
      <dgm:prSet/>
      <dgm:spPr/>
      <dgm:t>
        <a:bodyPr/>
        <a:lstStyle/>
        <a:p>
          <a:endParaRPr lang="en-US"/>
        </a:p>
      </dgm:t>
    </dgm:pt>
    <dgm:pt modelId="{A3A7F0E5-E02B-46EF-8BC7-E74386959B6F}" type="sibTrans" cxnId="{51A02D18-C0DB-4AA7-973A-AB53404B4F07}">
      <dgm:prSet/>
      <dgm:spPr/>
      <dgm:t>
        <a:bodyPr/>
        <a:lstStyle/>
        <a:p>
          <a:endParaRPr lang="en-US"/>
        </a:p>
      </dgm:t>
    </dgm:pt>
    <dgm:pt modelId="{DB3C20E3-1E9D-4150-AF86-D9B41CA02A91}">
      <dgm:prSet/>
      <dgm:spPr/>
      <dgm:t>
        <a:bodyPr/>
        <a:lstStyle/>
        <a:p>
          <a:r>
            <a:rPr lang="en-US" b="0" i="0" baseline="0"/>
            <a:t>Mentoring by experienced staff</a:t>
          </a:r>
          <a:endParaRPr lang="en-US"/>
        </a:p>
      </dgm:t>
    </dgm:pt>
    <dgm:pt modelId="{A13A5B17-DB9C-4212-A4E7-9A436B13F872}" type="parTrans" cxnId="{A5A9C2C0-633F-4A12-864C-7EFFEF89C070}">
      <dgm:prSet/>
      <dgm:spPr/>
      <dgm:t>
        <a:bodyPr/>
        <a:lstStyle/>
        <a:p>
          <a:endParaRPr lang="en-US"/>
        </a:p>
      </dgm:t>
    </dgm:pt>
    <dgm:pt modelId="{4554EB55-BC92-4289-A171-C8C7520C8545}" type="sibTrans" cxnId="{A5A9C2C0-633F-4A12-864C-7EFFEF89C070}">
      <dgm:prSet/>
      <dgm:spPr/>
      <dgm:t>
        <a:bodyPr/>
        <a:lstStyle/>
        <a:p>
          <a:endParaRPr lang="en-US"/>
        </a:p>
      </dgm:t>
    </dgm:pt>
    <dgm:pt modelId="{6E45C6E5-AB90-4EB8-BCD7-6520198B4E9A}">
      <dgm:prSet/>
      <dgm:spPr/>
      <dgm:t>
        <a:bodyPr/>
        <a:lstStyle/>
        <a:p>
          <a:r>
            <a:rPr lang="en-US" b="0" i="0" baseline="0"/>
            <a:t>Leadership training for career progression.</a:t>
          </a:r>
          <a:endParaRPr lang="en-US"/>
        </a:p>
      </dgm:t>
    </dgm:pt>
    <dgm:pt modelId="{19172217-9544-4A16-B60B-CD924797F19F}" type="parTrans" cxnId="{F7093C01-65AF-4219-BE09-3B096431B7C9}">
      <dgm:prSet/>
      <dgm:spPr/>
      <dgm:t>
        <a:bodyPr/>
        <a:lstStyle/>
        <a:p>
          <a:endParaRPr lang="en-US"/>
        </a:p>
      </dgm:t>
    </dgm:pt>
    <dgm:pt modelId="{0DF16F8C-2549-4803-BEEC-4BAD13AACFBB}" type="sibTrans" cxnId="{F7093C01-65AF-4219-BE09-3B096431B7C9}">
      <dgm:prSet/>
      <dgm:spPr/>
      <dgm:t>
        <a:bodyPr/>
        <a:lstStyle/>
        <a:p>
          <a:endParaRPr lang="en-US"/>
        </a:p>
      </dgm:t>
    </dgm:pt>
    <dgm:pt modelId="{29E900D2-2C5B-4272-828E-EF1E00E55DFD}" type="pres">
      <dgm:prSet presAssocID="{837BB172-3265-4222-824F-3DFD92119C4D}" presName="root" presStyleCnt="0">
        <dgm:presLayoutVars>
          <dgm:dir/>
          <dgm:resizeHandles val="exact"/>
        </dgm:presLayoutVars>
      </dgm:prSet>
      <dgm:spPr/>
    </dgm:pt>
    <dgm:pt modelId="{CD8F5A12-6626-48E3-AB44-A7D01AF22B16}" type="pres">
      <dgm:prSet presAssocID="{795E36E6-1AB2-4976-B92C-686645405682}" presName="compNode" presStyleCnt="0"/>
      <dgm:spPr/>
    </dgm:pt>
    <dgm:pt modelId="{5F964637-9F7B-4C22-A874-619819856C05}" type="pres">
      <dgm:prSet presAssocID="{795E36E6-1AB2-4976-B92C-686645405682}" presName="bgRect" presStyleLbl="bgShp" presStyleIdx="0" presStyleCnt="3"/>
      <dgm:spPr/>
    </dgm:pt>
    <dgm:pt modelId="{4C7042A3-DC56-4C12-B7E3-20CC1BFBD13F}" type="pres">
      <dgm:prSet presAssocID="{795E36E6-1AB2-4976-B92C-68664540568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4A67FDC6-E538-477D-8186-53FD85997E0C}" type="pres">
      <dgm:prSet presAssocID="{795E36E6-1AB2-4976-B92C-686645405682}" presName="spaceRect" presStyleCnt="0"/>
      <dgm:spPr/>
    </dgm:pt>
    <dgm:pt modelId="{6350DD5E-4A8B-461A-B8B3-F36FD2AE6267}" type="pres">
      <dgm:prSet presAssocID="{795E36E6-1AB2-4976-B92C-686645405682}" presName="parTx" presStyleLbl="revTx" presStyleIdx="0" presStyleCnt="3">
        <dgm:presLayoutVars>
          <dgm:chMax val="0"/>
          <dgm:chPref val="0"/>
        </dgm:presLayoutVars>
      </dgm:prSet>
      <dgm:spPr/>
    </dgm:pt>
    <dgm:pt modelId="{C7078E59-2F9C-49C5-A3F1-18A12530D775}" type="pres">
      <dgm:prSet presAssocID="{A3A7F0E5-E02B-46EF-8BC7-E74386959B6F}" presName="sibTrans" presStyleCnt="0"/>
      <dgm:spPr/>
    </dgm:pt>
    <dgm:pt modelId="{30811FD9-FCD8-4E3F-B888-B187712FE3D6}" type="pres">
      <dgm:prSet presAssocID="{DB3C20E3-1E9D-4150-AF86-D9B41CA02A91}" presName="compNode" presStyleCnt="0"/>
      <dgm:spPr/>
    </dgm:pt>
    <dgm:pt modelId="{C321B491-5CB9-4EF6-A2D1-1B15A477DE07}" type="pres">
      <dgm:prSet presAssocID="{DB3C20E3-1E9D-4150-AF86-D9B41CA02A91}" presName="bgRect" presStyleLbl="bgShp" presStyleIdx="1" presStyleCnt="3"/>
      <dgm:spPr/>
    </dgm:pt>
    <dgm:pt modelId="{051113F6-8127-41C5-813D-D192CBB05646}" type="pres">
      <dgm:prSet presAssocID="{DB3C20E3-1E9D-4150-AF86-D9B41CA02A9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006809B-5285-4977-A1E5-9BB639E563AB}" type="pres">
      <dgm:prSet presAssocID="{DB3C20E3-1E9D-4150-AF86-D9B41CA02A91}" presName="spaceRect" presStyleCnt="0"/>
      <dgm:spPr/>
    </dgm:pt>
    <dgm:pt modelId="{9FAF1669-B57D-4955-9C2E-B1A2B383F775}" type="pres">
      <dgm:prSet presAssocID="{DB3C20E3-1E9D-4150-AF86-D9B41CA02A91}" presName="parTx" presStyleLbl="revTx" presStyleIdx="1" presStyleCnt="3">
        <dgm:presLayoutVars>
          <dgm:chMax val="0"/>
          <dgm:chPref val="0"/>
        </dgm:presLayoutVars>
      </dgm:prSet>
      <dgm:spPr/>
    </dgm:pt>
    <dgm:pt modelId="{254BD499-4AD7-4121-AD91-AB7ED8A4995D}" type="pres">
      <dgm:prSet presAssocID="{4554EB55-BC92-4289-A171-C8C7520C8545}" presName="sibTrans" presStyleCnt="0"/>
      <dgm:spPr/>
    </dgm:pt>
    <dgm:pt modelId="{49883635-AEC6-4F70-9454-491E8692BA8C}" type="pres">
      <dgm:prSet presAssocID="{6E45C6E5-AB90-4EB8-BCD7-6520198B4E9A}" presName="compNode" presStyleCnt="0"/>
      <dgm:spPr/>
    </dgm:pt>
    <dgm:pt modelId="{83A6B16D-C648-48B4-9DDE-4AF3DD564838}" type="pres">
      <dgm:prSet presAssocID="{6E45C6E5-AB90-4EB8-BCD7-6520198B4E9A}" presName="bgRect" presStyleLbl="bgShp" presStyleIdx="2" presStyleCnt="3"/>
      <dgm:spPr/>
    </dgm:pt>
    <dgm:pt modelId="{23988C76-1601-4589-A35F-314E3D7804C3}" type="pres">
      <dgm:prSet presAssocID="{6E45C6E5-AB90-4EB8-BCD7-6520198B4E9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7E62925B-28D3-46D7-BE23-CB21437172F6}" type="pres">
      <dgm:prSet presAssocID="{6E45C6E5-AB90-4EB8-BCD7-6520198B4E9A}" presName="spaceRect" presStyleCnt="0"/>
      <dgm:spPr/>
    </dgm:pt>
    <dgm:pt modelId="{F525EDF5-E13A-45E3-B0FC-ADFFFEA733CB}" type="pres">
      <dgm:prSet presAssocID="{6E45C6E5-AB90-4EB8-BCD7-6520198B4E9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7093C01-65AF-4219-BE09-3B096431B7C9}" srcId="{837BB172-3265-4222-824F-3DFD92119C4D}" destId="{6E45C6E5-AB90-4EB8-BCD7-6520198B4E9A}" srcOrd="2" destOrd="0" parTransId="{19172217-9544-4A16-B60B-CD924797F19F}" sibTransId="{0DF16F8C-2549-4803-BEEC-4BAD13AACFBB}"/>
    <dgm:cxn modelId="{F840D701-FE4C-4D82-A53D-D5F5A59DCB71}" type="presOf" srcId="{6E45C6E5-AB90-4EB8-BCD7-6520198B4E9A}" destId="{F525EDF5-E13A-45E3-B0FC-ADFFFEA733CB}" srcOrd="0" destOrd="0" presId="urn:microsoft.com/office/officeart/2018/2/layout/IconVerticalSolidList"/>
    <dgm:cxn modelId="{51A02D18-C0DB-4AA7-973A-AB53404B4F07}" srcId="{837BB172-3265-4222-824F-3DFD92119C4D}" destId="{795E36E6-1AB2-4976-B92C-686645405682}" srcOrd="0" destOrd="0" parTransId="{26462D5E-831C-4B5E-BB61-41C0D779961E}" sibTransId="{A3A7F0E5-E02B-46EF-8BC7-E74386959B6F}"/>
    <dgm:cxn modelId="{7404735E-5835-47F7-9A74-33577B48E222}" type="presOf" srcId="{837BB172-3265-4222-824F-3DFD92119C4D}" destId="{29E900D2-2C5B-4272-828E-EF1E00E55DFD}" srcOrd="0" destOrd="0" presId="urn:microsoft.com/office/officeart/2018/2/layout/IconVerticalSolidList"/>
    <dgm:cxn modelId="{E1BC7562-8FDB-4F0A-B9F6-81C4F7DC77EA}" type="presOf" srcId="{795E36E6-1AB2-4976-B92C-686645405682}" destId="{6350DD5E-4A8B-461A-B8B3-F36FD2AE6267}" srcOrd="0" destOrd="0" presId="urn:microsoft.com/office/officeart/2018/2/layout/IconVerticalSolidList"/>
    <dgm:cxn modelId="{A5A9C2C0-633F-4A12-864C-7EFFEF89C070}" srcId="{837BB172-3265-4222-824F-3DFD92119C4D}" destId="{DB3C20E3-1E9D-4150-AF86-D9B41CA02A91}" srcOrd="1" destOrd="0" parTransId="{A13A5B17-DB9C-4212-A4E7-9A436B13F872}" sibTransId="{4554EB55-BC92-4289-A171-C8C7520C8545}"/>
    <dgm:cxn modelId="{C02666CD-F0E5-4CC3-A118-83E5881CAB62}" type="presOf" srcId="{DB3C20E3-1E9D-4150-AF86-D9B41CA02A91}" destId="{9FAF1669-B57D-4955-9C2E-B1A2B383F775}" srcOrd="0" destOrd="0" presId="urn:microsoft.com/office/officeart/2018/2/layout/IconVerticalSolidList"/>
    <dgm:cxn modelId="{9DB1D630-CBE4-40E8-8390-B42619B5B3F2}" type="presParOf" srcId="{29E900D2-2C5B-4272-828E-EF1E00E55DFD}" destId="{CD8F5A12-6626-48E3-AB44-A7D01AF22B16}" srcOrd="0" destOrd="0" presId="urn:microsoft.com/office/officeart/2018/2/layout/IconVerticalSolidList"/>
    <dgm:cxn modelId="{F2469A0A-BB6B-4D39-BEF1-5F825F0147F6}" type="presParOf" srcId="{CD8F5A12-6626-48E3-AB44-A7D01AF22B16}" destId="{5F964637-9F7B-4C22-A874-619819856C05}" srcOrd="0" destOrd="0" presId="urn:microsoft.com/office/officeart/2018/2/layout/IconVerticalSolidList"/>
    <dgm:cxn modelId="{96DCC09F-4ED1-450A-BC1A-960966E469C3}" type="presParOf" srcId="{CD8F5A12-6626-48E3-AB44-A7D01AF22B16}" destId="{4C7042A3-DC56-4C12-B7E3-20CC1BFBD13F}" srcOrd="1" destOrd="0" presId="urn:microsoft.com/office/officeart/2018/2/layout/IconVerticalSolidList"/>
    <dgm:cxn modelId="{BAE02724-A95B-46EA-8138-6903F9A45AE9}" type="presParOf" srcId="{CD8F5A12-6626-48E3-AB44-A7D01AF22B16}" destId="{4A67FDC6-E538-477D-8186-53FD85997E0C}" srcOrd="2" destOrd="0" presId="urn:microsoft.com/office/officeart/2018/2/layout/IconVerticalSolidList"/>
    <dgm:cxn modelId="{2C6FCDE6-1184-4180-8D7C-B6BD9F8A5E1F}" type="presParOf" srcId="{CD8F5A12-6626-48E3-AB44-A7D01AF22B16}" destId="{6350DD5E-4A8B-461A-B8B3-F36FD2AE6267}" srcOrd="3" destOrd="0" presId="urn:microsoft.com/office/officeart/2018/2/layout/IconVerticalSolidList"/>
    <dgm:cxn modelId="{ADE3F42A-6759-423C-8B9A-C8FFDAE965F7}" type="presParOf" srcId="{29E900D2-2C5B-4272-828E-EF1E00E55DFD}" destId="{C7078E59-2F9C-49C5-A3F1-18A12530D775}" srcOrd="1" destOrd="0" presId="urn:microsoft.com/office/officeart/2018/2/layout/IconVerticalSolidList"/>
    <dgm:cxn modelId="{27F06895-33D4-4D83-991E-87B699695A36}" type="presParOf" srcId="{29E900D2-2C5B-4272-828E-EF1E00E55DFD}" destId="{30811FD9-FCD8-4E3F-B888-B187712FE3D6}" srcOrd="2" destOrd="0" presId="urn:microsoft.com/office/officeart/2018/2/layout/IconVerticalSolidList"/>
    <dgm:cxn modelId="{D151A5CE-B7A3-4C0D-857B-4BBF67A4319A}" type="presParOf" srcId="{30811FD9-FCD8-4E3F-B888-B187712FE3D6}" destId="{C321B491-5CB9-4EF6-A2D1-1B15A477DE07}" srcOrd="0" destOrd="0" presId="urn:microsoft.com/office/officeart/2018/2/layout/IconVerticalSolidList"/>
    <dgm:cxn modelId="{3E6B536C-E82B-42ED-BFCA-789F2554621D}" type="presParOf" srcId="{30811FD9-FCD8-4E3F-B888-B187712FE3D6}" destId="{051113F6-8127-41C5-813D-D192CBB05646}" srcOrd="1" destOrd="0" presId="urn:microsoft.com/office/officeart/2018/2/layout/IconVerticalSolidList"/>
    <dgm:cxn modelId="{CF384382-AA95-4154-B2B1-527EC619F3F2}" type="presParOf" srcId="{30811FD9-FCD8-4E3F-B888-B187712FE3D6}" destId="{D006809B-5285-4977-A1E5-9BB639E563AB}" srcOrd="2" destOrd="0" presId="urn:microsoft.com/office/officeart/2018/2/layout/IconVerticalSolidList"/>
    <dgm:cxn modelId="{61FF2005-EE3D-4888-A1D6-56ACE5184BE3}" type="presParOf" srcId="{30811FD9-FCD8-4E3F-B888-B187712FE3D6}" destId="{9FAF1669-B57D-4955-9C2E-B1A2B383F775}" srcOrd="3" destOrd="0" presId="urn:microsoft.com/office/officeart/2018/2/layout/IconVerticalSolidList"/>
    <dgm:cxn modelId="{A35F8BC2-DB40-4A8B-8986-41EA1DF3A889}" type="presParOf" srcId="{29E900D2-2C5B-4272-828E-EF1E00E55DFD}" destId="{254BD499-4AD7-4121-AD91-AB7ED8A4995D}" srcOrd="3" destOrd="0" presId="urn:microsoft.com/office/officeart/2018/2/layout/IconVerticalSolidList"/>
    <dgm:cxn modelId="{57D506A6-189B-490E-9B47-E4B3E0F38E4F}" type="presParOf" srcId="{29E900D2-2C5B-4272-828E-EF1E00E55DFD}" destId="{49883635-AEC6-4F70-9454-491E8692BA8C}" srcOrd="4" destOrd="0" presId="urn:microsoft.com/office/officeart/2018/2/layout/IconVerticalSolidList"/>
    <dgm:cxn modelId="{5F43C044-3130-488C-B5AC-6C2C55B44F45}" type="presParOf" srcId="{49883635-AEC6-4F70-9454-491E8692BA8C}" destId="{83A6B16D-C648-48B4-9DDE-4AF3DD564838}" srcOrd="0" destOrd="0" presId="urn:microsoft.com/office/officeart/2018/2/layout/IconVerticalSolidList"/>
    <dgm:cxn modelId="{3766E58A-99F4-45A4-AB1A-444A862E422C}" type="presParOf" srcId="{49883635-AEC6-4F70-9454-491E8692BA8C}" destId="{23988C76-1601-4589-A35F-314E3D7804C3}" srcOrd="1" destOrd="0" presId="urn:microsoft.com/office/officeart/2018/2/layout/IconVerticalSolidList"/>
    <dgm:cxn modelId="{3550D4FD-0374-49D7-B077-A6843BB23DCC}" type="presParOf" srcId="{49883635-AEC6-4F70-9454-491E8692BA8C}" destId="{7E62925B-28D3-46D7-BE23-CB21437172F6}" srcOrd="2" destOrd="0" presId="urn:microsoft.com/office/officeart/2018/2/layout/IconVerticalSolidList"/>
    <dgm:cxn modelId="{0D81EE82-957A-45E8-957B-9B5654F3910B}" type="presParOf" srcId="{49883635-AEC6-4F70-9454-491E8692BA8C}" destId="{F525EDF5-E13A-45E3-B0FC-ADFFFEA733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7EFAF3A-76B3-44B0-B6A8-4E6CA2AD1D0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8A099AC-A727-4FF1-B08B-0D452DF9512F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Effective recruitment of personnel guarantees good quality of labour and achievement of higher sales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B24B18-79EB-42FB-9190-509A0B94D0BA}" type="parTrans" cxnId="{1665C36D-C698-48E3-ABCC-7969ACA22860}">
      <dgm:prSet/>
      <dgm:spPr/>
      <dgm:t>
        <a:bodyPr/>
        <a:lstStyle/>
        <a:p>
          <a:endParaRPr lang="en-US"/>
        </a:p>
      </dgm:t>
    </dgm:pt>
    <dgm:pt modelId="{CBC0F215-CEC4-435E-9062-3C685340EF88}" type="sibTrans" cxnId="{1665C36D-C698-48E3-ABCC-7969ACA22860}">
      <dgm:prSet/>
      <dgm:spPr/>
      <dgm:t>
        <a:bodyPr/>
        <a:lstStyle/>
        <a:p>
          <a:endParaRPr lang="en-US"/>
        </a:p>
      </dgm:t>
    </dgm:pt>
    <dgm:pt modelId="{2B71C48C-BA54-4E39-97C0-B738E3F0A50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Job analysis, job description, and person specification are key recruitment tools.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F40C74-96F7-4554-A942-AB43BDB02CDF}" type="parTrans" cxnId="{5D068D33-50CF-4956-BD2A-A1071077AD28}">
      <dgm:prSet/>
      <dgm:spPr/>
      <dgm:t>
        <a:bodyPr/>
        <a:lstStyle/>
        <a:p>
          <a:endParaRPr lang="en-US"/>
        </a:p>
      </dgm:t>
    </dgm:pt>
    <dgm:pt modelId="{9782AFDF-BDFC-43F5-B7E7-EE1E8162D113}" type="sibTrans" cxnId="{5D068D33-50CF-4956-BD2A-A1071077AD28}">
      <dgm:prSet/>
      <dgm:spPr/>
      <dgm:t>
        <a:bodyPr/>
        <a:lstStyle/>
        <a:p>
          <a:endParaRPr lang="en-US"/>
        </a:p>
      </dgm:t>
    </dgm:pt>
    <dgm:pt modelId="{4532ABC3-400A-4DB8-B7E2-58B6790FCED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Training and development improve employee performance and customer service skills of the seller.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E8B306-33DE-47EF-845E-73115B0B0D99}" type="parTrans" cxnId="{044148AF-19BD-4E30-8FC4-13135698FA07}">
      <dgm:prSet/>
      <dgm:spPr/>
      <dgm:t>
        <a:bodyPr/>
        <a:lstStyle/>
        <a:p>
          <a:endParaRPr lang="en-US"/>
        </a:p>
      </dgm:t>
    </dgm:pt>
    <dgm:pt modelId="{70B52195-59B1-4283-9934-2F17594F7603}" type="sibTrans" cxnId="{044148AF-19BD-4E30-8FC4-13135698FA07}">
      <dgm:prSet/>
      <dgm:spPr/>
      <dgm:t>
        <a:bodyPr/>
        <a:lstStyle/>
        <a:p>
          <a:endParaRPr lang="en-US"/>
        </a:p>
      </dgm:t>
    </dgm:pt>
    <dgm:pt modelId="{6E810C82-06D4-427F-AD4E-D324AD6DB51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Effective recruitment of personnel guarantees good quality of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labour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and achievement of higher sales</a:t>
          </a:r>
        </a:p>
      </dgm:t>
    </dgm:pt>
    <dgm:pt modelId="{E3A7AED7-A54A-45DE-BB5E-CB0036CD0509}" type="parTrans" cxnId="{9CCC9E13-E985-4DD8-847A-A044371C46D0}">
      <dgm:prSet/>
      <dgm:spPr/>
      <dgm:t>
        <a:bodyPr/>
        <a:lstStyle/>
        <a:p>
          <a:endParaRPr lang="en-US"/>
        </a:p>
      </dgm:t>
    </dgm:pt>
    <dgm:pt modelId="{8257BF30-0D02-4968-AE6B-D43E06E4724E}" type="sibTrans" cxnId="{9CCC9E13-E985-4DD8-847A-A044371C46D0}">
      <dgm:prSet/>
      <dgm:spPr/>
      <dgm:t>
        <a:bodyPr/>
        <a:lstStyle/>
        <a:p>
          <a:endParaRPr lang="en-US"/>
        </a:p>
      </dgm:t>
    </dgm:pt>
    <dgm:pt modelId="{5B88FD25-136E-4A0F-A98F-1E33851804A8}" type="pres">
      <dgm:prSet presAssocID="{97EFAF3A-76B3-44B0-B6A8-4E6CA2AD1D0F}" presName="root" presStyleCnt="0">
        <dgm:presLayoutVars>
          <dgm:dir/>
          <dgm:resizeHandles val="exact"/>
        </dgm:presLayoutVars>
      </dgm:prSet>
      <dgm:spPr/>
    </dgm:pt>
    <dgm:pt modelId="{765447C2-709A-4CE7-9F87-058AD697B59B}" type="pres">
      <dgm:prSet presAssocID="{97EFAF3A-76B3-44B0-B6A8-4E6CA2AD1D0F}" presName="container" presStyleCnt="0">
        <dgm:presLayoutVars>
          <dgm:dir/>
          <dgm:resizeHandles val="exact"/>
        </dgm:presLayoutVars>
      </dgm:prSet>
      <dgm:spPr/>
    </dgm:pt>
    <dgm:pt modelId="{C64D64A8-5358-497A-94B1-F705C711A77C}" type="pres">
      <dgm:prSet presAssocID="{C8A099AC-A727-4FF1-B08B-0D452DF9512F}" presName="compNode" presStyleCnt="0"/>
      <dgm:spPr/>
    </dgm:pt>
    <dgm:pt modelId="{789A36F4-1A67-4AEF-9055-841B4643957F}" type="pres">
      <dgm:prSet presAssocID="{C8A099AC-A727-4FF1-B08B-0D452DF9512F}" presName="iconBgRect" presStyleLbl="bgShp" presStyleIdx="0" presStyleCnt="4"/>
      <dgm:spPr/>
    </dgm:pt>
    <dgm:pt modelId="{4DB2541E-B800-4DDD-9B72-8F60ED34FFC9}" type="pres">
      <dgm:prSet presAssocID="{C8A099AC-A727-4FF1-B08B-0D452DF9512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B3229A0-0C28-4565-A6A2-EDC2F8A0D104}" type="pres">
      <dgm:prSet presAssocID="{C8A099AC-A727-4FF1-B08B-0D452DF9512F}" presName="spaceRect" presStyleCnt="0"/>
      <dgm:spPr/>
    </dgm:pt>
    <dgm:pt modelId="{046D45CC-7CCB-4DF3-9C5B-15C00FF3CF04}" type="pres">
      <dgm:prSet presAssocID="{C8A099AC-A727-4FF1-B08B-0D452DF9512F}" presName="textRect" presStyleLbl="revTx" presStyleIdx="0" presStyleCnt="4">
        <dgm:presLayoutVars>
          <dgm:chMax val="1"/>
          <dgm:chPref val="1"/>
        </dgm:presLayoutVars>
      </dgm:prSet>
      <dgm:spPr/>
    </dgm:pt>
    <dgm:pt modelId="{F88A8132-63EC-4C74-B577-EE7457671FB9}" type="pres">
      <dgm:prSet presAssocID="{CBC0F215-CEC4-435E-9062-3C685340EF88}" presName="sibTrans" presStyleLbl="sibTrans2D1" presStyleIdx="0" presStyleCnt="0"/>
      <dgm:spPr/>
    </dgm:pt>
    <dgm:pt modelId="{8985204E-7855-481C-8C21-5B4FB460F7A6}" type="pres">
      <dgm:prSet presAssocID="{2B71C48C-BA54-4E39-97C0-B738E3F0A505}" presName="compNode" presStyleCnt="0"/>
      <dgm:spPr/>
    </dgm:pt>
    <dgm:pt modelId="{D2EC3806-9AB9-493D-9492-01733B3FEEBA}" type="pres">
      <dgm:prSet presAssocID="{2B71C48C-BA54-4E39-97C0-B738E3F0A505}" presName="iconBgRect" presStyleLbl="bgShp" presStyleIdx="1" presStyleCnt="4"/>
      <dgm:spPr/>
    </dgm:pt>
    <dgm:pt modelId="{7C221D73-914E-4254-B825-181B93FB715A}" type="pres">
      <dgm:prSet presAssocID="{2B71C48C-BA54-4E39-97C0-B738E3F0A50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62C5DF7-4AD6-4598-AB84-DBDB355D9AB8}" type="pres">
      <dgm:prSet presAssocID="{2B71C48C-BA54-4E39-97C0-B738E3F0A505}" presName="spaceRect" presStyleCnt="0"/>
      <dgm:spPr/>
    </dgm:pt>
    <dgm:pt modelId="{A0D1CCCF-41FB-4645-A49A-6F1327916BF2}" type="pres">
      <dgm:prSet presAssocID="{2B71C48C-BA54-4E39-97C0-B738E3F0A505}" presName="textRect" presStyleLbl="revTx" presStyleIdx="1" presStyleCnt="4">
        <dgm:presLayoutVars>
          <dgm:chMax val="1"/>
          <dgm:chPref val="1"/>
        </dgm:presLayoutVars>
      </dgm:prSet>
      <dgm:spPr/>
    </dgm:pt>
    <dgm:pt modelId="{85F3A10D-365E-41B2-ABBE-3F87A7474BA5}" type="pres">
      <dgm:prSet presAssocID="{9782AFDF-BDFC-43F5-B7E7-EE1E8162D113}" presName="sibTrans" presStyleLbl="sibTrans2D1" presStyleIdx="0" presStyleCnt="0"/>
      <dgm:spPr/>
    </dgm:pt>
    <dgm:pt modelId="{4479FCFB-2EA5-4C8E-8363-F8471F94E0C4}" type="pres">
      <dgm:prSet presAssocID="{4532ABC3-400A-4DB8-B7E2-58B6790FCED1}" presName="compNode" presStyleCnt="0"/>
      <dgm:spPr/>
    </dgm:pt>
    <dgm:pt modelId="{9CE1CE11-1301-4D58-870D-5D93DD38D7B7}" type="pres">
      <dgm:prSet presAssocID="{4532ABC3-400A-4DB8-B7E2-58B6790FCED1}" presName="iconBgRect" presStyleLbl="bgShp" presStyleIdx="2" presStyleCnt="4"/>
      <dgm:spPr/>
    </dgm:pt>
    <dgm:pt modelId="{9293D6A4-827F-45D6-82B0-3CD7CC76E969}" type="pres">
      <dgm:prSet presAssocID="{4532ABC3-400A-4DB8-B7E2-58B6790FCED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2D41856-947B-4617-924C-08362D379D3E}" type="pres">
      <dgm:prSet presAssocID="{4532ABC3-400A-4DB8-B7E2-58B6790FCED1}" presName="spaceRect" presStyleCnt="0"/>
      <dgm:spPr/>
    </dgm:pt>
    <dgm:pt modelId="{B801594A-20F4-44B6-BFA1-E9808CC8EF47}" type="pres">
      <dgm:prSet presAssocID="{4532ABC3-400A-4DB8-B7E2-58B6790FCED1}" presName="textRect" presStyleLbl="revTx" presStyleIdx="2" presStyleCnt="4">
        <dgm:presLayoutVars>
          <dgm:chMax val="1"/>
          <dgm:chPref val="1"/>
        </dgm:presLayoutVars>
      </dgm:prSet>
      <dgm:spPr/>
    </dgm:pt>
    <dgm:pt modelId="{AE84C93E-F0DB-4EB3-9304-2F350B52B9AD}" type="pres">
      <dgm:prSet presAssocID="{70B52195-59B1-4283-9934-2F17594F7603}" presName="sibTrans" presStyleLbl="sibTrans2D1" presStyleIdx="0" presStyleCnt="0"/>
      <dgm:spPr/>
    </dgm:pt>
    <dgm:pt modelId="{0C1CB54C-EDA5-4EAE-91CC-5671BA4D4CD3}" type="pres">
      <dgm:prSet presAssocID="{6E810C82-06D4-427F-AD4E-D324AD6DB516}" presName="compNode" presStyleCnt="0"/>
      <dgm:spPr/>
    </dgm:pt>
    <dgm:pt modelId="{D9B2146E-9634-48BE-AF4F-B96AA5BD6288}" type="pres">
      <dgm:prSet presAssocID="{6E810C82-06D4-427F-AD4E-D324AD6DB516}" presName="iconBgRect" presStyleLbl="bgShp" presStyleIdx="3" presStyleCnt="4"/>
      <dgm:spPr/>
    </dgm:pt>
    <dgm:pt modelId="{A6787F29-A613-49AE-9C72-2740F14ED987}" type="pres">
      <dgm:prSet presAssocID="{6E810C82-06D4-427F-AD4E-D324AD6DB51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52189D5-4156-43E6-87D1-DAE5597869E9}" type="pres">
      <dgm:prSet presAssocID="{6E810C82-06D4-427F-AD4E-D324AD6DB516}" presName="spaceRect" presStyleCnt="0"/>
      <dgm:spPr/>
    </dgm:pt>
    <dgm:pt modelId="{2990E809-A261-4CBB-8633-1F157F0A8EC3}" type="pres">
      <dgm:prSet presAssocID="{6E810C82-06D4-427F-AD4E-D324AD6DB51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B7CF60D-9019-46C4-9444-373E21E21E16}" type="presOf" srcId="{70B52195-59B1-4283-9934-2F17594F7603}" destId="{AE84C93E-F0DB-4EB3-9304-2F350B52B9AD}" srcOrd="0" destOrd="0" presId="urn:microsoft.com/office/officeart/2018/2/layout/IconCircleList"/>
    <dgm:cxn modelId="{9CCC9E13-E985-4DD8-847A-A044371C46D0}" srcId="{97EFAF3A-76B3-44B0-B6A8-4E6CA2AD1D0F}" destId="{6E810C82-06D4-427F-AD4E-D324AD6DB516}" srcOrd="3" destOrd="0" parTransId="{E3A7AED7-A54A-45DE-BB5E-CB0036CD0509}" sibTransId="{8257BF30-0D02-4968-AE6B-D43E06E4724E}"/>
    <dgm:cxn modelId="{5D068D33-50CF-4956-BD2A-A1071077AD28}" srcId="{97EFAF3A-76B3-44B0-B6A8-4E6CA2AD1D0F}" destId="{2B71C48C-BA54-4E39-97C0-B738E3F0A505}" srcOrd="1" destOrd="0" parTransId="{1DF40C74-96F7-4554-A942-AB43BDB02CDF}" sibTransId="{9782AFDF-BDFC-43F5-B7E7-EE1E8162D113}"/>
    <dgm:cxn modelId="{09AA7F4A-11E5-4AC0-8A6C-4601DD689FF6}" type="presOf" srcId="{9782AFDF-BDFC-43F5-B7E7-EE1E8162D113}" destId="{85F3A10D-365E-41B2-ABBE-3F87A7474BA5}" srcOrd="0" destOrd="0" presId="urn:microsoft.com/office/officeart/2018/2/layout/IconCircleList"/>
    <dgm:cxn modelId="{9F13345B-1143-4935-8E8F-B302428A19A9}" type="presOf" srcId="{4532ABC3-400A-4DB8-B7E2-58B6790FCED1}" destId="{B801594A-20F4-44B6-BFA1-E9808CC8EF47}" srcOrd="0" destOrd="0" presId="urn:microsoft.com/office/officeart/2018/2/layout/IconCircleList"/>
    <dgm:cxn modelId="{1665C36D-C698-48E3-ABCC-7969ACA22860}" srcId="{97EFAF3A-76B3-44B0-B6A8-4E6CA2AD1D0F}" destId="{C8A099AC-A727-4FF1-B08B-0D452DF9512F}" srcOrd="0" destOrd="0" parTransId="{92B24B18-79EB-42FB-9190-509A0B94D0BA}" sibTransId="{CBC0F215-CEC4-435E-9062-3C685340EF88}"/>
    <dgm:cxn modelId="{D7787979-8F24-4E6B-8665-444435F42F3E}" type="presOf" srcId="{2B71C48C-BA54-4E39-97C0-B738E3F0A505}" destId="{A0D1CCCF-41FB-4645-A49A-6F1327916BF2}" srcOrd="0" destOrd="0" presId="urn:microsoft.com/office/officeart/2018/2/layout/IconCircleList"/>
    <dgm:cxn modelId="{79074A80-9F50-46E7-AD31-A649531E1475}" type="presOf" srcId="{CBC0F215-CEC4-435E-9062-3C685340EF88}" destId="{F88A8132-63EC-4C74-B577-EE7457671FB9}" srcOrd="0" destOrd="0" presId="urn:microsoft.com/office/officeart/2018/2/layout/IconCircleList"/>
    <dgm:cxn modelId="{615A3CA9-5862-4AC1-A770-24396CFEF515}" type="presOf" srcId="{6E810C82-06D4-427F-AD4E-D324AD6DB516}" destId="{2990E809-A261-4CBB-8633-1F157F0A8EC3}" srcOrd="0" destOrd="0" presId="urn:microsoft.com/office/officeart/2018/2/layout/IconCircleList"/>
    <dgm:cxn modelId="{044148AF-19BD-4E30-8FC4-13135698FA07}" srcId="{97EFAF3A-76B3-44B0-B6A8-4E6CA2AD1D0F}" destId="{4532ABC3-400A-4DB8-B7E2-58B6790FCED1}" srcOrd="2" destOrd="0" parTransId="{F7E8B306-33DE-47EF-845E-73115B0B0D99}" sibTransId="{70B52195-59B1-4283-9934-2F17594F7603}"/>
    <dgm:cxn modelId="{0C4DC0C4-5131-471D-B923-73B6484CE321}" type="presOf" srcId="{C8A099AC-A727-4FF1-B08B-0D452DF9512F}" destId="{046D45CC-7CCB-4DF3-9C5B-15C00FF3CF04}" srcOrd="0" destOrd="0" presId="urn:microsoft.com/office/officeart/2018/2/layout/IconCircleList"/>
    <dgm:cxn modelId="{8CF46DF2-2465-4C65-BCD6-CE17625B045B}" type="presOf" srcId="{97EFAF3A-76B3-44B0-B6A8-4E6CA2AD1D0F}" destId="{5B88FD25-136E-4A0F-A98F-1E33851804A8}" srcOrd="0" destOrd="0" presId="urn:microsoft.com/office/officeart/2018/2/layout/IconCircleList"/>
    <dgm:cxn modelId="{BFEF6A69-0C48-4B5C-879D-3E00C6D50836}" type="presParOf" srcId="{5B88FD25-136E-4A0F-A98F-1E33851804A8}" destId="{765447C2-709A-4CE7-9F87-058AD697B59B}" srcOrd="0" destOrd="0" presId="urn:microsoft.com/office/officeart/2018/2/layout/IconCircleList"/>
    <dgm:cxn modelId="{F1EEB87B-6982-412A-AC99-2CEE63948D65}" type="presParOf" srcId="{765447C2-709A-4CE7-9F87-058AD697B59B}" destId="{C64D64A8-5358-497A-94B1-F705C711A77C}" srcOrd="0" destOrd="0" presId="urn:microsoft.com/office/officeart/2018/2/layout/IconCircleList"/>
    <dgm:cxn modelId="{BAA2E8F5-6179-4529-A133-F97C55402A8F}" type="presParOf" srcId="{C64D64A8-5358-497A-94B1-F705C711A77C}" destId="{789A36F4-1A67-4AEF-9055-841B4643957F}" srcOrd="0" destOrd="0" presId="urn:microsoft.com/office/officeart/2018/2/layout/IconCircleList"/>
    <dgm:cxn modelId="{227F6404-D783-494A-9641-EB76A9276729}" type="presParOf" srcId="{C64D64A8-5358-497A-94B1-F705C711A77C}" destId="{4DB2541E-B800-4DDD-9B72-8F60ED34FFC9}" srcOrd="1" destOrd="0" presId="urn:microsoft.com/office/officeart/2018/2/layout/IconCircleList"/>
    <dgm:cxn modelId="{17986993-31A8-42D7-B496-F81164100F60}" type="presParOf" srcId="{C64D64A8-5358-497A-94B1-F705C711A77C}" destId="{1B3229A0-0C28-4565-A6A2-EDC2F8A0D104}" srcOrd="2" destOrd="0" presId="urn:microsoft.com/office/officeart/2018/2/layout/IconCircleList"/>
    <dgm:cxn modelId="{E326F406-DE25-41B8-BD7F-A83D91FE94E1}" type="presParOf" srcId="{C64D64A8-5358-497A-94B1-F705C711A77C}" destId="{046D45CC-7CCB-4DF3-9C5B-15C00FF3CF04}" srcOrd="3" destOrd="0" presId="urn:microsoft.com/office/officeart/2018/2/layout/IconCircleList"/>
    <dgm:cxn modelId="{7743845C-4C41-4F9B-AE40-CA941BA15675}" type="presParOf" srcId="{765447C2-709A-4CE7-9F87-058AD697B59B}" destId="{F88A8132-63EC-4C74-B577-EE7457671FB9}" srcOrd="1" destOrd="0" presId="urn:microsoft.com/office/officeart/2018/2/layout/IconCircleList"/>
    <dgm:cxn modelId="{2265529D-3D0E-4F61-B036-CAD4F3EA9E05}" type="presParOf" srcId="{765447C2-709A-4CE7-9F87-058AD697B59B}" destId="{8985204E-7855-481C-8C21-5B4FB460F7A6}" srcOrd="2" destOrd="0" presId="urn:microsoft.com/office/officeart/2018/2/layout/IconCircleList"/>
    <dgm:cxn modelId="{E611BAC4-7EBF-468D-86D6-F3546C5B57F0}" type="presParOf" srcId="{8985204E-7855-481C-8C21-5B4FB460F7A6}" destId="{D2EC3806-9AB9-493D-9492-01733B3FEEBA}" srcOrd="0" destOrd="0" presId="urn:microsoft.com/office/officeart/2018/2/layout/IconCircleList"/>
    <dgm:cxn modelId="{81A87863-DA2B-4ABF-9AAA-92DD55711C42}" type="presParOf" srcId="{8985204E-7855-481C-8C21-5B4FB460F7A6}" destId="{7C221D73-914E-4254-B825-181B93FB715A}" srcOrd="1" destOrd="0" presId="urn:microsoft.com/office/officeart/2018/2/layout/IconCircleList"/>
    <dgm:cxn modelId="{70D10B0F-B9D7-445C-8422-851FBD0C77D0}" type="presParOf" srcId="{8985204E-7855-481C-8C21-5B4FB460F7A6}" destId="{062C5DF7-4AD6-4598-AB84-DBDB355D9AB8}" srcOrd="2" destOrd="0" presId="urn:microsoft.com/office/officeart/2018/2/layout/IconCircleList"/>
    <dgm:cxn modelId="{63F1A4BE-C1B3-44AD-ADB6-4BB380D5A607}" type="presParOf" srcId="{8985204E-7855-481C-8C21-5B4FB460F7A6}" destId="{A0D1CCCF-41FB-4645-A49A-6F1327916BF2}" srcOrd="3" destOrd="0" presId="urn:microsoft.com/office/officeart/2018/2/layout/IconCircleList"/>
    <dgm:cxn modelId="{B1EE526B-B8B5-4E78-8090-7C53EE75E4CA}" type="presParOf" srcId="{765447C2-709A-4CE7-9F87-058AD697B59B}" destId="{85F3A10D-365E-41B2-ABBE-3F87A7474BA5}" srcOrd="3" destOrd="0" presId="urn:microsoft.com/office/officeart/2018/2/layout/IconCircleList"/>
    <dgm:cxn modelId="{82C18CFB-2BA1-4AE3-BC6D-42852B580B37}" type="presParOf" srcId="{765447C2-709A-4CE7-9F87-058AD697B59B}" destId="{4479FCFB-2EA5-4C8E-8363-F8471F94E0C4}" srcOrd="4" destOrd="0" presId="urn:microsoft.com/office/officeart/2018/2/layout/IconCircleList"/>
    <dgm:cxn modelId="{0134AE0E-627E-438F-87FE-E484B3A4E475}" type="presParOf" srcId="{4479FCFB-2EA5-4C8E-8363-F8471F94E0C4}" destId="{9CE1CE11-1301-4D58-870D-5D93DD38D7B7}" srcOrd="0" destOrd="0" presId="urn:microsoft.com/office/officeart/2018/2/layout/IconCircleList"/>
    <dgm:cxn modelId="{ECE56561-5680-4EB4-9EC6-1128CE74F338}" type="presParOf" srcId="{4479FCFB-2EA5-4C8E-8363-F8471F94E0C4}" destId="{9293D6A4-827F-45D6-82B0-3CD7CC76E969}" srcOrd="1" destOrd="0" presId="urn:microsoft.com/office/officeart/2018/2/layout/IconCircleList"/>
    <dgm:cxn modelId="{8BFC51A6-6211-4428-B6A4-A76A9B560CC7}" type="presParOf" srcId="{4479FCFB-2EA5-4C8E-8363-F8471F94E0C4}" destId="{C2D41856-947B-4617-924C-08362D379D3E}" srcOrd="2" destOrd="0" presId="urn:microsoft.com/office/officeart/2018/2/layout/IconCircleList"/>
    <dgm:cxn modelId="{DC37DB9D-E33E-4FAF-8499-BAD1EECCB081}" type="presParOf" srcId="{4479FCFB-2EA5-4C8E-8363-F8471F94E0C4}" destId="{B801594A-20F4-44B6-BFA1-E9808CC8EF47}" srcOrd="3" destOrd="0" presId="urn:microsoft.com/office/officeart/2018/2/layout/IconCircleList"/>
    <dgm:cxn modelId="{F950A46D-2276-471E-97A5-B87F3D72DD4F}" type="presParOf" srcId="{765447C2-709A-4CE7-9F87-058AD697B59B}" destId="{AE84C93E-F0DB-4EB3-9304-2F350B52B9AD}" srcOrd="5" destOrd="0" presId="urn:microsoft.com/office/officeart/2018/2/layout/IconCircleList"/>
    <dgm:cxn modelId="{4A9A89A9-7526-4CBC-9872-7E0597C8931A}" type="presParOf" srcId="{765447C2-709A-4CE7-9F87-058AD697B59B}" destId="{0C1CB54C-EDA5-4EAE-91CC-5671BA4D4CD3}" srcOrd="6" destOrd="0" presId="urn:microsoft.com/office/officeart/2018/2/layout/IconCircleList"/>
    <dgm:cxn modelId="{397319FD-4233-4E17-A9F7-F06796AC1C3C}" type="presParOf" srcId="{0C1CB54C-EDA5-4EAE-91CC-5671BA4D4CD3}" destId="{D9B2146E-9634-48BE-AF4F-B96AA5BD6288}" srcOrd="0" destOrd="0" presId="urn:microsoft.com/office/officeart/2018/2/layout/IconCircleList"/>
    <dgm:cxn modelId="{D3609E78-BB56-43D5-942A-8860850AECD3}" type="presParOf" srcId="{0C1CB54C-EDA5-4EAE-91CC-5671BA4D4CD3}" destId="{A6787F29-A613-49AE-9C72-2740F14ED987}" srcOrd="1" destOrd="0" presId="urn:microsoft.com/office/officeart/2018/2/layout/IconCircleList"/>
    <dgm:cxn modelId="{9BB47F9D-BF3A-4BDF-81DA-A971C9C0CE63}" type="presParOf" srcId="{0C1CB54C-EDA5-4EAE-91CC-5671BA4D4CD3}" destId="{852189D5-4156-43E6-87D1-DAE5597869E9}" srcOrd="2" destOrd="0" presId="urn:microsoft.com/office/officeart/2018/2/layout/IconCircleList"/>
    <dgm:cxn modelId="{3AF0A945-1C69-44A9-A6FD-6E0AB3C1C929}" type="presParOf" srcId="{0C1CB54C-EDA5-4EAE-91CC-5671BA4D4CD3}" destId="{2990E809-A261-4CBB-8633-1F157F0A8EC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89CB2B-8E9D-564D-80CB-BB129A8E9608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8B3C0C-6F43-A947-8B03-E111CD15C4AC}">
      <dsp:nvSpPr>
        <dsp:cNvPr id="0" name=""/>
        <dsp:cNvSpPr/>
      </dsp:nvSpPr>
      <dsp:spPr>
        <a:xfrm>
          <a:off x="0" y="531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Introduction Tesco</a:t>
          </a:r>
        </a:p>
      </dsp:txBody>
      <dsp:txXfrm>
        <a:off x="0" y="531"/>
        <a:ext cx="10515600" cy="621640"/>
      </dsp:txXfrm>
    </dsp:sp>
    <dsp:sp modelId="{B46B7B31-36DF-1945-BBB6-A6062189825B}">
      <dsp:nvSpPr>
        <dsp:cNvPr id="0" name=""/>
        <dsp:cNvSpPr/>
      </dsp:nvSpPr>
      <dsp:spPr>
        <a:xfrm>
          <a:off x="0" y="622171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B3BBDD-B991-E047-A5C6-B0781104119B}">
      <dsp:nvSpPr>
        <dsp:cNvPr id="0" name=""/>
        <dsp:cNvSpPr/>
      </dsp:nvSpPr>
      <dsp:spPr>
        <a:xfrm>
          <a:off x="0" y="622171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Importance of Recruiting</a:t>
          </a:r>
          <a:endParaRPr lang="en-US" sz="1700" kern="1200"/>
        </a:p>
      </dsp:txBody>
      <dsp:txXfrm>
        <a:off x="0" y="622171"/>
        <a:ext cx="10515600" cy="621640"/>
      </dsp:txXfrm>
    </dsp:sp>
    <dsp:sp modelId="{AE97A320-3AED-3E47-B2DD-DD34428FC33F}">
      <dsp:nvSpPr>
        <dsp:cNvPr id="0" name=""/>
        <dsp:cNvSpPr/>
      </dsp:nvSpPr>
      <dsp:spPr>
        <a:xfrm>
          <a:off x="0" y="1243811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82CC30-CB71-8E4F-8DB6-1C9E58EC7298}">
      <dsp:nvSpPr>
        <dsp:cNvPr id="0" name=""/>
        <dsp:cNvSpPr/>
      </dsp:nvSpPr>
      <dsp:spPr>
        <a:xfrm>
          <a:off x="0" y="1243811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Recruitment process of team member(Job analysis, Job Description, </a:t>
          </a:r>
          <a:r>
            <a:rPr lang="en-GB" sz="1700" kern="1200"/>
            <a:t>Person Specification)</a:t>
          </a:r>
          <a:endParaRPr lang="en-US" sz="1700" kern="1200"/>
        </a:p>
      </dsp:txBody>
      <dsp:txXfrm>
        <a:off x="0" y="1243811"/>
        <a:ext cx="10515600" cy="621640"/>
      </dsp:txXfrm>
    </dsp:sp>
    <dsp:sp modelId="{F3E2877C-7FA1-C34A-8C6A-0D6CABA285F2}">
      <dsp:nvSpPr>
        <dsp:cNvPr id="0" name=""/>
        <dsp:cNvSpPr/>
      </dsp:nvSpPr>
      <dsp:spPr>
        <a:xfrm>
          <a:off x="0" y="1865451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42EB6A-FFA3-D149-B48C-26105FE7168A}">
      <dsp:nvSpPr>
        <dsp:cNvPr id="0" name=""/>
        <dsp:cNvSpPr/>
      </dsp:nvSpPr>
      <dsp:spPr>
        <a:xfrm>
          <a:off x="0" y="1865451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Training and Development Needs (Behaviourist Learning Theory, Cognitivist Learning Theory, Humanist / Experiential Learning Theory)</a:t>
          </a:r>
          <a:endParaRPr lang="en-US" sz="1700" kern="1200"/>
        </a:p>
      </dsp:txBody>
      <dsp:txXfrm>
        <a:off x="0" y="1865451"/>
        <a:ext cx="10515600" cy="621640"/>
      </dsp:txXfrm>
    </dsp:sp>
    <dsp:sp modelId="{DDF4A9AD-D377-3C4E-843F-B9325D2DDB72}">
      <dsp:nvSpPr>
        <dsp:cNvPr id="0" name=""/>
        <dsp:cNvSpPr/>
      </dsp:nvSpPr>
      <dsp:spPr>
        <a:xfrm>
          <a:off x="0" y="2487092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6D39B9-492C-EC47-90FC-D4FDFCCA2CA3}">
      <dsp:nvSpPr>
        <dsp:cNvPr id="0" name=""/>
        <dsp:cNvSpPr/>
      </dsp:nvSpPr>
      <dsp:spPr>
        <a:xfrm>
          <a:off x="0" y="2487092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Conclusion</a:t>
          </a:r>
          <a:endParaRPr lang="en-US" sz="1700" kern="1200"/>
        </a:p>
      </dsp:txBody>
      <dsp:txXfrm>
        <a:off x="0" y="2487092"/>
        <a:ext cx="10515600" cy="621640"/>
      </dsp:txXfrm>
    </dsp:sp>
    <dsp:sp modelId="{2448A5F6-48B7-1A4F-9D17-1A14525EC0DF}">
      <dsp:nvSpPr>
        <dsp:cNvPr id="0" name=""/>
        <dsp:cNvSpPr/>
      </dsp:nvSpPr>
      <dsp:spPr>
        <a:xfrm>
          <a:off x="0" y="3108732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7A5E4-CE5C-AA4B-8CF5-6697FCB431B0}">
      <dsp:nvSpPr>
        <dsp:cNvPr id="0" name=""/>
        <dsp:cNvSpPr/>
      </dsp:nvSpPr>
      <dsp:spPr>
        <a:xfrm>
          <a:off x="0" y="3108732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Referense list</a:t>
          </a:r>
        </a:p>
      </dsp:txBody>
      <dsp:txXfrm>
        <a:off x="0" y="3108732"/>
        <a:ext cx="10515600" cy="621640"/>
      </dsp:txXfrm>
    </dsp:sp>
    <dsp:sp modelId="{2907C547-25FC-1B43-B805-C00C85E386A9}">
      <dsp:nvSpPr>
        <dsp:cNvPr id="0" name=""/>
        <dsp:cNvSpPr/>
      </dsp:nvSpPr>
      <dsp:spPr>
        <a:xfrm>
          <a:off x="0" y="3730372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191511-F5B9-6C47-9DBF-F7D781C133C2}">
      <dsp:nvSpPr>
        <dsp:cNvPr id="0" name=""/>
        <dsp:cNvSpPr/>
      </dsp:nvSpPr>
      <dsp:spPr>
        <a:xfrm>
          <a:off x="0" y="3730372"/>
          <a:ext cx="10515600" cy="62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/>
        </a:p>
      </dsp:txBody>
      <dsp:txXfrm>
        <a:off x="0" y="3730372"/>
        <a:ext cx="10515600" cy="621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0B6A5D-7C13-4ADF-B4C2-8DD7B9840137}">
      <dsp:nvSpPr>
        <dsp:cNvPr id="0" name=""/>
        <dsp:cNvSpPr/>
      </dsp:nvSpPr>
      <dsp:spPr>
        <a:xfrm>
          <a:off x="336621" y="491028"/>
          <a:ext cx="544218" cy="5442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02966C-139F-4313-8AF0-C30694F74AED}">
      <dsp:nvSpPr>
        <dsp:cNvPr id="0" name=""/>
        <dsp:cNvSpPr/>
      </dsp:nvSpPr>
      <dsp:spPr>
        <a:xfrm>
          <a:off x="4043" y="1216685"/>
          <a:ext cx="1209375" cy="48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Productivity(1)</a:t>
          </a:r>
        </a:p>
      </dsp:txBody>
      <dsp:txXfrm>
        <a:off x="4043" y="1216685"/>
        <a:ext cx="1209375" cy="483750"/>
      </dsp:txXfrm>
    </dsp:sp>
    <dsp:sp modelId="{376858AF-8582-4C9F-B253-04389AEE8F0D}">
      <dsp:nvSpPr>
        <dsp:cNvPr id="0" name=""/>
        <dsp:cNvSpPr/>
      </dsp:nvSpPr>
      <dsp:spPr>
        <a:xfrm>
          <a:off x="1757637" y="491028"/>
          <a:ext cx="544218" cy="5442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96F721-3716-4D2A-B96F-09E6034E37C6}">
      <dsp:nvSpPr>
        <dsp:cNvPr id="0" name=""/>
        <dsp:cNvSpPr/>
      </dsp:nvSpPr>
      <dsp:spPr>
        <a:xfrm>
          <a:off x="1425058" y="1216685"/>
          <a:ext cx="1209375" cy="48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Save time and money</a:t>
          </a:r>
        </a:p>
      </dsp:txBody>
      <dsp:txXfrm>
        <a:off x="1425058" y="1216685"/>
        <a:ext cx="1209375" cy="483750"/>
      </dsp:txXfrm>
    </dsp:sp>
    <dsp:sp modelId="{D366CE6C-FF76-44A3-B71E-C29C87979BAA}">
      <dsp:nvSpPr>
        <dsp:cNvPr id="0" name=""/>
        <dsp:cNvSpPr/>
      </dsp:nvSpPr>
      <dsp:spPr>
        <a:xfrm>
          <a:off x="3178652" y="491028"/>
          <a:ext cx="544218" cy="5442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E7792-2A2B-423C-A744-D4AFD5886F8D}">
      <dsp:nvSpPr>
        <dsp:cNvPr id="0" name=""/>
        <dsp:cNvSpPr/>
      </dsp:nvSpPr>
      <dsp:spPr>
        <a:xfrm>
          <a:off x="2846074" y="1216685"/>
          <a:ext cx="1209375" cy="48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Ripple effect</a:t>
          </a:r>
        </a:p>
      </dsp:txBody>
      <dsp:txXfrm>
        <a:off x="2846074" y="1216685"/>
        <a:ext cx="1209375" cy="483750"/>
      </dsp:txXfrm>
    </dsp:sp>
    <dsp:sp modelId="{013E56FA-6D30-4252-AE45-CE110DE2820E}">
      <dsp:nvSpPr>
        <dsp:cNvPr id="0" name=""/>
        <dsp:cNvSpPr/>
      </dsp:nvSpPr>
      <dsp:spPr>
        <a:xfrm>
          <a:off x="4599668" y="491028"/>
          <a:ext cx="544218" cy="5442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7E430C-7D07-4AB3-9C76-5F241D6F1F95}">
      <dsp:nvSpPr>
        <dsp:cNvPr id="0" name=""/>
        <dsp:cNvSpPr/>
      </dsp:nvSpPr>
      <dsp:spPr>
        <a:xfrm>
          <a:off x="4267090" y="1216685"/>
          <a:ext cx="1209375" cy="48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Reputation </a:t>
          </a:r>
        </a:p>
      </dsp:txBody>
      <dsp:txXfrm>
        <a:off x="4267090" y="1216685"/>
        <a:ext cx="1209375" cy="483750"/>
      </dsp:txXfrm>
    </dsp:sp>
    <dsp:sp modelId="{FCF4090D-747C-404D-8EA8-E3E80AE88399}">
      <dsp:nvSpPr>
        <dsp:cNvPr id="0" name=""/>
        <dsp:cNvSpPr/>
      </dsp:nvSpPr>
      <dsp:spPr>
        <a:xfrm>
          <a:off x="6020683" y="491028"/>
          <a:ext cx="544218" cy="54421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E25BB1-F2AB-4500-9A40-2261565EB03F}">
      <dsp:nvSpPr>
        <dsp:cNvPr id="0" name=""/>
        <dsp:cNvSpPr/>
      </dsp:nvSpPr>
      <dsp:spPr>
        <a:xfrm>
          <a:off x="5688105" y="1216685"/>
          <a:ext cx="1209375" cy="48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Customer Satisfaction(1)</a:t>
          </a:r>
        </a:p>
      </dsp:txBody>
      <dsp:txXfrm>
        <a:off x="5688105" y="1216685"/>
        <a:ext cx="1209375" cy="4837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C84B9F-B5A8-2644-BAFA-14BA567A0937}">
      <dsp:nvSpPr>
        <dsp:cNvPr id="0" name=""/>
        <dsp:cNvSpPr/>
      </dsp:nvSpPr>
      <dsp:spPr>
        <a:xfrm>
          <a:off x="224153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242976"/>
        <a:ext cx="25774" cy="5154"/>
      </dsp:txXfrm>
    </dsp:sp>
    <dsp:sp modelId="{0B5DC4C1-672F-1743-A228-32AEE9C8071F}">
      <dsp:nvSpPr>
        <dsp:cNvPr id="0" name=""/>
        <dsp:cNvSpPr/>
      </dsp:nvSpPr>
      <dsp:spPr>
        <a:xfrm>
          <a:off x="2092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Job analysis </a:t>
          </a:r>
        </a:p>
      </dsp:txBody>
      <dsp:txXfrm>
        <a:off x="2092" y="573182"/>
        <a:ext cx="2241239" cy="1344743"/>
      </dsp:txXfrm>
    </dsp:sp>
    <dsp:sp modelId="{B082D61C-9303-514A-8D05-164339615178}">
      <dsp:nvSpPr>
        <dsp:cNvPr id="0" name=""/>
        <dsp:cNvSpPr/>
      </dsp:nvSpPr>
      <dsp:spPr>
        <a:xfrm>
          <a:off x="4998257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242976"/>
        <a:ext cx="25774" cy="5154"/>
      </dsp:txXfrm>
    </dsp:sp>
    <dsp:sp modelId="{4D62AA51-FDE1-E44C-BCB0-96DE1BB462E2}">
      <dsp:nvSpPr>
        <dsp:cNvPr id="0" name=""/>
        <dsp:cNvSpPr/>
      </dsp:nvSpPr>
      <dsp:spPr>
        <a:xfrm>
          <a:off x="2758817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Job description</a:t>
          </a:r>
        </a:p>
      </dsp:txBody>
      <dsp:txXfrm>
        <a:off x="2758817" y="573182"/>
        <a:ext cx="2241239" cy="1344743"/>
      </dsp:txXfrm>
    </dsp:sp>
    <dsp:sp modelId="{FC609662-27DC-394D-BCB0-D730D423B910}">
      <dsp:nvSpPr>
        <dsp:cNvPr id="0" name=""/>
        <dsp:cNvSpPr/>
      </dsp:nvSpPr>
      <dsp:spPr>
        <a:xfrm>
          <a:off x="775498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242976"/>
        <a:ext cx="25774" cy="5154"/>
      </dsp:txXfrm>
    </dsp:sp>
    <dsp:sp modelId="{35B13F45-6631-D04B-AF8B-F171A9D072F7}">
      <dsp:nvSpPr>
        <dsp:cNvPr id="0" name=""/>
        <dsp:cNvSpPr/>
      </dsp:nvSpPr>
      <dsp:spPr>
        <a:xfrm>
          <a:off x="5515542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Person specification </a:t>
          </a:r>
        </a:p>
      </dsp:txBody>
      <dsp:txXfrm>
        <a:off x="5515542" y="573182"/>
        <a:ext cx="2241239" cy="1344743"/>
      </dsp:txXfrm>
    </dsp:sp>
    <dsp:sp modelId="{3F6A980B-69F0-4B45-8E4F-91FF6CEE978D}">
      <dsp:nvSpPr>
        <dsp:cNvPr id="0" name=""/>
        <dsp:cNvSpPr/>
      </dsp:nvSpPr>
      <dsp:spPr>
        <a:xfrm>
          <a:off x="1122712" y="1916126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2155991"/>
        <a:ext cx="414311" cy="5154"/>
      </dsp:txXfrm>
    </dsp:sp>
    <dsp:sp modelId="{8461E1FF-B719-0E44-A632-230F987CFD57}">
      <dsp:nvSpPr>
        <dsp:cNvPr id="0" name=""/>
        <dsp:cNvSpPr/>
      </dsp:nvSpPr>
      <dsp:spPr>
        <a:xfrm>
          <a:off x="8272267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Advertising the vacancy</a:t>
          </a:r>
        </a:p>
      </dsp:txBody>
      <dsp:txXfrm>
        <a:off x="8272267" y="573182"/>
        <a:ext cx="2241239" cy="1344743"/>
      </dsp:txXfrm>
    </dsp:sp>
    <dsp:sp modelId="{84A4BB82-F629-AE4A-A3B7-E6635EC5992B}">
      <dsp:nvSpPr>
        <dsp:cNvPr id="0" name=""/>
        <dsp:cNvSpPr/>
      </dsp:nvSpPr>
      <dsp:spPr>
        <a:xfrm>
          <a:off x="224153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3103206"/>
        <a:ext cx="25774" cy="5154"/>
      </dsp:txXfrm>
    </dsp:sp>
    <dsp:sp modelId="{2C9C9539-FE09-CB43-95F1-87DE8EC89BBB}">
      <dsp:nvSpPr>
        <dsp:cNvPr id="0" name=""/>
        <dsp:cNvSpPr/>
      </dsp:nvSpPr>
      <dsp:spPr>
        <a:xfrm>
          <a:off x="2092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>
              <a:latin typeface="Arial" panose="020B0604020202020204" pitchFamily="34" charset="0"/>
              <a:cs typeface="Arial" panose="020B0604020202020204" pitchFamily="34" charset="0"/>
            </a:rPr>
            <a:t>Aplication</a:t>
          </a: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2700" kern="1200" dirty="0" err="1">
              <a:latin typeface="Arial" panose="020B0604020202020204" pitchFamily="34" charset="0"/>
              <a:cs typeface="Arial" panose="020B0604020202020204" pitchFamily="34" charset="0"/>
            </a:rPr>
            <a:t>sreening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92" y="2433411"/>
        <a:ext cx="2241239" cy="1344743"/>
      </dsp:txXfrm>
    </dsp:sp>
    <dsp:sp modelId="{1BF35DDC-4082-694D-A92B-D929259993B3}">
      <dsp:nvSpPr>
        <dsp:cNvPr id="0" name=""/>
        <dsp:cNvSpPr/>
      </dsp:nvSpPr>
      <dsp:spPr>
        <a:xfrm>
          <a:off x="4998257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3103206"/>
        <a:ext cx="25774" cy="5154"/>
      </dsp:txXfrm>
    </dsp:sp>
    <dsp:sp modelId="{14BC5F1B-BDD8-174A-AD3B-FD13E2033842}">
      <dsp:nvSpPr>
        <dsp:cNvPr id="0" name=""/>
        <dsp:cNvSpPr/>
      </dsp:nvSpPr>
      <dsp:spPr>
        <a:xfrm>
          <a:off x="2758817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Interviews and assessments</a:t>
          </a:r>
        </a:p>
      </dsp:txBody>
      <dsp:txXfrm>
        <a:off x="2758817" y="2433411"/>
        <a:ext cx="2241239" cy="1344743"/>
      </dsp:txXfrm>
    </dsp:sp>
    <dsp:sp modelId="{E2AD1553-F99D-1E42-ACCE-1F27538C7960}">
      <dsp:nvSpPr>
        <dsp:cNvPr id="0" name=""/>
        <dsp:cNvSpPr/>
      </dsp:nvSpPr>
      <dsp:spPr>
        <a:xfrm>
          <a:off x="775498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3103206"/>
        <a:ext cx="25774" cy="5154"/>
      </dsp:txXfrm>
    </dsp:sp>
    <dsp:sp modelId="{52BE2ABC-EB98-094C-B517-0D6C009A42E6}">
      <dsp:nvSpPr>
        <dsp:cNvPr id="0" name=""/>
        <dsp:cNvSpPr/>
      </dsp:nvSpPr>
      <dsp:spPr>
        <a:xfrm>
          <a:off x="5515542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Selection and job </a:t>
          </a:r>
          <a:r>
            <a:rPr lang="en-US" sz="2700" kern="1200" dirty="0" err="1">
              <a:latin typeface="Arial" panose="020B0604020202020204" pitchFamily="34" charset="0"/>
              <a:cs typeface="Arial" panose="020B0604020202020204" pitchFamily="34" charset="0"/>
            </a:rPr>
            <a:t>offerts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15542" y="2433411"/>
        <a:ext cx="2241239" cy="1344743"/>
      </dsp:txXfrm>
    </dsp:sp>
    <dsp:sp modelId="{13A25F49-5B29-6F44-8253-867588FEA61F}">
      <dsp:nvSpPr>
        <dsp:cNvPr id="0" name=""/>
        <dsp:cNvSpPr/>
      </dsp:nvSpPr>
      <dsp:spPr>
        <a:xfrm>
          <a:off x="8272267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Employee </a:t>
          </a:r>
          <a:r>
            <a:rPr lang="en-US" sz="2700" kern="1200" dirty="0" err="1">
              <a:latin typeface="Arial" panose="020B0604020202020204" pitchFamily="34" charset="0"/>
              <a:cs typeface="Arial" panose="020B0604020202020204" pitchFamily="34" charset="0"/>
            </a:rPr>
            <a:t>inductiion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272267" y="2433411"/>
        <a:ext cx="2241239" cy="13447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1E7C45-5F37-0F48-B058-81603AD2A777}">
      <dsp:nvSpPr>
        <dsp:cNvPr id="0" name=""/>
        <dsp:cNvSpPr/>
      </dsp:nvSpPr>
      <dsp:spPr>
        <a:xfrm>
          <a:off x="0" y="2700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C2BB4A-E66C-D246-9F3C-5BA88F3B8817}">
      <dsp:nvSpPr>
        <dsp:cNvPr id="0" name=""/>
        <dsp:cNvSpPr/>
      </dsp:nvSpPr>
      <dsp:spPr>
        <a:xfrm>
          <a:off x="0" y="2700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Job Title:</a:t>
          </a: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 Customer Service Assistant</a:t>
          </a:r>
          <a:b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27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Location:</a:t>
          </a: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 Tesco UK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700"/>
        <a:ext cx="6291714" cy="920888"/>
      </dsp:txXfrm>
    </dsp:sp>
    <dsp:sp modelId="{9C6CF4E9-2944-7F4A-B23D-6F28C20A9496}">
      <dsp:nvSpPr>
        <dsp:cNvPr id="0" name=""/>
        <dsp:cNvSpPr/>
      </dsp:nvSpPr>
      <dsp:spPr>
        <a:xfrm>
          <a:off x="0" y="923589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833E6-C3A4-354C-8B96-D81FF609F74F}">
      <dsp:nvSpPr>
        <dsp:cNvPr id="0" name=""/>
        <dsp:cNvSpPr/>
      </dsp:nvSpPr>
      <dsp:spPr>
        <a:xfrm>
          <a:off x="0" y="923589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Responsibilities: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23589"/>
        <a:ext cx="6291714" cy="920888"/>
      </dsp:txXfrm>
    </dsp:sp>
    <dsp:sp modelId="{5287125E-56D9-5A4D-BD8E-72F76E1A0139}">
      <dsp:nvSpPr>
        <dsp:cNvPr id="0" name=""/>
        <dsp:cNvSpPr/>
      </dsp:nvSpPr>
      <dsp:spPr>
        <a:xfrm>
          <a:off x="0" y="1844478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A4A0D1-5E84-8A41-A85E-B7194FC6F08F}">
      <dsp:nvSpPr>
        <dsp:cNvPr id="0" name=""/>
        <dsp:cNvSpPr/>
      </dsp:nvSpPr>
      <dsp:spPr>
        <a:xfrm>
          <a:off x="0" y="1844478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Provide excellent customer service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44478"/>
        <a:ext cx="6291714" cy="920888"/>
      </dsp:txXfrm>
    </dsp:sp>
    <dsp:sp modelId="{54BB8164-AF0F-B147-B94A-9F5765149D13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663A4D-41AC-044E-8952-553560394883}">
      <dsp:nvSpPr>
        <dsp:cNvPr id="0" name=""/>
        <dsp:cNvSpPr/>
      </dsp:nvSpPr>
      <dsp:spPr>
        <a:xfrm>
          <a:off x="0" y="2765367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>
              <a:latin typeface="Arial" panose="020B0604020202020204" pitchFamily="34" charset="0"/>
              <a:cs typeface="Arial" panose="020B0604020202020204" pitchFamily="34" charset="0"/>
            </a:rPr>
            <a:t>Processing payment</a:t>
          </a:r>
        </a:p>
      </dsp:txBody>
      <dsp:txXfrm>
        <a:off x="0" y="2765367"/>
        <a:ext cx="6291714" cy="920888"/>
      </dsp:txXfrm>
    </dsp:sp>
    <dsp:sp modelId="{D81D39B0-B5B8-8247-AFF5-49479BCE0E6C}">
      <dsp:nvSpPr>
        <dsp:cNvPr id="0" name=""/>
        <dsp:cNvSpPr/>
      </dsp:nvSpPr>
      <dsp:spPr>
        <a:xfrm>
          <a:off x="0" y="3686256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F8162-3670-144E-9200-BE39DD279165}">
      <dsp:nvSpPr>
        <dsp:cNvPr id="0" name=""/>
        <dsp:cNvSpPr/>
      </dsp:nvSpPr>
      <dsp:spPr>
        <a:xfrm>
          <a:off x="0" y="3686256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Stoking shelves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86256"/>
        <a:ext cx="6291714" cy="920888"/>
      </dsp:txXfrm>
    </dsp:sp>
    <dsp:sp modelId="{F58553AE-1F5D-8843-8542-90BC2C10F9C0}">
      <dsp:nvSpPr>
        <dsp:cNvPr id="0" name=""/>
        <dsp:cNvSpPr/>
      </dsp:nvSpPr>
      <dsp:spPr>
        <a:xfrm>
          <a:off x="0" y="4607145"/>
          <a:ext cx="629171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C2F78-7913-5D4B-B33E-235CEF1DC62C}">
      <dsp:nvSpPr>
        <dsp:cNvPr id="0" name=""/>
        <dsp:cNvSpPr/>
      </dsp:nvSpPr>
      <dsp:spPr>
        <a:xfrm>
          <a:off x="0" y="4607145"/>
          <a:ext cx="6291714" cy="9208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Maintain the store appearance</a:t>
          </a:r>
          <a:endParaRPr lang="en-US" sz="2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607145"/>
        <a:ext cx="6291714" cy="9208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3936CD-8940-9341-B53D-4923C6BB8F1E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61BA9-057F-5247-AEFF-25F7B1B7F024}">
      <dsp:nvSpPr>
        <dsp:cNvPr id="0" name=""/>
        <dsp:cNvSpPr/>
      </dsp:nvSpPr>
      <dsp:spPr>
        <a:xfrm>
          <a:off x="0" y="531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Skills &amp; Abilities</a:t>
          </a:r>
          <a:endParaRPr lang="en-US" sz="2800" kern="1200"/>
        </a:p>
      </dsp:txBody>
      <dsp:txXfrm>
        <a:off x="0" y="531"/>
        <a:ext cx="10515600" cy="621467"/>
      </dsp:txXfrm>
    </dsp:sp>
    <dsp:sp modelId="{9B2560DA-0F7E-1D4F-B53B-507F0B9D836F}">
      <dsp:nvSpPr>
        <dsp:cNvPr id="0" name=""/>
        <dsp:cNvSpPr/>
      </dsp:nvSpPr>
      <dsp:spPr>
        <a:xfrm>
          <a:off x="0" y="62199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6B632-2B7B-9D40-B769-4333FAC76B69}">
      <dsp:nvSpPr>
        <dsp:cNvPr id="0" name=""/>
        <dsp:cNvSpPr/>
      </dsp:nvSpPr>
      <dsp:spPr>
        <a:xfrm>
          <a:off x="0" y="621999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Strong customer service </a:t>
          </a:r>
        </a:p>
      </dsp:txBody>
      <dsp:txXfrm>
        <a:off x="0" y="621999"/>
        <a:ext cx="10515600" cy="621467"/>
      </dsp:txXfrm>
    </dsp:sp>
    <dsp:sp modelId="{27C7E61E-8B2F-3C46-80C7-A40D05B577B5}">
      <dsp:nvSpPr>
        <dsp:cNvPr id="0" name=""/>
        <dsp:cNvSpPr/>
      </dsp:nvSpPr>
      <dsp:spPr>
        <a:xfrm>
          <a:off x="0" y="124346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B5B60-F08C-3149-AAEF-7D2904A9D03D}">
      <dsp:nvSpPr>
        <dsp:cNvPr id="0" name=""/>
        <dsp:cNvSpPr/>
      </dsp:nvSpPr>
      <dsp:spPr>
        <a:xfrm>
          <a:off x="0" y="1243467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Effective communication skills</a:t>
          </a:r>
        </a:p>
      </dsp:txBody>
      <dsp:txXfrm>
        <a:off x="0" y="1243467"/>
        <a:ext cx="10515600" cy="621467"/>
      </dsp:txXfrm>
    </dsp:sp>
    <dsp:sp modelId="{36B616B7-0EE9-C740-9808-BD68BFB17D67}">
      <dsp:nvSpPr>
        <dsp:cNvPr id="0" name=""/>
        <dsp:cNvSpPr/>
      </dsp:nvSpPr>
      <dsp:spPr>
        <a:xfrm>
          <a:off x="0" y="186493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D0B328-BC3B-284B-8ACC-1C96F3A5CAFF}">
      <dsp:nvSpPr>
        <dsp:cNvPr id="0" name=""/>
        <dsp:cNvSpPr/>
      </dsp:nvSpPr>
      <dsp:spPr>
        <a:xfrm>
          <a:off x="0" y="1864935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Ability to work in multiple roles</a:t>
          </a:r>
        </a:p>
      </dsp:txBody>
      <dsp:txXfrm>
        <a:off x="0" y="1864935"/>
        <a:ext cx="10515600" cy="621467"/>
      </dsp:txXfrm>
    </dsp:sp>
    <dsp:sp modelId="{70976051-1157-9847-B016-486E72EC8E60}">
      <dsp:nvSpPr>
        <dsp:cNvPr id="0" name=""/>
        <dsp:cNvSpPr/>
      </dsp:nvSpPr>
      <dsp:spPr>
        <a:xfrm>
          <a:off x="0" y="2486402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10299-BE1C-FD44-99CF-D224E61F1035}">
      <dsp:nvSpPr>
        <dsp:cNvPr id="0" name=""/>
        <dsp:cNvSpPr/>
      </dsp:nvSpPr>
      <dsp:spPr>
        <a:xfrm>
          <a:off x="0" y="2486402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Good teamwork and flexibility</a:t>
          </a:r>
        </a:p>
      </dsp:txBody>
      <dsp:txXfrm>
        <a:off x="0" y="2486402"/>
        <a:ext cx="10515600" cy="621467"/>
      </dsp:txXfrm>
    </dsp:sp>
    <dsp:sp modelId="{CE7A46A4-CC71-744B-ADE6-6804AC4F7E69}">
      <dsp:nvSpPr>
        <dsp:cNvPr id="0" name=""/>
        <dsp:cNvSpPr/>
      </dsp:nvSpPr>
      <dsp:spPr>
        <a:xfrm>
          <a:off x="0" y="310787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A7941-E704-E84E-89EF-E7B6684C2E4B}">
      <dsp:nvSpPr>
        <dsp:cNvPr id="0" name=""/>
        <dsp:cNvSpPr/>
      </dsp:nvSpPr>
      <dsp:spPr>
        <a:xfrm>
          <a:off x="0" y="3107870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Ability to respond quickly to customer needs and store demands</a:t>
          </a:r>
        </a:p>
      </dsp:txBody>
      <dsp:txXfrm>
        <a:off x="0" y="3107870"/>
        <a:ext cx="10515600" cy="621467"/>
      </dsp:txXfrm>
    </dsp:sp>
    <dsp:sp modelId="{C64B9549-4584-514D-BF6E-053CF0804BE0}">
      <dsp:nvSpPr>
        <dsp:cNvPr id="0" name=""/>
        <dsp:cNvSpPr/>
      </dsp:nvSpPr>
      <dsp:spPr>
        <a:xfrm>
          <a:off x="0" y="372933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CCBDD-7CBE-BD42-9ED1-5E9656BC7262}">
      <dsp:nvSpPr>
        <dsp:cNvPr id="0" name=""/>
        <dsp:cNvSpPr/>
      </dsp:nvSpPr>
      <dsp:spPr>
        <a:xfrm>
          <a:off x="0" y="3729338"/>
          <a:ext cx="10515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Understanding health and safety procedure</a:t>
          </a:r>
        </a:p>
      </dsp:txBody>
      <dsp:txXfrm>
        <a:off x="0" y="3729338"/>
        <a:ext cx="10515600" cy="62146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24A163-EF3B-434B-82A7-E840632FA9EC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A98FB7-0B29-413B-B07D-35276C8B596F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C00C2-FCA1-4704-BE06-CC29A0635CAB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Staff practice customer service interactions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4034" y="682"/>
        <a:ext cx="4401230" cy="1596566"/>
      </dsp:txXfrm>
    </dsp:sp>
    <dsp:sp modelId="{9558D694-DEBC-454B-8768-1C658BC0A118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7C5318-1597-4D1A-B792-4EC740F4964D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3C6E6-B5CF-40D1-BE46-417B36FD933C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Positive reinforcement from managers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4034" y="1996390"/>
        <a:ext cx="4401230" cy="1596566"/>
      </dsp:txXfrm>
    </dsp:sp>
    <dsp:sp modelId="{CE876125-88D8-4EFF-853A-6E6CC34DA309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3B8343-E17A-4086-830B-7D786703B398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8AE8-A581-4D2C-B0F3-13585940329F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Performance-based rewards.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4034" y="3992098"/>
        <a:ext cx="4401230" cy="15965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8D0B5B-9CD9-43ED-9B6B-8E7FE206B2F6}">
      <dsp:nvSpPr>
        <dsp:cNvPr id="0" name=""/>
        <dsp:cNvSpPr/>
      </dsp:nvSpPr>
      <dsp:spPr>
        <a:xfrm>
          <a:off x="0" y="908268"/>
          <a:ext cx="6245265" cy="16768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7873FD-AB64-4363-A131-89133BB3FBE9}">
      <dsp:nvSpPr>
        <dsp:cNvPr id="0" name=""/>
        <dsp:cNvSpPr/>
      </dsp:nvSpPr>
      <dsp:spPr>
        <a:xfrm>
          <a:off x="507233" y="1285549"/>
          <a:ext cx="922242" cy="9222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BC5C34-FBBF-4C89-BE19-1F46951AB9EF}">
      <dsp:nvSpPr>
        <dsp:cNvPr id="0" name=""/>
        <dsp:cNvSpPr/>
      </dsp:nvSpPr>
      <dsp:spPr>
        <a:xfrm>
          <a:off x="1936708" y="908268"/>
          <a:ext cx="4308556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Training employees to use Tesco digital checkout systems</a:t>
          </a:r>
          <a:endParaRPr lang="en-US" sz="2500" kern="1200"/>
        </a:p>
      </dsp:txBody>
      <dsp:txXfrm>
        <a:off x="1936708" y="908268"/>
        <a:ext cx="4308556" cy="1676804"/>
      </dsp:txXfrm>
    </dsp:sp>
    <dsp:sp modelId="{1E494E0B-679D-4024-8602-A5D82A2682EE}">
      <dsp:nvSpPr>
        <dsp:cNvPr id="0" name=""/>
        <dsp:cNvSpPr/>
      </dsp:nvSpPr>
      <dsp:spPr>
        <a:xfrm>
          <a:off x="0" y="3004274"/>
          <a:ext cx="6245265" cy="16768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1793F-C0C0-48CA-8F71-40F34D167366}">
      <dsp:nvSpPr>
        <dsp:cNvPr id="0" name=""/>
        <dsp:cNvSpPr/>
      </dsp:nvSpPr>
      <dsp:spPr>
        <a:xfrm>
          <a:off x="507233" y="3381554"/>
          <a:ext cx="922242" cy="9222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D672C2-3784-4F8E-9382-21F229A1E42E}">
      <dsp:nvSpPr>
        <dsp:cNvPr id="0" name=""/>
        <dsp:cNvSpPr/>
      </dsp:nvSpPr>
      <dsp:spPr>
        <a:xfrm>
          <a:off x="1936708" y="3004274"/>
          <a:ext cx="4308556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Teaching employees how to handle customer complaints.</a:t>
          </a:r>
          <a:endParaRPr lang="en-US" sz="2500" kern="1200"/>
        </a:p>
      </dsp:txBody>
      <dsp:txXfrm>
        <a:off x="1936708" y="3004274"/>
        <a:ext cx="4308556" cy="167680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964637-9F7B-4C22-A874-619819856C05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7042A3-DC56-4C12-B7E3-20CC1BFBD13F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0DD5E-4A8B-461A-B8B3-F36FD2AE6267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On-the-job training</a:t>
          </a:r>
          <a:endParaRPr lang="en-US" sz="2500" kern="1200"/>
        </a:p>
      </dsp:txBody>
      <dsp:txXfrm>
        <a:off x="1844034" y="682"/>
        <a:ext cx="4401230" cy="1596566"/>
      </dsp:txXfrm>
    </dsp:sp>
    <dsp:sp modelId="{C321B491-5CB9-4EF6-A2D1-1B15A477DE07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1113F6-8127-41C5-813D-D192CBB05646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F1669-B57D-4955-9C2E-B1A2B383F775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Mentoring by experienced staff</a:t>
          </a:r>
          <a:endParaRPr lang="en-US" sz="2500" kern="1200"/>
        </a:p>
      </dsp:txBody>
      <dsp:txXfrm>
        <a:off x="1844034" y="1996390"/>
        <a:ext cx="4401230" cy="1596566"/>
      </dsp:txXfrm>
    </dsp:sp>
    <dsp:sp modelId="{83A6B16D-C648-48B4-9DDE-4AF3DD564838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988C76-1601-4589-A35F-314E3D7804C3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5EDF5-E13A-45E3-B0FC-ADFFFEA733CB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Leadership training for career progression.</a:t>
          </a:r>
          <a:endParaRPr lang="en-US" sz="2500" kern="1200"/>
        </a:p>
      </dsp:txBody>
      <dsp:txXfrm>
        <a:off x="1844034" y="3992098"/>
        <a:ext cx="4401230" cy="159656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9A36F4-1A67-4AEF-9055-841B4643957F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B2541E-B800-4DDD-9B72-8F60ED34FFC9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6D45CC-7CCB-4DF3-9C5B-15C00FF3CF04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Effective recruitment of personnel guarantees good quality of labour and achievement of higher sales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34517" y="469890"/>
        <a:ext cx="3148942" cy="1335915"/>
      </dsp:txXfrm>
    </dsp:sp>
    <dsp:sp modelId="{D2EC3806-9AB9-493D-9492-01733B3FEEBA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221D73-914E-4254-B825-181B93FB715A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D1CCCF-41FB-4645-A49A-6F1327916BF2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Job analysis, job description, and person specification are key recruitment tools.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4322" y="469890"/>
        <a:ext cx="3148942" cy="1335915"/>
      </dsp:txXfrm>
    </dsp:sp>
    <dsp:sp modelId="{9CE1CE11-1301-4D58-870D-5D93DD38D7B7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93D6A4-827F-45D6-82B0-3CD7CC76E969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01594A-20F4-44B6-BFA1-E9808CC8EF47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Training and development improve employee performance and customer service skills of the seller.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34517" y="2545532"/>
        <a:ext cx="3148942" cy="1335915"/>
      </dsp:txXfrm>
    </dsp:sp>
    <dsp:sp modelId="{D9B2146E-9634-48BE-AF4F-B96AA5BD6288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787F29-A613-49AE-9C72-2740F14ED987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90E809-A261-4CBB-8633-1F157F0A8EC3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Effective recruitment of personnel guarantees good quality of </a:t>
          </a:r>
          <a:r>
            <a:rPr lang="en-US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labour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 and achievement of higher sales</a:t>
          </a:r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47C0AE9-FAFA-0AE3-605E-A33791BED1A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46E7F6-F3A7-98BA-3C44-72838B7C3BF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5C5AFE-D072-D243-9FD9-C18FF04C5C90}" type="datetimeFigureOut">
              <a:rPr lang="en-US" smtClean="0"/>
              <a:t>3/18/26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7673F9-6DF0-DDC6-5D9F-01C3EFE4FB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370C05-F8DD-1B12-DD4F-AE16BCEC399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C4E276-E2FD-FD45-9B5C-2F4FFABB7B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7779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5D39F7-9D8D-5348-8B2E-396EED8B633A}" type="datetimeFigureOut">
              <a:rPr lang="en-US" smtClean="0"/>
              <a:t>3/18/26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FC4D5-7549-8349-914B-89ED33AF7F6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499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0FC4D5-7549-8349-914B-89ED33AF7F6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534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EF53A-CDF8-7BA7-19F1-BD346950EE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DFC500-E30A-B62A-7ED0-57AB385A95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A039C-9077-DBA8-7028-1E0BF64991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D8826-1436-5841-A155-63FD6078D8B4}" type="datetime1">
              <a:rPr lang="en-GB" smtClean="0"/>
              <a:t>18/03/2026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3BA1C4-1C61-404B-83AC-682778125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7B094-7F60-D0FF-E1BA-FCB2B3B4F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742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D6B24-9BD7-9E91-D56B-103189B6A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080C3-0902-7150-22CB-A7F7E4CE19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631DE9-422C-BD23-153B-620640064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E77A-12E1-5A43-B82E-AF8C9B054862}" type="datetime1">
              <a:rPr lang="en-GB" smtClean="0"/>
              <a:t>18/03/2026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5BB5B-3ADC-5977-0124-7545CE458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68D22F-8AE0-CB10-7874-4EFA5C4ED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069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E2701-0CE5-6378-13EA-E2E20E853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2203E3-FECA-D687-0F19-594C5FC788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71441-E6EE-1C6F-6C1D-D4EAF8E90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4CB91-74ED-8048-A406-38B741193975}" type="datetime1">
              <a:rPr lang="en-GB" smtClean="0"/>
              <a:t>18/03/2026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C16A62-EAB2-2E9F-9B8E-469C07B40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DE8CB-FF02-6142-DEB5-22053F0C2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907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5EEE6-341A-7FE3-030F-576307FA9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338B9-E9E1-BA07-0FFE-DFED33FFB0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DFD121-E2AA-EF63-6951-03B8B27D24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73115-7D75-9988-F6C0-F04203C39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864BA-FF05-A247-91E7-376C17085197}" type="datetime1">
              <a:rPr lang="en-GB" smtClean="0"/>
              <a:t>18/03/2026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1EF147-5CA6-6614-F0FB-C68DA8857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1369F4-C669-D31A-507A-B03D81E63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259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2A4C-EC4E-4010-5835-24965D697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B34C7B-8356-8935-53F2-BCC6F6861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E0A678-0B88-2CA7-17BE-F54F136003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A377AA-FAD3-33B3-A02B-B0DA018447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793C5E-F36C-C084-EDD3-76079B5EEA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46C1A6-2A87-BE1D-C93B-542E00AD3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E9DA20-EFB1-D349-9307-1BE1F0AB6BA1}" type="datetime1">
              <a:rPr lang="en-GB" smtClean="0"/>
              <a:t>18/03/2026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E028DB-C46E-F9E3-8569-AE726CE9F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8537F4-131D-07BE-6B86-310896AA3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637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C0535-E1AC-7951-B3E0-E77C0365B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E7DEE5-E5EA-7405-CCC0-882941A2B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C063-2C0C-D542-B9F5-D62CDF552A6D}" type="datetime1">
              <a:rPr lang="en-GB" smtClean="0"/>
              <a:t>18/03/2026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5A446C-6BB3-BB26-B64D-0D0039334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3A8F-D9AD-8341-9394-1E7B48D5C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915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53E58C-41BA-E6D7-6263-DFBC2C1FD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6D6FF-ABAD-5B4E-93C1-696487B4925F}" type="datetime1">
              <a:rPr lang="en-GB" smtClean="0"/>
              <a:t>18/03/2026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365365-34BE-2CDD-E615-FEE446C4D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98CE7D-1610-584A-4402-4CBC916C3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285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761F2-662B-7E64-731D-1399E8A71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23377-FCA7-5C53-1CFC-CA3DEA2B9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4CEE8-C810-5241-8B48-C4704E361C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257450-89AA-9E1D-0DA9-E33D9644C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6FDAD9-027A-DC4F-8C84-27FBB1981F7B}" type="datetime1">
              <a:rPr lang="en-GB" smtClean="0"/>
              <a:t>18/03/2026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3ED862-E6F3-A56B-04BA-0786220FB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FD6976-71F9-25AB-5C8C-341665883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92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5DC39-5125-2169-51C2-EEE62F4DA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D273C2-F40B-9A37-2832-D211F9DA51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1D1E79-6CF2-8160-CDA3-FDCD964B6A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61E551-AEC3-AC31-4A90-5AFEDBB03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69806-B60F-B74D-98E7-6FA97EF9FF72}" type="datetime1">
              <a:rPr lang="en-GB" smtClean="0"/>
              <a:t>18/03/2026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D5EFB7-2C4C-EA2F-C225-5145F17D5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B73AF9-1CCB-E6A9-0B68-7780657C9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3331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5A2CB-1590-34AD-0AA3-110B96E03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427F76-FBCA-D2B0-8692-7D861655AD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C1625-638D-4465-D9CD-9B51DEAB0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95FB90-7FF8-0D4B-90EA-DB3607C0D4CE}" type="datetime1">
              <a:rPr lang="en-GB" smtClean="0"/>
              <a:t>18/03/2026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2E8A1C-DA24-3136-3B86-A1C03CC6E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FD565-3251-F2E1-8B0B-ACD2DA1B6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859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1ADF1F-2DEB-B008-4EBD-4B43C5459F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30E49F-445F-6FF2-D895-18169005E7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B79984-25C0-456E-23A9-B804B06BA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7AF1AA-27CC-9A45-B9A9-322650F4AD79}" type="datetime1">
              <a:rPr lang="en-GB" smtClean="0"/>
              <a:t>18/03/2026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38C73D-2DE1-2163-F829-67A053805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C794CD-F6B3-6B02-C707-6DA8420B8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971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6CC579-2BD6-D130-EAA9-4D96481ED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CA1543-05BD-389B-1F4A-70E9A6982A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4B999D-88F6-BC9D-1B0D-0BE2687935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117646-36CD-2745-AB55-90237EE3260E}" type="datetime1">
              <a:rPr lang="en-GB" smtClean="0"/>
              <a:t>18/03/2026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628298-2866-E699-BAF7-D56A916C4E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8F329E-1FBE-3E89-2EA6-69D896B8F8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67AFE2-C36A-534B-A8D0-4A73F4A7E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15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svg"/><Relationship Id="rId7" Type="http://schemas.openxmlformats.org/officeDocument/2006/relationships/diagramColors" Target="../diagrams/colors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64268/jsee.v1i1.31" TargetMode="External"/><Relationship Id="rId5" Type="http://schemas.openxmlformats.org/officeDocument/2006/relationships/hyperlink" Target="https://www.tesco-careers.com/" TargetMode="External"/><Relationship Id="rId4" Type="http://schemas.openxmlformats.org/officeDocument/2006/relationships/hyperlink" Target="https://doi.org/10.3205/zma001133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B44F2D5-5BD8-58A8-16B7-D94A4CC0330D}"/>
              </a:ext>
            </a:extLst>
          </p:cNvPr>
          <p:cNvSpPr txBox="1">
            <a:spLocks/>
          </p:cNvSpPr>
          <p:nvPr/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b="1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E1B6E322-37BE-FFDA-8DAD-1331A922EDF0}"/>
              </a:ext>
            </a:extLst>
          </p:cNvPr>
          <p:cNvSpPr txBox="1">
            <a:spLocks/>
          </p:cNvSpPr>
          <p:nvPr/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Student Name: Mariia Stupnitska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Student ID:2429769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uk-UA" sz="1200" dirty="0">
                <a:latin typeface="Arial" panose="020B0604020202020204" pitchFamily="34" charset="0"/>
                <a:cs typeface="Arial" panose="020B0604020202020204" pitchFamily="34" charset="0"/>
              </a:rPr>
              <a:t>(L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CLM5002)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Module: Developing and Managing Individuals and Teams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Lecture: Amer Kareem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Assignment Title: Individual Presentation</a:t>
            </a:r>
          </a:p>
          <a:p>
            <a:endParaRPr lang="en-US" dirty="0"/>
          </a:p>
        </p:txBody>
      </p:sp>
      <p:pic>
        <p:nvPicPr>
          <p:cNvPr id="6" name="Picture 5" descr="A close-up of a sign&#10;&#10;AI-generated content may be incorrect.">
            <a:extLst>
              <a:ext uri="{FF2B5EF4-FFF2-40B4-BE49-F238E27FC236}">
                <a16:creationId xmlns:a16="http://schemas.microsoft.com/office/drawing/2014/main" id="{E4D19D38-97E5-21EB-B3E4-42FA8E2B42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971" y="434340"/>
            <a:ext cx="2619375" cy="1165860"/>
          </a:xfrm>
          <a:prstGeom prst="rect">
            <a:avLst/>
          </a:prstGeom>
          <a:noFill/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67C6EC2-0710-0423-F6D2-69F84B391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697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D5C93-213D-B2E8-35BE-92ACB0583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/>
              <a:t>Table of content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CD20EE-EEC1-5FD7-1892-34702BAFA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067AFE2-C36A-534B-A8D0-4A73F4A7EDE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CEFC6B7-C476-A4D7-C336-DA1C696B3A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186387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6431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2DD665-57FA-7DE9-6F74-9160E2FF0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43486"/>
            <a:ext cx="4267200" cy="1437406"/>
          </a:xfrm>
        </p:spPr>
        <p:txBody>
          <a:bodyPr anchor="t">
            <a:normAutofit/>
          </a:bodyPr>
          <a:lstStyle/>
          <a:p>
            <a:r>
              <a:rPr lang="en-US" sz="3200" dirty="0"/>
              <a:t>Introduction Tesco</a:t>
            </a:r>
          </a:p>
        </p:txBody>
      </p:sp>
      <p:cxnSp>
        <p:nvCxnSpPr>
          <p:cNvPr id="1071" name="Straight Connector 1070">
            <a:extLst>
              <a:ext uri="{FF2B5EF4-FFF2-40B4-BE49-F238E27FC236}">
                <a16:creationId xmlns:a16="http://schemas.microsoft.com/office/drawing/2014/main" id="{37C77032-C865-6057-7D7A-E2743CFA2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DFA01-4513-12D5-52C4-42D5D6080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5613" y="838200"/>
            <a:ext cx="5501247" cy="1866358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Tesco – one of  a leading multinational retailer founded in 1919 by Jack Cohen.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Tesco want to present  customers affordable, health and sustainable food to make their life easier and with better quality.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Tesco operates thousands of store worldwide and have more then 300000 employees .</a:t>
            </a:r>
          </a:p>
          <a:p>
            <a:endParaRPr lang="en-US" sz="1400" dirty="0"/>
          </a:p>
          <a:p>
            <a:endParaRPr lang="en-US" sz="1400" dirty="0"/>
          </a:p>
        </p:txBody>
      </p:sp>
      <p:pic>
        <p:nvPicPr>
          <p:cNvPr id="1030" name="Picture 6" descr="Tesco Logo">
            <a:extLst>
              <a:ext uri="{FF2B5EF4-FFF2-40B4-BE49-F238E27FC236}">
                <a16:creationId xmlns:a16="http://schemas.microsoft.com/office/drawing/2014/main" id="{26E047A5-361C-3E27-FAAB-CE766E04EB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80454" y="3195484"/>
            <a:ext cx="10034405" cy="2960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4">
            <a:extLst>
              <a:ext uri="{FF2B5EF4-FFF2-40B4-BE49-F238E27FC236}">
                <a16:creationId xmlns:a16="http://schemas.microsoft.com/office/drawing/2014/main" id="{2EFBB5DA-97B3-6817-58F2-BDD5BDE42B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b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82826B-950A-2006-F079-4903EC400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141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137E5-C041-8000-325F-DC2F113D4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Recruiting</a:t>
            </a:r>
            <a:endParaRPr lang="en-US" sz="3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3709A-3927-473A-71C0-CE5FD7F2B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977578" cy="1454052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</a:t>
            </a:r>
            <a:r>
              <a:rPr 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en-US" altLang="en-US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strategic process of sourcing, screening, interviewing, and hiring candidates for permanent or temporary roles, aimed at matching talent with organizational needs.</a:t>
            </a:r>
            <a:endParaRPr lang="en-US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objectives: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4" name="Freeform: Shape 17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0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1" name="Graphic 30" descr="Office Worker">
            <a:extLst>
              <a:ext uri="{FF2B5EF4-FFF2-40B4-BE49-F238E27FC236}">
                <a16:creationId xmlns:a16="http://schemas.microsoft.com/office/drawing/2014/main" id="{C9DA87A9-2B3C-CA35-36A4-C8E33B2B5E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4A02E1F9-EC86-98B5-E300-23D6A55EB2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" y="-138499"/>
            <a:ext cx="22313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E6E8F0"/>
                </a:solidFill>
                <a:effectLst/>
                <a:latin typeface="Google Sans"/>
              </a:rPr>
              <a:t>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0EC090C-CDBE-3DB4-4D20-B8BF262E514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3061582"/>
              </p:ext>
            </p:extLst>
          </p:nvPr>
        </p:nvGraphicFramePr>
        <p:xfrm>
          <a:off x="450252" y="4169665"/>
          <a:ext cx="6901524" cy="2191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C24B5E29-732A-EDA2-450C-DB92FC313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925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DCB46-3EE8-7F46-EBD7-3878897FB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Recruitment process of team member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A5AB10-E8E0-40DF-2E9D-76CB2599A6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622236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4C010C-CEB9-01E6-2DFB-05BD34E41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153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D861D3-64A6-A027-EBC8-3D9926344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</p:txBody>
      </p:sp>
      <p:pic>
        <p:nvPicPr>
          <p:cNvPr id="22" name="Graphic 21" descr="Call center">
            <a:extLst>
              <a:ext uri="{FF2B5EF4-FFF2-40B4-BE49-F238E27FC236}">
                <a16:creationId xmlns:a16="http://schemas.microsoft.com/office/drawing/2014/main" id="{505CF4BE-EE7A-6A6F-263E-50B0E2CACC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EA77B-9D1F-5C29-C026-B4EBC5BAD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Customer Assistant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tasks: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Assisting customers in store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checkout transactions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Stock replenishment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Maintaining store cleanliness</a:t>
            </a:r>
          </a:p>
          <a:p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HR understand the skills and qualifications required.</a:t>
            </a: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4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8DE3DE-D98D-4CA8-1E1D-EC118EECE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817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83E1EC-A5A3-4AD8-A701-C240D507D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313176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43DA0B3-B7C7-20C3-9F51-8F51497195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0750993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F5981A-29DF-757B-8C9A-BF95C42F1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112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723E6-27E0-37A3-C298-1C21DB1F3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3DEFD8-81DF-8215-1EA8-510E8E003C4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B9378C5-F4BA-700E-F0D2-BC2F91C8F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479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22D549-7CA1-2077-9121-C420056C79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and Development Needs</a:t>
            </a:r>
            <a:endParaRPr lang="en-US" sz="3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Content Placeholder 2">
            <a:extLst>
              <a:ext uri="{FF2B5EF4-FFF2-40B4-BE49-F238E27FC236}">
                <a16:creationId xmlns:a16="http://schemas.microsoft.com/office/drawing/2014/main" id="{47E99569-6440-4E73-4EA7-061D878A3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may be required for: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service improvement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checkout systems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safety procedures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knowledge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and teamwork skills</a:t>
            </a: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61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3" name="Graphic 62" descr="Teacher">
            <a:extLst>
              <a:ext uri="{FF2B5EF4-FFF2-40B4-BE49-F238E27FC236}">
                <a16:creationId xmlns:a16="http://schemas.microsoft.com/office/drawing/2014/main" id="{75A083EB-E063-016F-C94A-40930F2366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181190-3AD5-7CEE-889F-30DF84256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6392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24D780-1ECD-4019-30CC-FA280C6AB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3281744"/>
          </a:xfrm>
        </p:spPr>
        <p:txBody>
          <a:bodyPr>
            <a:normAutofit/>
          </a:bodyPr>
          <a:lstStyle/>
          <a:p>
            <a:pPr algn="r"/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Behaviourist Learning Theory</a:t>
            </a:r>
            <a:endParaRPr lang="en-US" sz="5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Rectangle 1">
            <a:extLst>
              <a:ext uri="{FF2B5EF4-FFF2-40B4-BE49-F238E27FC236}">
                <a16:creationId xmlns:a16="http://schemas.microsoft.com/office/drawing/2014/main" id="{D788998C-D626-D433-BE93-BD5E16E875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422826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433E7BA8-4CF6-CAA1-B0F0-5D182A4E9F96}"/>
              </a:ext>
            </a:extLst>
          </p:cNvPr>
          <p:cNvSpPr txBox="1"/>
          <p:nvPr/>
        </p:nvSpPr>
        <p:spPr>
          <a:xfrm>
            <a:off x="479394" y="4352544"/>
            <a:ext cx="4074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 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through repetition and rewards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A7BB293-17CC-6EEE-09F3-B5B024764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00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3ADF4-561E-F84B-9044-508B62339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2824544"/>
          </a:xfrm>
        </p:spPr>
        <p:txBody>
          <a:bodyPr>
            <a:normAutofit fontScale="90000"/>
          </a:bodyPr>
          <a:lstStyle/>
          <a:p>
            <a:pPr algn="r"/>
            <a:r>
              <a:rPr lang="en-GB" sz="6800" dirty="0"/>
              <a:t>Cognitivist Learning Theory</a:t>
            </a:r>
            <a:endParaRPr lang="en-US" sz="68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Rectangle 1">
            <a:extLst>
              <a:ext uri="{FF2B5EF4-FFF2-40B4-BE49-F238E27FC236}">
                <a16:creationId xmlns:a16="http://schemas.microsoft.com/office/drawing/2014/main" id="{DE6F8380-ADFC-A3CF-7A69-3E979C86ED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852831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D07CB80A-B930-65CD-3372-244DC3E67727}"/>
              </a:ext>
            </a:extLst>
          </p:cNvPr>
          <p:cNvSpPr txBox="1"/>
          <p:nvPr/>
        </p:nvSpPr>
        <p:spPr>
          <a:xfrm>
            <a:off x="788363" y="4572000"/>
            <a:ext cx="39396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Focuses on 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understanding and problem-solving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  <a:endParaRPr lang="en-US" altLang="en-US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9C740923-9EB0-30F9-C020-950F42D7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563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77E2B2-F92E-5C20-24F4-4139E0770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2897696"/>
          </a:xfrm>
        </p:spPr>
        <p:txBody>
          <a:bodyPr>
            <a:normAutofit fontScale="90000"/>
          </a:bodyPr>
          <a:lstStyle/>
          <a:p>
            <a:pPr algn="r"/>
            <a:r>
              <a:rPr lang="en-GB" sz="6200" dirty="0"/>
              <a:t>Humanist / Experiential Learning Theory</a:t>
            </a:r>
            <a:endParaRPr lang="en-US" sz="62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241B86BA-85E1-DB9C-EB04-C5BCAED795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679648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87F3C89-1D79-8273-11B6-71EEDC2A7A09}"/>
              </a:ext>
            </a:extLst>
          </p:cNvPr>
          <p:cNvSpPr txBox="1"/>
          <p:nvPr/>
        </p:nvSpPr>
        <p:spPr>
          <a:xfrm>
            <a:off x="443639" y="4586871"/>
            <a:ext cx="39396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Focuses on </a:t>
            </a:r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learning through experience and personal development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.</a:t>
            </a:r>
            <a:endParaRPr lang="en-US" altLang="en-US" dirty="0"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2A5D3A-6E69-DCF7-DB49-B239DF746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036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8ABC3C-9B22-176C-AAA5-D8827029E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5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D0A5192-07AC-8380-F85B-CE376459C7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893466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A3684D08-8513-438A-B51D-E45C2F41B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86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D131BD-B4CE-9832-4870-58AE45915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dirty="0" err="1">
                <a:solidFill>
                  <a:schemeClr val="tx2"/>
                </a:solidFill>
              </a:rPr>
              <a:t>Referens</a:t>
            </a:r>
            <a:r>
              <a:rPr lang="en-US" sz="3600" dirty="0">
                <a:solidFill>
                  <a:schemeClr val="tx2"/>
                </a:solidFill>
              </a:rPr>
              <a:t> list</a:t>
            </a:r>
          </a:p>
        </p:txBody>
      </p:sp>
      <p:pic>
        <p:nvPicPr>
          <p:cNvPr id="13" name="Graphic 12" descr="Cheers">
            <a:extLst>
              <a:ext uri="{FF2B5EF4-FFF2-40B4-BE49-F238E27FC236}">
                <a16:creationId xmlns:a16="http://schemas.microsoft.com/office/drawing/2014/main" id="{5419AC6C-1EB5-26EC-541A-C0742CA11D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3451FC8A-E60F-5619-B13C-A2E3B263F1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0574" y="2421682"/>
            <a:ext cx="4977578" cy="36392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Armstrong, M. (2020) 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Armstrong’s Handbook of Human Resource Management Practice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. London: Kogan Page.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Bratton, J. and Gold, J. (2017) 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Human Resource Management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. London: Palgrave.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Cornelius-White, J.H.D. and Harbaugh, A.P. (2010) 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Learner-Centered Instruction: Building Relationships for Student Success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. Thousand Oaks: SAGE Publications.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Kolb, D.A. (1984) 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Experiential Learning: Experience as the Source of Learning and Development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. New Jersey: Prentice Hall.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Schuwirth, L., Valentine, N. and Dilena, P. (2017) ‘An application of programmatic assessment for learning (PAL) system for general practice training’, 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GMS Journal for Medical Education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, 34(5), p. Doc56. Available at: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  <a:hlinkClick r:id="rId4"/>
              </a:rPr>
              <a:t>https://doi.org/10.3205/zma001133</a:t>
            </a: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Tesco (2024) 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Tesco Careers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  <a:hlinkClick r:id="rId5"/>
              </a:rPr>
              <a:t>https://www.tesco-careers.com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 (Accessed: 17 March 2026).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Ulin Nuha and Fithriyah, N.N. (2025) ‘Bridging theory and classroom practice: Examining the influence of behaviorist learning theory on student conduct and teaching strategy’, 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Journal of Studies in Elementary Education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, 1(1), pp. 15–25. Available at: 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  <a:hlinkClick r:id="rId6"/>
              </a:rPr>
              <a:t>https://doi.org/10.64268/jsee.v1i1.31</a:t>
            </a:r>
            <a:endParaRPr kumimoji="0" lang="en-US" altLang="en-US" sz="11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EE89392-BE1E-A5DF-EBC0-D34D16E94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9970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3DEA7-925A-8C2D-E5FD-CEF9930BD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 for  your attention)</a:t>
            </a:r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EA58E67B-B026-5867-F953-DA68322A43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AA02BD-00EB-9B59-9C3D-7DC678340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7AFE2-C36A-534B-A8D0-4A73F4A7EDE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8427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25333</TotalTime>
  <Words>723</Words>
  <Application>Microsoft Macintosh PowerPoint</Application>
  <PresentationFormat>Widescreen</PresentationFormat>
  <Paragraphs>111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Google Sans</vt:lpstr>
      <vt:lpstr>Office Theme</vt:lpstr>
      <vt:lpstr>PowerPoint Presentation</vt:lpstr>
      <vt:lpstr>Table of content</vt:lpstr>
      <vt:lpstr>Introduction Tesco</vt:lpstr>
      <vt:lpstr>Importance of Recruiting</vt:lpstr>
      <vt:lpstr>Recruitment process of team member </vt:lpstr>
      <vt:lpstr>JOB ANALYSIS</vt:lpstr>
      <vt:lpstr>Job Description</vt:lpstr>
      <vt:lpstr>Person Specification</vt:lpstr>
      <vt:lpstr>Training and Development Needs</vt:lpstr>
      <vt:lpstr>Behaviourist Learning Theory</vt:lpstr>
      <vt:lpstr>Cognitivist Learning Theory</vt:lpstr>
      <vt:lpstr>Humanist / Experiential Learning Theory</vt:lpstr>
      <vt:lpstr>Conclusion</vt:lpstr>
      <vt:lpstr>Referens list</vt:lpstr>
      <vt:lpstr>Thank you for  your attention)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Mariia Stupnitska (2429769)</dc:creator>
  <cp:lastModifiedBy>Mariia Stupnitska (2429769)</cp:lastModifiedBy>
  <cp:revision>2</cp:revision>
  <dcterms:created xsi:type="dcterms:W3CDTF">2026-02-28T11:50:08Z</dcterms:created>
  <dcterms:modified xsi:type="dcterms:W3CDTF">2026-03-18T02:09:16Z</dcterms:modified>
</cp:coreProperties>
</file>