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4" r:id="rId3"/>
    <p:sldId id="257" r:id="rId4"/>
    <p:sldId id="265" r:id="rId5"/>
    <p:sldId id="259" r:id="rId6"/>
    <p:sldId id="267" r:id="rId7"/>
    <p:sldId id="271" r:id="rId8"/>
    <p:sldId id="269" r:id="rId9"/>
    <p:sldId id="273" r:id="rId10"/>
    <p:sldId id="272" r:id="rId11"/>
    <p:sldId id="260" r:id="rId12"/>
    <p:sldId id="276" r:id="rId13"/>
    <p:sldId id="258" r:id="rId14"/>
    <p:sldId id="266" r:id="rId15"/>
    <p:sldId id="277" r:id="rId16"/>
    <p:sldId id="278" r:id="rId17"/>
    <p:sldId id="262" r:id="rId18"/>
    <p:sldId id="261" r:id="rId19"/>
    <p:sldId id="279" r:id="rId20"/>
    <p:sldId id="280" r:id="rId21"/>
    <p:sldId id="263" r:id="rId22"/>
    <p:sldId id="264" r:id="rId23"/>
    <p:sldId id="27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379AF7-F284-F242-197A-BAFBED9B937C}" v="8" dt="2024-03-16T23:44:28.472"/>
    <p1510:client id="{45AE28DA-83F8-29F6-CCB7-25B468639A61}" v="69" dt="2024-03-18T09:56:58.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mia Begum (2129438)" userId="S::2129438@student.uwtsd.ac.uk::dcbbb3d5-7464-4aec-8b4f-90c221501e16" providerId="AD" clId="Web-{9F104ACB-420E-BD21-7115-6B43A084AFDC}"/>
    <pc:docChg chg="modSld">
      <pc:chgData name="Tasmia Begum (2129438)" userId="S::2129438@student.uwtsd.ac.uk::dcbbb3d5-7464-4aec-8b4f-90c221501e16" providerId="AD" clId="Web-{9F104ACB-420E-BD21-7115-6B43A084AFDC}" dt="2024-03-13T11:31:58.788" v="15" actId="14100"/>
      <pc:docMkLst>
        <pc:docMk/>
      </pc:docMkLst>
      <pc:sldChg chg="modSp">
        <pc:chgData name="Tasmia Begum (2129438)" userId="S::2129438@student.uwtsd.ac.uk::dcbbb3d5-7464-4aec-8b4f-90c221501e16" providerId="AD" clId="Web-{9F104ACB-420E-BD21-7115-6B43A084AFDC}" dt="2024-03-13T10:12:26.005" v="5" actId="20577"/>
        <pc:sldMkLst>
          <pc:docMk/>
          <pc:sldMk cId="1713788149" sldId="260"/>
        </pc:sldMkLst>
        <pc:spChg chg="mod">
          <ac:chgData name="Tasmia Begum (2129438)" userId="S::2129438@student.uwtsd.ac.uk::dcbbb3d5-7464-4aec-8b4f-90c221501e16" providerId="AD" clId="Web-{9F104ACB-420E-BD21-7115-6B43A084AFDC}" dt="2024-03-13T10:12:26.005" v="5" actId="20577"/>
          <ac:spMkLst>
            <pc:docMk/>
            <pc:sldMk cId="1713788149" sldId="260"/>
            <ac:spMk id="3" creationId="{15ABF5E6-CD9B-486B-1FC7-097769EA0F1C}"/>
          </ac:spMkLst>
        </pc:spChg>
      </pc:sldChg>
      <pc:sldChg chg="modSp">
        <pc:chgData name="Tasmia Begum (2129438)" userId="S::2129438@student.uwtsd.ac.uk::dcbbb3d5-7464-4aec-8b4f-90c221501e16" providerId="AD" clId="Web-{9F104ACB-420E-BD21-7115-6B43A084AFDC}" dt="2024-03-13T10:34:06.416" v="8" actId="20577"/>
        <pc:sldMkLst>
          <pc:docMk/>
          <pc:sldMk cId="2593909761" sldId="275"/>
        </pc:sldMkLst>
        <pc:spChg chg="mod">
          <ac:chgData name="Tasmia Begum (2129438)" userId="S::2129438@student.uwtsd.ac.uk::dcbbb3d5-7464-4aec-8b4f-90c221501e16" providerId="AD" clId="Web-{9F104ACB-420E-BD21-7115-6B43A084AFDC}" dt="2024-03-13T10:34:06.416" v="8" actId="20577"/>
          <ac:spMkLst>
            <pc:docMk/>
            <pc:sldMk cId="2593909761" sldId="275"/>
            <ac:spMk id="3" creationId="{87D9E4EB-46D8-AE4A-5638-12B28D4077E8}"/>
          </ac:spMkLst>
        </pc:spChg>
      </pc:sldChg>
      <pc:sldChg chg="addSp modSp">
        <pc:chgData name="Tasmia Begum (2129438)" userId="S::2129438@student.uwtsd.ac.uk::dcbbb3d5-7464-4aec-8b4f-90c221501e16" providerId="AD" clId="Web-{9F104ACB-420E-BD21-7115-6B43A084AFDC}" dt="2024-03-13T11:31:58.788" v="15" actId="14100"/>
        <pc:sldMkLst>
          <pc:docMk/>
          <pc:sldMk cId="3761110047" sldId="276"/>
        </pc:sldMkLst>
        <pc:spChg chg="add mod">
          <ac:chgData name="Tasmia Begum (2129438)" userId="S::2129438@student.uwtsd.ac.uk::dcbbb3d5-7464-4aec-8b4f-90c221501e16" providerId="AD" clId="Web-{9F104ACB-420E-BD21-7115-6B43A084AFDC}" dt="2024-03-13T11:31:29.881" v="12"/>
          <ac:spMkLst>
            <pc:docMk/>
            <pc:sldMk cId="3761110047" sldId="276"/>
            <ac:spMk id="5" creationId="{F5D47937-2B0D-0662-ECD2-7050B07BE428}"/>
          </ac:spMkLst>
        </pc:spChg>
        <pc:picChg chg="add mod">
          <ac:chgData name="Tasmia Begum (2129438)" userId="S::2129438@student.uwtsd.ac.uk::dcbbb3d5-7464-4aec-8b4f-90c221501e16" providerId="AD" clId="Web-{9F104ACB-420E-BD21-7115-6B43A084AFDC}" dt="2024-03-13T11:31:58.788" v="15" actId="14100"/>
          <ac:picMkLst>
            <pc:docMk/>
            <pc:sldMk cId="3761110047" sldId="276"/>
            <ac:picMk id="4" creationId="{1F7C06EC-2CD3-0867-3878-F0AAAD61A9BD}"/>
          </ac:picMkLst>
        </pc:picChg>
      </pc:sldChg>
    </pc:docChg>
  </pc:docChgLst>
  <pc:docChgLst>
    <pc:chgData name="Nazma Begum (2129437)" userId="S::2129437@student.uwtsd.ac.uk::87c9e8dd-d96a-4e51-8372-835dacdf97d5" providerId="AD" clId="Web-{26E955B4-D3F3-C08D-316E-29A1E76F117B}"/>
    <pc:docChg chg="addSld modSld sldOrd">
      <pc:chgData name="Nazma Begum (2129437)" userId="S::2129437@student.uwtsd.ac.uk::87c9e8dd-d96a-4e51-8372-835dacdf97d5" providerId="AD" clId="Web-{26E955B4-D3F3-C08D-316E-29A1E76F117B}" dt="2024-03-13T12:25:09.003" v="995" actId="1076"/>
      <pc:docMkLst>
        <pc:docMk/>
      </pc:docMkLst>
      <pc:sldChg chg="modSp">
        <pc:chgData name="Nazma Begum (2129437)" userId="S::2129437@student.uwtsd.ac.uk::87c9e8dd-d96a-4e51-8372-835dacdf97d5" providerId="AD" clId="Web-{26E955B4-D3F3-C08D-316E-29A1E76F117B}" dt="2024-03-13T12:22:21.959" v="979" actId="20577"/>
        <pc:sldMkLst>
          <pc:docMk/>
          <pc:sldMk cId="4097765910" sldId="257"/>
        </pc:sldMkLst>
        <pc:spChg chg="mod">
          <ac:chgData name="Nazma Begum (2129437)" userId="S::2129437@student.uwtsd.ac.uk::87c9e8dd-d96a-4e51-8372-835dacdf97d5" providerId="AD" clId="Web-{26E955B4-D3F3-C08D-316E-29A1E76F117B}" dt="2024-03-13T12:22:21.959" v="979" actId="20577"/>
          <ac:spMkLst>
            <pc:docMk/>
            <pc:sldMk cId="4097765910" sldId="257"/>
            <ac:spMk id="3" creationId="{033E953B-642E-A598-5A9D-A3BC9367E8DC}"/>
          </ac:spMkLst>
        </pc:spChg>
      </pc:sldChg>
      <pc:sldChg chg="modSp">
        <pc:chgData name="Nazma Begum (2129437)" userId="S::2129437@student.uwtsd.ac.uk::87c9e8dd-d96a-4e51-8372-835dacdf97d5" providerId="AD" clId="Web-{26E955B4-D3F3-C08D-316E-29A1E76F117B}" dt="2024-03-13T12:24:19.249" v="989" actId="14100"/>
        <pc:sldMkLst>
          <pc:docMk/>
          <pc:sldMk cId="1713788149" sldId="260"/>
        </pc:sldMkLst>
        <pc:spChg chg="mod">
          <ac:chgData name="Nazma Begum (2129437)" userId="S::2129437@student.uwtsd.ac.uk::87c9e8dd-d96a-4e51-8372-835dacdf97d5" providerId="AD" clId="Web-{26E955B4-D3F3-C08D-316E-29A1E76F117B}" dt="2024-03-13T12:24:19.249" v="989" actId="14100"/>
          <ac:spMkLst>
            <pc:docMk/>
            <pc:sldMk cId="1713788149" sldId="260"/>
            <ac:spMk id="3" creationId="{15ABF5E6-CD9B-486B-1FC7-097769EA0F1C}"/>
          </ac:spMkLst>
        </pc:spChg>
      </pc:sldChg>
      <pc:sldChg chg="addSp delSp modSp ord">
        <pc:chgData name="Nazma Begum (2129437)" userId="S::2129437@student.uwtsd.ac.uk::87c9e8dd-d96a-4e51-8372-835dacdf97d5" providerId="AD" clId="Web-{26E955B4-D3F3-C08D-316E-29A1E76F117B}" dt="2024-03-13T12:13:00.775" v="670" actId="1076"/>
        <pc:sldMkLst>
          <pc:docMk/>
          <pc:sldMk cId="2541990482" sldId="261"/>
        </pc:sldMkLst>
        <pc:spChg chg="mod">
          <ac:chgData name="Nazma Begum (2129437)" userId="S::2129437@student.uwtsd.ac.uk::87c9e8dd-d96a-4e51-8372-835dacdf97d5" providerId="AD" clId="Web-{26E955B4-D3F3-C08D-316E-29A1E76F117B}" dt="2024-03-13T12:12:56.291" v="669" actId="1076"/>
          <ac:spMkLst>
            <pc:docMk/>
            <pc:sldMk cId="2541990482" sldId="261"/>
            <ac:spMk id="3" creationId="{209189AE-A9F4-9EEC-9B6E-1D333A2EE86D}"/>
          </ac:spMkLst>
        </pc:spChg>
        <pc:spChg chg="add mod">
          <ac:chgData name="Nazma Begum (2129437)" userId="S::2129437@student.uwtsd.ac.uk::87c9e8dd-d96a-4e51-8372-835dacdf97d5" providerId="AD" clId="Web-{26E955B4-D3F3-C08D-316E-29A1E76F117B}" dt="2024-03-13T12:13:00.775" v="670" actId="1076"/>
          <ac:spMkLst>
            <pc:docMk/>
            <pc:sldMk cId="2541990482" sldId="261"/>
            <ac:spMk id="4" creationId="{4E2718CB-437F-5EEA-9B4D-F7972FC6E626}"/>
          </ac:spMkLst>
        </pc:spChg>
        <pc:spChg chg="add del mod">
          <ac:chgData name="Nazma Begum (2129437)" userId="S::2129437@student.uwtsd.ac.uk::87c9e8dd-d96a-4e51-8372-835dacdf97d5" providerId="AD" clId="Web-{26E955B4-D3F3-C08D-316E-29A1E76F117B}" dt="2024-03-13T12:09:10.914" v="576"/>
          <ac:spMkLst>
            <pc:docMk/>
            <pc:sldMk cId="2541990482" sldId="261"/>
            <ac:spMk id="5" creationId="{823FEA73-3AAA-BDBE-20FB-1967508AB60E}"/>
          </ac:spMkLst>
        </pc:spChg>
        <pc:spChg chg="add del">
          <ac:chgData name="Nazma Begum (2129437)" userId="S::2129437@student.uwtsd.ac.uk::87c9e8dd-d96a-4e51-8372-835dacdf97d5" providerId="AD" clId="Web-{26E955B4-D3F3-C08D-316E-29A1E76F117B}" dt="2024-03-13T11:57:22.843" v="322"/>
          <ac:spMkLst>
            <pc:docMk/>
            <pc:sldMk cId="2541990482" sldId="261"/>
            <ac:spMk id="6" creationId="{0366E08B-0A82-B97A-245A-6CBA0AD33D75}"/>
          </ac:spMkLst>
        </pc:spChg>
        <pc:spChg chg="add del mod">
          <ac:chgData name="Nazma Begum (2129437)" userId="S::2129437@student.uwtsd.ac.uk::87c9e8dd-d96a-4e51-8372-835dacdf97d5" providerId="AD" clId="Web-{26E955B4-D3F3-C08D-316E-29A1E76F117B}" dt="2024-03-13T12:09:07.163" v="575"/>
          <ac:spMkLst>
            <pc:docMk/>
            <pc:sldMk cId="2541990482" sldId="261"/>
            <ac:spMk id="7" creationId="{7D168E4E-5C9E-2F31-9DD1-7075CDDA2814}"/>
          </ac:spMkLst>
        </pc:spChg>
      </pc:sldChg>
      <pc:sldChg chg="modSp">
        <pc:chgData name="Nazma Begum (2129437)" userId="S::2129437@student.uwtsd.ac.uk::87c9e8dd-d96a-4e51-8372-835dacdf97d5" providerId="AD" clId="Web-{26E955B4-D3F3-C08D-316E-29A1E76F117B}" dt="2024-03-13T12:20:54.593" v="959" actId="20577"/>
        <pc:sldMkLst>
          <pc:docMk/>
          <pc:sldMk cId="3271752101" sldId="263"/>
        </pc:sldMkLst>
        <pc:spChg chg="mod">
          <ac:chgData name="Nazma Begum (2129437)" userId="S::2129437@student.uwtsd.ac.uk::87c9e8dd-d96a-4e51-8372-835dacdf97d5" providerId="AD" clId="Web-{26E955B4-D3F3-C08D-316E-29A1E76F117B}" dt="2024-03-13T12:20:38.842" v="958" actId="20577"/>
          <ac:spMkLst>
            <pc:docMk/>
            <pc:sldMk cId="3271752101" sldId="263"/>
            <ac:spMk id="2" creationId="{BB2ED7A1-D329-FB2F-541A-01CDA5ABCBDC}"/>
          </ac:spMkLst>
        </pc:spChg>
        <pc:spChg chg="mod">
          <ac:chgData name="Nazma Begum (2129437)" userId="S::2129437@student.uwtsd.ac.uk::87c9e8dd-d96a-4e51-8372-835dacdf97d5" providerId="AD" clId="Web-{26E955B4-D3F3-C08D-316E-29A1E76F117B}" dt="2024-03-13T12:20:54.593" v="959" actId="20577"/>
          <ac:spMkLst>
            <pc:docMk/>
            <pc:sldMk cId="3271752101" sldId="263"/>
            <ac:spMk id="3" creationId="{70B50C4E-482E-703F-0A7A-9E016DCC1CFE}"/>
          </ac:spMkLst>
        </pc:spChg>
      </pc:sldChg>
      <pc:sldChg chg="modSp">
        <pc:chgData name="Nazma Begum (2129437)" userId="S::2129437@student.uwtsd.ac.uk::87c9e8dd-d96a-4e51-8372-835dacdf97d5" providerId="AD" clId="Web-{26E955B4-D3F3-C08D-316E-29A1E76F117B}" dt="2024-03-13T11:33:27.701" v="47" actId="20577"/>
        <pc:sldMkLst>
          <pc:docMk/>
          <pc:sldMk cId="2236128827" sldId="269"/>
        </pc:sldMkLst>
        <pc:spChg chg="mod">
          <ac:chgData name="Nazma Begum (2129437)" userId="S::2129437@student.uwtsd.ac.uk::87c9e8dd-d96a-4e51-8372-835dacdf97d5" providerId="AD" clId="Web-{26E955B4-D3F3-C08D-316E-29A1E76F117B}" dt="2024-03-13T11:33:27.701" v="47" actId="20577"/>
          <ac:spMkLst>
            <pc:docMk/>
            <pc:sldMk cId="2236128827" sldId="269"/>
            <ac:spMk id="6" creationId="{43FDB813-8438-568D-393D-18A8A926D347}"/>
          </ac:spMkLst>
        </pc:spChg>
      </pc:sldChg>
      <pc:sldChg chg="modSp">
        <pc:chgData name="Nazma Begum (2129437)" userId="S::2129437@student.uwtsd.ac.uk::87c9e8dd-d96a-4e51-8372-835dacdf97d5" providerId="AD" clId="Web-{26E955B4-D3F3-C08D-316E-29A1E76F117B}" dt="2024-03-13T11:32:53.917" v="30" actId="20577"/>
        <pc:sldMkLst>
          <pc:docMk/>
          <pc:sldMk cId="2041704207" sldId="273"/>
        </pc:sldMkLst>
        <pc:spChg chg="mod">
          <ac:chgData name="Nazma Begum (2129437)" userId="S::2129437@student.uwtsd.ac.uk::87c9e8dd-d96a-4e51-8372-835dacdf97d5" providerId="AD" clId="Web-{26E955B4-D3F3-C08D-316E-29A1E76F117B}" dt="2024-03-13T11:32:53.917" v="30" actId="20577"/>
          <ac:spMkLst>
            <pc:docMk/>
            <pc:sldMk cId="2041704207" sldId="273"/>
            <ac:spMk id="7" creationId="{A76567B9-FDFF-F728-91FE-82ED69EE5916}"/>
          </ac:spMkLst>
        </pc:spChg>
      </pc:sldChg>
      <pc:sldChg chg="modSp">
        <pc:chgData name="Nazma Begum (2129437)" userId="S::2129437@student.uwtsd.ac.uk::87c9e8dd-d96a-4e51-8372-835dacdf97d5" providerId="AD" clId="Web-{26E955B4-D3F3-C08D-316E-29A1E76F117B}" dt="2024-03-13T11:45:54.259" v="129" actId="20577"/>
        <pc:sldMkLst>
          <pc:docMk/>
          <pc:sldMk cId="2593909761" sldId="275"/>
        </pc:sldMkLst>
        <pc:spChg chg="mod">
          <ac:chgData name="Nazma Begum (2129437)" userId="S::2129437@student.uwtsd.ac.uk::87c9e8dd-d96a-4e51-8372-835dacdf97d5" providerId="AD" clId="Web-{26E955B4-D3F3-C08D-316E-29A1E76F117B}" dt="2024-03-13T11:45:54.259" v="129" actId="20577"/>
          <ac:spMkLst>
            <pc:docMk/>
            <pc:sldMk cId="2593909761" sldId="275"/>
            <ac:spMk id="3" creationId="{87D9E4EB-46D8-AE4A-5638-12B28D4077E8}"/>
          </ac:spMkLst>
        </pc:spChg>
      </pc:sldChg>
      <pc:sldChg chg="addSp delSp modSp">
        <pc:chgData name="Nazma Begum (2129437)" userId="S::2129437@student.uwtsd.ac.uk::87c9e8dd-d96a-4e51-8372-835dacdf97d5" providerId="AD" clId="Web-{26E955B4-D3F3-C08D-316E-29A1E76F117B}" dt="2024-03-13T12:25:09.003" v="995" actId="1076"/>
        <pc:sldMkLst>
          <pc:docMk/>
          <pc:sldMk cId="3761110047" sldId="276"/>
        </pc:sldMkLst>
        <pc:spChg chg="mod">
          <ac:chgData name="Nazma Begum (2129437)" userId="S::2129437@student.uwtsd.ac.uk::87c9e8dd-d96a-4e51-8372-835dacdf97d5" providerId="AD" clId="Web-{26E955B4-D3F3-C08D-316E-29A1E76F117B}" dt="2024-03-13T12:25:09.003" v="995" actId="1076"/>
          <ac:spMkLst>
            <pc:docMk/>
            <pc:sldMk cId="3761110047" sldId="276"/>
            <ac:spMk id="2" creationId="{23A2DE6D-CD62-3795-2D77-435C1AF02CFA}"/>
          </ac:spMkLst>
        </pc:spChg>
        <pc:spChg chg="mod">
          <ac:chgData name="Nazma Begum (2129437)" userId="S::2129437@student.uwtsd.ac.uk::87c9e8dd-d96a-4e51-8372-835dacdf97d5" providerId="AD" clId="Web-{26E955B4-D3F3-C08D-316E-29A1E76F117B}" dt="2024-03-13T12:24:55.018" v="994" actId="20577"/>
          <ac:spMkLst>
            <pc:docMk/>
            <pc:sldMk cId="3761110047" sldId="276"/>
            <ac:spMk id="3" creationId="{ED75F0AE-D817-6DEF-DF1C-8F302373B6EB}"/>
          </ac:spMkLst>
        </pc:spChg>
        <pc:spChg chg="add del mod">
          <ac:chgData name="Nazma Begum (2129437)" userId="S::2129437@student.uwtsd.ac.uk::87c9e8dd-d96a-4e51-8372-835dacdf97d5" providerId="AD" clId="Web-{26E955B4-D3F3-C08D-316E-29A1E76F117B}" dt="2024-03-13T11:28:36.085" v="4"/>
          <ac:spMkLst>
            <pc:docMk/>
            <pc:sldMk cId="3761110047" sldId="276"/>
            <ac:spMk id="5" creationId="{02F611F1-CF67-2805-F4EC-43243D96BD85}"/>
          </ac:spMkLst>
        </pc:spChg>
        <pc:spChg chg="add del mod">
          <ac:chgData name="Nazma Begum (2129437)" userId="S::2129437@student.uwtsd.ac.uk::87c9e8dd-d96a-4e51-8372-835dacdf97d5" providerId="AD" clId="Web-{26E955B4-D3F3-C08D-316E-29A1E76F117B}" dt="2024-03-13T11:29:18.385" v="10"/>
          <ac:spMkLst>
            <pc:docMk/>
            <pc:sldMk cId="3761110047" sldId="276"/>
            <ac:spMk id="8" creationId="{CBF593DF-78F3-206C-04BB-41BA4F63C8F3}"/>
          </ac:spMkLst>
        </pc:spChg>
        <pc:picChg chg="add del mod">
          <ac:chgData name="Nazma Begum (2129437)" userId="S::2129437@student.uwtsd.ac.uk::87c9e8dd-d96a-4e51-8372-835dacdf97d5" providerId="AD" clId="Web-{26E955B4-D3F3-C08D-316E-29A1E76F117B}" dt="2024-03-13T11:28:36.085" v="5"/>
          <ac:picMkLst>
            <pc:docMk/>
            <pc:sldMk cId="3761110047" sldId="276"/>
            <ac:picMk id="4" creationId="{B9F721F9-A447-98FE-E638-02574D8B2BD5}"/>
          </ac:picMkLst>
        </pc:picChg>
        <pc:picChg chg="add del mod">
          <ac:chgData name="Nazma Begum (2129437)" userId="S::2129437@student.uwtsd.ac.uk::87c9e8dd-d96a-4e51-8372-835dacdf97d5" providerId="AD" clId="Web-{26E955B4-D3F3-C08D-316E-29A1E76F117B}" dt="2024-03-13T11:29:18.385" v="11"/>
          <ac:picMkLst>
            <pc:docMk/>
            <pc:sldMk cId="3761110047" sldId="276"/>
            <ac:picMk id="7" creationId="{03FE9980-86E6-A536-2164-9E4E1ED274E6}"/>
          </ac:picMkLst>
        </pc:picChg>
      </pc:sldChg>
      <pc:sldChg chg="modSp">
        <pc:chgData name="Nazma Begum (2129437)" userId="S::2129437@student.uwtsd.ac.uk::87c9e8dd-d96a-4e51-8372-835dacdf97d5" providerId="AD" clId="Web-{26E955B4-D3F3-C08D-316E-29A1E76F117B}" dt="2024-03-13T12:07:04.982" v="566" actId="20577"/>
        <pc:sldMkLst>
          <pc:docMk/>
          <pc:sldMk cId="3940314228" sldId="277"/>
        </pc:sldMkLst>
        <pc:spChg chg="mod">
          <ac:chgData name="Nazma Begum (2129437)" userId="S::2129437@student.uwtsd.ac.uk::87c9e8dd-d96a-4e51-8372-835dacdf97d5" providerId="AD" clId="Web-{26E955B4-D3F3-C08D-316E-29A1E76F117B}" dt="2024-03-13T12:07:04.982" v="566" actId="20577"/>
          <ac:spMkLst>
            <pc:docMk/>
            <pc:sldMk cId="3940314228" sldId="277"/>
            <ac:spMk id="2" creationId="{7EAB5A7D-18A6-D0A1-2AA7-DD8280FB7AB4}"/>
          </ac:spMkLst>
        </pc:spChg>
      </pc:sldChg>
      <pc:sldChg chg="addSp delSp modSp new">
        <pc:chgData name="Nazma Begum (2129437)" userId="S::2129437@student.uwtsd.ac.uk::87c9e8dd-d96a-4e51-8372-835dacdf97d5" providerId="AD" clId="Web-{26E955B4-D3F3-C08D-316E-29A1E76F117B}" dt="2024-03-13T12:15:39.647" v="763" actId="20577"/>
        <pc:sldMkLst>
          <pc:docMk/>
          <pc:sldMk cId="3772117166" sldId="279"/>
        </pc:sldMkLst>
        <pc:spChg chg="del">
          <ac:chgData name="Nazma Begum (2129437)" userId="S::2129437@student.uwtsd.ac.uk::87c9e8dd-d96a-4e51-8372-835dacdf97d5" providerId="AD" clId="Web-{26E955B4-D3F3-C08D-316E-29A1E76F117B}" dt="2024-03-13T12:07:58.346" v="568"/>
          <ac:spMkLst>
            <pc:docMk/>
            <pc:sldMk cId="3772117166" sldId="279"/>
            <ac:spMk id="2" creationId="{D5C14CA3-E210-7804-FD6B-39AE76D02C76}"/>
          </ac:spMkLst>
        </pc:spChg>
        <pc:spChg chg="del">
          <ac:chgData name="Nazma Begum (2129437)" userId="S::2129437@student.uwtsd.ac.uk::87c9e8dd-d96a-4e51-8372-835dacdf97d5" providerId="AD" clId="Web-{26E955B4-D3F3-C08D-316E-29A1E76F117B}" dt="2024-03-13T12:08:05.706" v="569"/>
          <ac:spMkLst>
            <pc:docMk/>
            <pc:sldMk cId="3772117166" sldId="279"/>
            <ac:spMk id="3" creationId="{3A499D18-0EE4-9FC7-0AB1-88B0A4A8A313}"/>
          </ac:spMkLst>
        </pc:spChg>
        <pc:spChg chg="add mod">
          <ac:chgData name="Nazma Begum (2129437)" userId="S::2129437@student.uwtsd.ac.uk::87c9e8dd-d96a-4e51-8372-835dacdf97d5" providerId="AD" clId="Web-{26E955B4-D3F3-C08D-316E-29A1E76F117B}" dt="2024-03-13T12:08:12.737" v="570" actId="1076"/>
          <ac:spMkLst>
            <pc:docMk/>
            <pc:sldMk cId="3772117166" sldId="279"/>
            <ac:spMk id="5" creationId="{B82C66CE-9864-DC0F-E665-5D25ECE8FC53}"/>
          </ac:spMkLst>
        </pc:spChg>
        <pc:spChg chg="add mod">
          <ac:chgData name="Nazma Begum (2129437)" userId="S::2129437@student.uwtsd.ac.uk::87c9e8dd-d96a-4e51-8372-835dacdf97d5" providerId="AD" clId="Web-{26E955B4-D3F3-C08D-316E-29A1E76F117B}" dt="2024-03-13T12:15:39.647" v="763" actId="20577"/>
          <ac:spMkLst>
            <pc:docMk/>
            <pc:sldMk cId="3772117166" sldId="279"/>
            <ac:spMk id="6" creationId="{1196B455-ABFC-2654-5E94-97D4889F6729}"/>
          </ac:spMkLst>
        </pc:spChg>
      </pc:sldChg>
    </pc:docChg>
  </pc:docChgLst>
  <pc:docChgLst>
    <pc:chgData name="Nazma Begum (2129437)" userId="S::2129437@student.uwtsd.ac.uk::87c9e8dd-d96a-4e51-8372-835dacdf97d5" providerId="AD" clId="Web-{D5222952-64C5-FA12-7A7E-EA06FAE55FEB}"/>
    <pc:docChg chg="addSld modSld">
      <pc:chgData name="Nazma Begum (2129437)" userId="S::2129437@student.uwtsd.ac.uk::87c9e8dd-d96a-4e51-8372-835dacdf97d5" providerId="AD" clId="Web-{D5222952-64C5-FA12-7A7E-EA06FAE55FEB}" dt="2024-02-28T10:28:22.309" v="415" actId="20577"/>
      <pc:docMkLst>
        <pc:docMk/>
      </pc:docMkLst>
      <pc:sldChg chg="addSp delSp modSp">
        <pc:chgData name="Nazma Begum (2129437)" userId="S::2129437@student.uwtsd.ac.uk::87c9e8dd-d96a-4e51-8372-835dacdf97d5" providerId="AD" clId="Web-{D5222952-64C5-FA12-7A7E-EA06FAE55FEB}" dt="2024-02-28T10:10:40.946" v="329" actId="20577"/>
        <pc:sldMkLst>
          <pc:docMk/>
          <pc:sldMk cId="109857222" sldId="256"/>
        </pc:sldMkLst>
        <pc:spChg chg="del">
          <ac:chgData name="Nazma Begum (2129437)" userId="S::2129437@student.uwtsd.ac.uk::87c9e8dd-d96a-4e51-8372-835dacdf97d5" providerId="AD" clId="Web-{D5222952-64C5-FA12-7A7E-EA06FAE55FEB}" dt="2024-02-28T09:38:19.148" v="1"/>
          <ac:spMkLst>
            <pc:docMk/>
            <pc:sldMk cId="109857222" sldId="256"/>
            <ac:spMk id="2" creationId="{00000000-0000-0000-0000-000000000000}"/>
          </ac:spMkLst>
        </pc:spChg>
        <pc:spChg chg="del">
          <ac:chgData name="Nazma Begum (2129437)" userId="S::2129437@student.uwtsd.ac.uk::87c9e8dd-d96a-4e51-8372-835dacdf97d5" providerId="AD" clId="Web-{D5222952-64C5-FA12-7A7E-EA06FAE55FEB}" dt="2024-02-28T09:38:14.601" v="0"/>
          <ac:spMkLst>
            <pc:docMk/>
            <pc:sldMk cId="109857222" sldId="256"/>
            <ac:spMk id="3" creationId="{00000000-0000-0000-0000-000000000000}"/>
          </ac:spMkLst>
        </pc:spChg>
        <pc:spChg chg="add mod">
          <ac:chgData name="Nazma Begum (2129437)" userId="S::2129437@student.uwtsd.ac.uk::87c9e8dd-d96a-4e51-8372-835dacdf97d5" providerId="AD" clId="Web-{D5222952-64C5-FA12-7A7E-EA06FAE55FEB}" dt="2024-02-28T10:03:03.669" v="252" actId="1076"/>
          <ac:spMkLst>
            <pc:docMk/>
            <pc:sldMk cId="109857222" sldId="256"/>
            <ac:spMk id="4" creationId="{84367E9F-4A56-A7EA-5A12-293A712FD57E}"/>
          </ac:spMkLst>
        </pc:spChg>
        <pc:spChg chg="add del mod">
          <ac:chgData name="Nazma Begum (2129437)" userId="S::2129437@student.uwtsd.ac.uk::87c9e8dd-d96a-4e51-8372-835dacdf97d5" providerId="AD" clId="Web-{D5222952-64C5-FA12-7A7E-EA06FAE55FEB}" dt="2024-02-28T10:02:45.513" v="250"/>
          <ac:spMkLst>
            <pc:docMk/>
            <pc:sldMk cId="109857222" sldId="256"/>
            <ac:spMk id="6" creationId="{A6DC2037-B5E3-1295-A738-1BE8BF916CD9}"/>
          </ac:spMkLst>
        </pc:spChg>
        <pc:spChg chg="add del">
          <ac:chgData name="Nazma Begum (2129437)" userId="S::2129437@student.uwtsd.ac.uk::87c9e8dd-d96a-4e51-8372-835dacdf97d5" providerId="AD" clId="Web-{D5222952-64C5-FA12-7A7E-EA06FAE55FEB}" dt="2024-02-28T10:05:50.564" v="257"/>
          <ac:spMkLst>
            <pc:docMk/>
            <pc:sldMk cId="109857222" sldId="256"/>
            <ac:spMk id="8" creationId="{1D3A05E8-88CD-1AB4-A79F-C8E09321BCBC}"/>
          </ac:spMkLst>
        </pc:spChg>
        <pc:spChg chg="add mod">
          <ac:chgData name="Nazma Begum (2129437)" userId="S::2129437@student.uwtsd.ac.uk::87c9e8dd-d96a-4e51-8372-835dacdf97d5" providerId="AD" clId="Web-{D5222952-64C5-FA12-7A7E-EA06FAE55FEB}" dt="2024-02-28T10:10:40.946" v="329" actId="20577"/>
          <ac:spMkLst>
            <pc:docMk/>
            <pc:sldMk cId="109857222" sldId="256"/>
            <ac:spMk id="9" creationId="{DF71B637-F54A-D458-3400-F2BC377B3738}"/>
          </ac:spMkLst>
        </pc:spChg>
        <pc:picChg chg="add mod">
          <ac:chgData name="Nazma Begum (2129437)" userId="S::2129437@student.uwtsd.ac.uk::87c9e8dd-d96a-4e51-8372-835dacdf97d5" providerId="AD" clId="Web-{D5222952-64C5-FA12-7A7E-EA06FAE55FEB}" dt="2024-02-28T10:03:55.030" v="255" actId="14100"/>
          <ac:picMkLst>
            <pc:docMk/>
            <pc:sldMk cId="109857222" sldId="256"/>
            <ac:picMk id="5" creationId="{AD7AE06A-E089-00CF-A51F-1433440CDA2E}"/>
          </ac:picMkLst>
        </pc:picChg>
      </pc:sldChg>
      <pc:sldChg chg="modSp new">
        <pc:chgData name="Nazma Begum (2129437)" userId="S::2129437@student.uwtsd.ac.uk::87c9e8dd-d96a-4e51-8372-835dacdf97d5" providerId="AD" clId="Web-{D5222952-64C5-FA12-7A7E-EA06FAE55FEB}" dt="2024-02-28T09:54:52.891" v="153" actId="20577"/>
        <pc:sldMkLst>
          <pc:docMk/>
          <pc:sldMk cId="4097765910" sldId="257"/>
        </pc:sldMkLst>
        <pc:spChg chg="mod">
          <ac:chgData name="Nazma Begum (2129437)" userId="S::2129437@student.uwtsd.ac.uk::87c9e8dd-d96a-4e51-8372-835dacdf97d5" providerId="AD" clId="Web-{D5222952-64C5-FA12-7A7E-EA06FAE55FEB}" dt="2024-02-28T09:54:52.891" v="153" actId="20577"/>
          <ac:spMkLst>
            <pc:docMk/>
            <pc:sldMk cId="4097765910" sldId="257"/>
            <ac:spMk id="2" creationId="{1D019AA0-28D2-4C61-697C-2CD37EFEDE16}"/>
          </ac:spMkLst>
        </pc:spChg>
      </pc:sldChg>
      <pc:sldChg chg="modSp new">
        <pc:chgData name="Nazma Begum (2129437)" userId="S::2129437@student.uwtsd.ac.uk::87c9e8dd-d96a-4e51-8372-835dacdf97d5" providerId="AD" clId="Web-{D5222952-64C5-FA12-7A7E-EA06FAE55FEB}" dt="2024-02-28T10:00:32.869" v="231" actId="20577"/>
        <pc:sldMkLst>
          <pc:docMk/>
          <pc:sldMk cId="3434447762" sldId="258"/>
        </pc:sldMkLst>
        <pc:spChg chg="mod">
          <ac:chgData name="Nazma Begum (2129437)" userId="S::2129437@student.uwtsd.ac.uk::87c9e8dd-d96a-4e51-8372-835dacdf97d5" providerId="AD" clId="Web-{D5222952-64C5-FA12-7A7E-EA06FAE55FEB}" dt="2024-02-28T10:00:32.869" v="231" actId="20577"/>
          <ac:spMkLst>
            <pc:docMk/>
            <pc:sldMk cId="3434447762" sldId="258"/>
            <ac:spMk id="2" creationId="{99B6989B-8181-AF80-E5AE-A68E08506D0D}"/>
          </ac:spMkLst>
        </pc:spChg>
      </pc:sldChg>
      <pc:sldChg chg="modSp new">
        <pc:chgData name="Nazma Begum (2129437)" userId="S::2129437@student.uwtsd.ac.uk::87c9e8dd-d96a-4e51-8372-835dacdf97d5" providerId="AD" clId="Web-{D5222952-64C5-FA12-7A7E-EA06FAE55FEB}" dt="2024-02-28T10:28:22.309" v="415" actId="20577"/>
        <pc:sldMkLst>
          <pc:docMk/>
          <pc:sldMk cId="2244879417" sldId="259"/>
        </pc:sldMkLst>
        <pc:spChg chg="mod">
          <ac:chgData name="Nazma Begum (2129437)" userId="S::2129437@student.uwtsd.ac.uk::87c9e8dd-d96a-4e51-8372-835dacdf97d5" providerId="AD" clId="Web-{D5222952-64C5-FA12-7A7E-EA06FAE55FEB}" dt="2024-02-28T09:55:47.940" v="171" actId="20577"/>
          <ac:spMkLst>
            <pc:docMk/>
            <pc:sldMk cId="2244879417" sldId="259"/>
            <ac:spMk id="2" creationId="{B21DF786-283A-9852-C10C-3A468717D91F}"/>
          </ac:spMkLst>
        </pc:spChg>
        <pc:spChg chg="mod">
          <ac:chgData name="Nazma Begum (2129437)" userId="S::2129437@student.uwtsd.ac.uk::87c9e8dd-d96a-4e51-8372-835dacdf97d5" providerId="AD" clId="Web-{D5222952-64C5-FA12-7A7E-EA06FAE55FEB}" dt="2024-02-28T10:28:22.309" v="415" actId="20577"/>
          <ac:spMkLst>
            <pc:docMk/>
            <pc:sldMk cId="2244879417" sldId="259"/>
            <ac:spMk id="3" creationId="{3E0A943C-5895-17E9-40B3-8B71217FE092}"/>
          </ac:spMkLst>
        </pc:spChg>
      </pc:sldChg>
      <pc:sldChg chg="modSp new">
        <pc:chgData name="Nazma Begum (2129437)" userId="S::2129437@student.uwtsd.ac.uk::87c9e8dd-d96a-4e51-8372-835dacdf97d5" providerId="AD" clId="Web-{D5222952-64C5-FA12-7A7E-EA06FAE55FEB}" dt="2024-02-28T10:17:16.566" v="357" actId="20577"/>
        <pc:sldMkLst>
          <pc:docMk/>
          <pc:sldMk cId="1713788149" sldId="260"/>
        </pc:sldMkLst>
        <pc:spChg chg="mod">
          <ac:chgData name="Nazma Begum (2129437)" userId="S::2129437@student.uwtsd.ac.uk::87c9e8dd-d96a-4e51-8372-835dacdf97d5" providerId="AD" clId="Web-{D5222952-64C5-FA12-7A7E-EA06FAE55FEB}" dt="2024-02-28T09:57:56.802" v="217" actId="20577"/>
          <ac:spMkLst>
            <pc:docMk/>
            <pc:sldMk cId="1713788149" sldId="260"/>
            <ac:spMk id="2" creationId="{B7731E73-AAB1-A0EC-61CC-5701DC25F813}"/>
          </ac:spMkLst>
        </pc:spChg>
        <pc:spChg chg="mod">
          <ac:chgData name="Nazma Begum (2129437)" userId="S::2129437@student.uwtsd.ac.uk::87c9e8dd-d96a-4e51-8372-835dacdf97d5" providerId="AD" clId="Web-{D5222952-64C5-FA12-7A7E-EA06FAE55FEB}" dt="2024-02-28T10:17:16.566" v="357" actId="20577"/>
          <ac:spMkLst>
            <pc:docMk/>
            <pc:sldMk cId="1713788149" sldId="260"/>
            <ac:spMk id="3" creationId="{15ABF5E6-CD9B-486B-1FC7-097769EA0F1C}"/>
          </ac:spMkLst>
        </pc:spChg>
      </pc:sldChg>
      <pc:sldChg chg="modSp new">
        <pc:chgData name="Nazma Begum (2129437)" userId="S::2129437@student.uwtsd.ac.uk::87c9e8dd-d96a-4e51-8372-835dacdf97d5" providerId="AD" clId="Web-{D5222952-64C5-FA12-7A7E-EA06FAE55FEB}" dt="2024-02-28T09:59:55.415" v="227" actId="20577"/>
        <pc:sldMkLst>
          <pc:docMk/>
          <pc:sldMk cId="2541990482" sldId="261"/>
        </pc:sldMkLst>
        <pc:spChg chg="mod">
          <ac:chgData name="Nazma Begum (2129437)" userId="S::2129437@student.uwtsd.ac.uk::87c9e8dd-d96a-4e51-8372-835dacdf97d5" providerId="AD" clId="Web-{D5222952-64C5-FA12-7A7E-EA06FAE55FEB}" dt="2024-02-28T09:59:55.415" v="227" actId="20577"/>
          <ac:spMkLst>
            <pc:docMk/>
            <pc:sldMk cId="2541990482" sldId="261"/>
            <ac:spMk id="2" creationId="{1ECDC229-D651-63E4-4400-874E9EF10EFC}"/>
          </ac:spMkLst>
        </pc:spChg>
      </pc:sldChg>
      <pc:sldChg chg="modSp new">
        <pc:chgData name="Nazma Begum (2129437)" userId="S::2129437@student.uwtsd.ac.uk::87c9e8dd-d96a-4e51-8372-835dacdf97d5" providerId="AD" clId="Web-{D5222952-64C5-FA12-7A7E-EA06FAE55FEB}" dt="2024-02-28T09:59:26.039" v="224" actId="20577"/>
        <pc:sldMkLst>
          <pc:docMk/>
          <pc:sldMk cId="720589094" sldId="262"/>
        </pc:sldMkLst>
        <pc:spChg chg="mod">
          <ac:chgData name="Nazma Begum (2129437)" userId="S::2129437@student.uwtsd.ac.uk::87c9e8dd-d96a-4e51-8372-835dacdf97d5" providerId="AD" clId="Web-{D5222952-64C5-FA12-7A7E-EA06FAE55FEB}" dt="2024-02-28T09:59:26.039" v="224" actId="20577"/>
          <ac:spMkLst>
            <pc:docMk/>
            <pc:sldMk cId="720589094" sldId="262"/>
            <ac:spMk id="2" creationId="{418C9E02-B62E-5E65-4F89-A2B3B013C04A}"/>
          </ac:spMkLst>
        </pc:spChg>
      </pc:sldChg>
      <pc:sldChg chg="new">
        <pc:chgData name="Nazma Begum (2129437)" userId="S::2129437@student.uwtsd.ac.uk::87c9e8dd-d96a-4e51-8372-835dacdf97d5" providerId="AD" clId="Web-{D5222952-64C5-FA12-7A7E-EA06FAE55FEB}" dt="2024-02-28T09:59:36.164" v="225"/>
        <pc:sldMkLst>
          <pc:docMk/>
          <pc:sldMk cId="3271752101" sldId="263"/>
        </pc:sldMkLst>
      </pc:sldChg>
      <pc:sldChg chg="modSp new">
        <pc:chgData name="Nazma Begum (2129437)" userId="S::2129437@student.uwtsd.ac.uk::87c9e8dd-d96a-4e51-8372-835dacdf97d5" providerId="AD" clId="Web-{D5222952-64C5-FA12-7A7E-EA06FAE55FEB}" dt="2024-02-28T10:09:41.164" v="317" actId="20577"/>
        <pc:sldMkLst>
          <pc:docMk/>
          <pc:sldMk cId="1231426922" sldId="264"/>
        </pc:sldMkLst>
        <pc:spChg chg="mod">
          <ac:chgData name="Nazma Begum (2129437)" userId="S::2129437@student.uwtsd.ac.uk::87c9e8dd-d96a-4e51-8372-835dacdf97d5" providerId="AD" clId="Web-{D5222952-64C5-FA12-7A7E-EA06FAE55FEB}" dt="2024-02-28T10:06:12.393" v="262" actId="20577"/>
          <ac:spMkLst>
            <pc:docMk/>
            <pc:sldMk cId="1231426922" sldId="264"/>
            <ac:spMk id="2" creationId="{B0C842E7-AF45-4980-A956-A256CE8C00F7}"/>
          </ac:spMkLst>
        </pc:spChg>
        <pc:spChg chg="mod">
          <ac:chgData name="Nazma Begum (2129437)" userId="S::2129437@student.uwtsd.ac.uk::87c9e8dd-d96a-4e51-8372-835dacdf97d5" providerId="AD" clId="Web-{D5222952-64C5-FA12-7A7E-EA06FAE55FEB}" dt="2024-02-28T10:09:41.164" v="317" actId="20577"/>
          <ac:spMkLst>
            <pc:docMk/>
            <pc:sldMk cId="1231426922" sldId="264"/>
            <ac:spMk id="3" creationId="{82C37D1B-8187-F14F-7965-891FBBADD8F6}"/>
          </ac:spMkLst>
        </pc:spChg>
      </pc:sldChg>
    </pc:docChg>
  </pc:docChgLst>
  <pc:docChgLst>
    <pc:chgData name="Tasmia Begum (2129438)" userId="S::2129438@student.uwtsd.ac.uk::dcbbb3d5-7464-4aec-8b4f-90c221501e16" providerId="AD" clId="Web-{2F379AF7-F284-F242-197A-BAFBED9B937C}"/>
    <pc:docChg chg="modSld">
      <pc:chgData name="Tasmia Begum (2129438)" userId="S::2129438@student.uwtsd.ac.uk::dcbbb3d5-7464-4aec-8b4f-90c221501e16" providerId="AD" clId="Web-{2F379AF7-F284-F242-197A-BAFBED9B937C}" dt="2024-03-16T23:44:28.472" v="3" actId="20577"/>
      <pc:docMkLst>
        <pc:docMk/>
      </pc:docMkLst>
      <pc:sldChg chg="modSp">
        <pc:chgData name="Tasmia Begum (2129438)" userId="S::2129438@student.uwtsd.ac.uk::dcbbb3d5-7464-4aec-8b4f-90c221501e16" providerId="AD" clId="Web-{2F379AF7-F284-F242-197A-BAFBED9B937C}" dt="2024-03-16T23:44:28.472" v="3" actId="20577"/>
        <pc:sldMkLst>
          <pc:docMk/>
          <pc:sldMk cId="109857222" sldId="256"/>
        </pc:sldMkLst>
        <pc:spChg chg="mod">
          <ac:chgData name="Tasmia Begum (2129438)" userId="S::2129438@student.uwtsd.ac.uk::dcbbb3d5-7464-4aec-8b4f-90c221501e16" providerId="AD" clId="Web-{2F379AF7-F284-F242-197A-BAFBED9B937C}" dt="2024-03-16T23:44:28.472" v="3" actId="20577"/>
          <ac:spMkLst>
            <pc:docMk/>
            <pc:sldMk cId="109857222" sldId="256"/>
            <ac:spMk id="4" creationId="{84367E9F-4A56-A7EA-5A12-293A712FD57E}"/>
          </ac:spMkLst>
        </pc:spChg>
      </pc:sldChg>
    </pc:docChg>
  </pc:docChgLst>
  <pc:docChgLst>
    <pc:chgData name="Ayesha Khan (2129615)" userId="ec44fed6-cdb6-40c2-b964-31941bb35181" providerId="ADAL" clId="{6B5F4426-4218-F849-A822-750C29609041}"/>
    <pc:docChg chg="undo custSel addSld modSld">
      <pc:chgData name="Ayesha Khan (2129615)" userId="ec44fed6-cdb6-40c2-b964-31941bb35181" providerId="ADAL" clId="{6B5F4426-4218-F849-A822-750C29609041}" dt="2024-03-13T11:32:31.674" v="1071" actId="20577"/>
      <pc:docMkLst>
        <pc:docMk/>
      </pc:docMkLst>
      <pc:sldChg chg="modSp">
        <pc:chgData name="Ayesha Khan (2129615)" userId="ec44fed6-cdb6-40c2-b964-31941bb35181" providerId="ADAL" clId="{6B5F4426-4218-F849-A822-750C29609041}" dt="2024-03-13T11:32:31.674" v="1071" actId="20577"/>
        <pc:sldMkLst>
          <pc:docMk/>
          <pc:sldMk cId="2593909761" sldId="275"/>
        </pc:sldMkLst>
        <pc:spChg chg="mod">
          <ac:chgData name="Ayesha Khan (2129615)" userId="ec44fed6-cdb6-40c2-b964-31941bb35181" providerId="ADAL" clId="{6B5F4426-4218-F849-A822-750C29609041}" dt="2024-03-13T11:32:31.674" v="1071" actId="20577"/>
          <ac:spMkLst>
            <pc:docMk/>
            <pc:sldMk cId="2593909761" sldId="275"/>
            <ac:spMk id="3" creationId="{87D9E4EB-46D8-AE4A-5638-12B28D4077E8}"/>
          </ac:spMkLst>
        </pc:spChg>
      </pc:sldChg>
      <pc:sldChg chg="addSp modSp">
        <pc:chgData name="Ayesha Khan (2129615)" userId="ec44fed6-cdb6-40c2-b964-31941bb35181" providerId="ADAL" clId="{6B5F4426-4218-F849-A822-750C29609041}" dt="2024-03-13T10:40:48.503" v="725" actId="113"/>
        <pc:sldMkLst>
          <pc:docMk/>
          <pc:sldMk cId="3940314228" sldId="277"/>
        </pc:sldMkLst>
        <pc:spChg chg="add mod">
          <ac:chgData name="Ayesha Khan (2129615)" userId="ec44fed6-cdb6-40c2-b964-31941bb35181" providerId="ADAL" clId="{6B5F4426-4218-F849-A822-750C29609041}" dt="2024-03-13T10:40:48.503" v="725" actId="113"/>
          <ac:spMkLst>
            <pc:docMk/>
            <pc:sldMk cId="3940314228" sldId="277"/>
            <ac:spMk id="2" creationId="{7EAB5A7D-18A6-D0A1-2AA7-DD8280FB7AB4}"/>
          </ac:spMkLst>
        </pc:spChg>
      </pc:sldChg>
      <pc:sldChg chg="modSp new">
        <pc:chgData name="Ayesha Khan (2129615)" userId="ec44fed6-cdb6-40c2-b964-31941bb35181" providerId="ADAL" clId="{6B5F4426-4218-F849-A822-750C29609041}" dt="2024-03-13T10:17:40.640" v="361" actId="20577"/>
        <pc:sldMkLst>
          <pc:docMk/>
          <pc:sldMk cId="2110400982" sldId="278"/>
        </pc:sldMkLst>
        <pc:spChg chg="mod">
          <ac:chgData name="Ayesha Khan (2129615)" userId="ec44fed6-cdb6-40c2-b964-31941bb35181" providerId="ADAL" clId="{6B5F4426-4218-F849-A822-750C29609041}" dt="2024-03-13T10:07:47.299" v="19" actId="20577"/>
          <ac:spMkLst>
            <pc:docMk/>
            <pc:sldMk cId="2110400982" sldId="278"/>
            <ac:spMk id="2" creationId="{DCF0DBCB-6271-EA42-11A8-5CCAF0FF3898}"/>
          </ac:spMkLst>
        </pc:spChg>
        <pc:spChg chg="mod">
          <ac:chgData name="Ayesha Khan (2129615)" userId="ec44fed6-cdb6-40c2-b964-31941bb35181" providerId="ADAL" clId="{6B5F4426-4218-F849-A822-750C29609041}" dt="2024-03-13T10:17:40.640" v="361" actId="20577"/>
          <ac:spMkLst>
            <pc:docMk/>
            <pc:sldMk cId="2110400982" sldId="278"/>
            <ac:spMk id="3" creationId="{170A01DC-8F0D-508D-DE2E-9A43291DC43D}"/>
          </ac:spMkLst>
        </pc:spChg>
      </pc:sldChg>
    </pc:docChg>
  </pc:docChgLst>
  <pc:docChgLst>
    <pc:chgData name="Tasmia Begum (2129438)" userId="S::2129438@student.uwtsd.ac.uk::dcbbb3d5-7464-4aec-8b4f-90c221501e16" providerId="AD" clId="Web-{D1A3B9A5-699F-2F80-19DD-AD5C7E718B13}"/>
    <pc:docChg chg="modSld">
      <pc:chgData name="Tasmia Begum (2129438)" userId="S::2129438@student.uwtsd.ac.uk::dcbbb3d5-7464-4aec-8b4f-90c221501e16" providerId="AD" clId="Web-{D1A3B9A5-699F-2F80-19DD-AD5C7E718B13}" dt="2024-03-10T00:04:34.839" v="64" actId="20577"/>
      <pc:docMkLst>
        <pc:docMk/>
      </pc:docMkLst>
      <pc:sldChg chg="modSp">
        <pc:chgData name="Tasmia Begum (2129438)" userId="S::2129438@student.uwtsd.ac.uk::dcbbb3d5-7464-4aec-8b4f-90c221501e16" providerId="AD" clId="Web-{D1A3B9A5-699F-2F80-19DD-AD5C7E718B13}" dt="2024-03-10T00:04:34.839" v="64" actId="20577"/>
        <pc:sldMkLst>
          <pc:docMk/>
          <pc:sldMk cId="720589094" sldId="262"/>
        </pc:sldMkLst>
        <pc:spChg chg="mod">
          <ac:chgData name="Tasmia Begum (2129438)" userId="S::2129438@student.uwtsd.ac.uk::dcbbb3d5-7464-4aec-8b4f-90c221501e16" providerId="AD" clId="Web-{D1A3B9A5-699F-2F80-19DD-AD5C7E718B13}" dt="2024-03-10T00:04:34.839" v="64" actId="20577"/>
          <ac:spMkLst>
            <pc:docMk/>
            <pc:sldMk cId="720589094" sldId="262"/>
            <ac:spMk id="3" creationId="{AF6EE3C5-2492-1E85-AE22-1073A3EDC3EA}"/>
          </ac:spMkLst>
        </pc:spChg>
      </pc:sldChg>
    </pc:docChg>
  </pc:docChgLst>
  <pc:docChgLst>
    <pc:chgData name="Tasmia Begum (2129438)" userId="S::2129438@student.uwtsd.ac.uk::dcbbb3d5-7464-4aec-8b4f-90c221501e16" providerId="AD" clId="Web-{3492C272-9BF0-2CC7-8645-5C5BE6C831F8}"/>
    <pc:docChg chg="modSld">
      <pc:chgData name="Tasmia Begum (2129438)" userId="S::2129438@student.uwtsd.ac.uk::dcbbb3d5-7464-4aec-8b4f-90c221501e16" providerId="AD" clId="Web-{3492C272-9BF0-2CC7-8645-5C5BE6C831F8}" dt="2024-03-13T11:44:25.784" v="25" actId="1076"/>
      <pc:docMkLst>
        <pc:docMk/>
      </pc:docMkLst>
      <pc:sldChg chg="addSp modSp mod setBg">
        <pc:chgData name="Tasmia Begum (2129438)" userId="S::2129438@student.uwtsd.ac.uk::dcbbb3d5-7464-4aec-8b4f-90c221501e16" providerId="AD" clId="Web-{3492C272-9BF0-2CC7-8645-5C5BE6C831F8}" dt="2024-03-13T11:44:25.784" v="25" actId="1076"/>
        <pc:sldMkLst>
          <pc:docMk/>
          <pc:sldMk cId="1713788149" sldId="260"/>
        </pc:sldMkLst>
        <pc:spChg chg="mod">
          <ac:chgData name="Tasmia Begum (2129438)" userId="S::2129438@student.uwtsd.ac.uk::dcbbb3d5-7464-4aec-8b4f-90c221501e16" providerId="AD" clId="Web-{3492C272-9BF0-2CC7-8645-5C5BE6C831F8}" dt="2024-03-13T11:42:59.406" v="17" actId="14100"/>
          <ac:spMkLst>
            <pc:docMk/>
            <pc:sldMk cId="1713788149" sldId="260"/>
            <ac:spMk id="2" creationId="{B7731E73-AAB1-A0EC-61CC-5701DC25F813}"/>
          </ac:spMkLst>
        </pc:spChg>
        <pc:spChg chg="mod">
          <ac:chgData name="Tasmia Begum (2129438)" userId="S::2129438@student.uwtsd.ac.uk::dcbbb3d5-7464-4aec-8b4f-90c221501e16" providerId="AD" clId="Web-{3492C272-9BF0-2CC7-8645-5C5BE6C831F8}" dt="2024-03-13T11:43:46.939" v="24" actId="20577"/>
          <ac:spMkLst>
            <pc:docMk/>
            <pc:sldMk cId="1713788149" sldId="260"/>
            <ac:spMk id="3" creationId="{15ABF5E6-CD9B-486B-1FC7-097769EA0F1C}"/>
          </ac:spMkLst>
        </pc:spChg>
        <pc:spChg chg="mod">
          <ac:chgData name="Tasmia Begum (2129438)" userId="S::2129438@student.uwtsd.ac.uk::dcbbb3d5-7464-4aec-8b4f-90c221501e16" providerId="AD" clId="Web-{3492C272-9BF0-2CC7-8645-5C5BE6C831F8}" dt="2024-03-13T11:41:21.012" v="11" actId="1076"/>
          <ac:spMkLst>
            <pc:docMk/>
            <pc:sldMk cId="1713788149" sldId="260"/>
            <ac:spMk id="7" creationId="{37E6DBFC-B22C-C637-4934-CC90DE7CC8D7}"/>
          </ac:spMkLst>
        </pc:spChg>
        <pc:spChg chg="add">
          <ac:chgData name="Tasmia Begum (2129438)" userId="S::2129438@student.uwtsd.ac.uk::dcbbb3d5-7464-4aec-8b4f-90c221501e16" providerId="AD" clId="Web-{3492C272-9BF0-2CC7-8645-5C5BE6C831F8}" dt="2024-03-13T11:40:52.073" v="8"/>
          <ac:spMkLst>
            <pc:docMk/>
            <pc:sldMk cId="1713788149" sldId="260"/>
            <ac:spMk id="12" creationId="{743AA782-23D1-4521-8CAD-47662984AA08}"/>
          </ac:spMkLst>
        </pc:spChg>
        <pc:spChg chg="add">
          <ac:chgData name="Tasmia Begum (2129438)" userId="S::2129438@student.uwtsd.ac.uk::dcbbb3d5-7464-4aec-8b4f-90c221501e16" providerId="AD" clId="Web-{3492C272-9BF0-2CC7-8645-5C5BE6C831F8}" dt="2024-03-13T11:40:52.073" v="8"/>
          <ac:spMkLst>
            <pc:docMk/>
            <pc:sldMk cId="1713788149" sldId="260"/>
            <ac:spMk id="14" creationId="{71877DBC-BB60-40F0-AC93-2ACDBAAE60CE}"/>
          </ac:spMkLst>
        </pc:spChg>
        <pc:picChg chg="mod">
          <ac:chgData name="Tasmia Begum (2129438)" userId="S::2129438@student.uwtsd.ac.uk::dcbbb3d5-7464-4aec-8b4f-90c221501e16" providerId="AD" clId="Web-{3492C272-9BF0-2CC7-8645-5C5BE6C831F8}" dt="2024-03-13T11:44:25.784" v="25" actId="1076"/>
          <ac:picMkLst>
            <pc:docMk/>
            <pc:sldMk cId="1713788149" sldId="260"/>
            <ac:picMk id="4" creationId="{1CD55CCC-7055-8328-B056-F8BC24BF37B1}"/>
          </ac:picMkLst>
        </pc:picChg>
      </pc:sldChg>
      <pc:sldChg chg="modSp">
        <pc:chgData name="Tasmia Begum (2129438)" userId="S::2129438@student.uwtsd.ac.uk::dcbbb3d5-7464-4aec-8b4f-90c221501e16" providerId="AD" clId="Web-{3492C272-9BF0-2CC7-8645-5C5BE6C831F8}" dt="2024-03-13T11:39:46.524" v="7" actId="20577"/>
        <pc:sldMkLst>
          <pc:docMk/>
          <pc:sldMk cId="3761110047" sldId="276"/>
        </pc:sldMkLst>
        <pc:spChg chg="mod">
          <ac:chgData name="Tasmia Begum (2129438)" userId="S::2129438@student.uwtsd.ac.uk::dcbbb3d5-7464-4aec-8b4f-90c221501e16" providerId="AD" clId="Web-{3492C272-9BF0-2CC7-8645-5C5BE6C831F8}" dt="2024-03-13T11:37:48.879" v="0" actId="20577"/>
          <ac:spMkLst>
            <pc:docMk/>
            <pc:sldMk cId="3761110047" sldId="276"/>
            <ac:spMk id="2" creationId="{23A2DE6D-CD62-3795-2D77-435C1AF02CFA}"/>
          </ac:spMkLst>
        </pc:spChg>
        <pc:spChg chg="mod">
          <ac:chgData name="Tasmia Begum (2129438)" userId="S::2129438@student.uwtsd.ac.uk::dcbbb3d5-7464-4aec-8b4f-90c221501e16" providerId="AD" clId="Web-{3492C272-9BF0-2CC7-8645-5C5BE6C831F8}" dt="2024-03-13T11:39:46.524" v="7" actId="20577"/>
          <ac:spMkLst>
            <pc:docMk/>
            <pc:sldMk cId="3761110047" sldId="276"/>
            <ac:spMk id="3" creationId="{ED75F0AE-D817-6DEF-DF1C-8F302373B6EB}"/>
          </ac:spMkLst>
        </pc:spChg>
      </pc:sldChg>
    </pc:docChg>
  </pc:docChgLst>
  <pc:docChgLst>
    <pc:chgData name="Nazma Begum (2129437)" userId="S::2129437@student.uwtsd.ac.uk::87c9e8dd-d96a-4e51-8372-835dacdf97d5" providerId="AD" clId="Web-{590670DB-4454-8DAC-A476-032521E9CCC9}"/>
    <pc:docChg chg="addSld delSld modSld">
      <pc:chgData name="Nazma Begum (2129437)" userId="S::2129437@student.uwtsd.ac.uk::87c9e8dd-d96a-4e51-8372-835dacdf97d5" providerId="AD" clId="Web-{590670DB-4454-8DAC-A476-032521E9CCC9}" dt="2024-03-06T20:05:34.845" v="750" actId="1076"/>
      <pc:docMkLst>
        <pc:docMk/>
      </pc:docMkLst>
      <pc:sldChg chg="addSp delSp modSp">
        <pc:chgData name="Nazma Begum (2129437)" userId="S::2129437@student.uwtsd.ac.uk::87c9e8dd-d96a-4e51-8372-835dacdf97d5" providerId="AD" clId="Web-{590670DB-4454-8DAC-A476-032521E9CCC9}" dt="2024-03-06T19:11:53.947" v="322" actId="20577"/>
        <pc:sldMkLst>
          <pc:docMk/>
          <pc:sldMk cId="3434447762" sldId="258"/>
        </pc:sldMkLst>
        <pc:spChg chg="mod">
          <ac:chgData name="Nazma Begum (2129437)" userId="S::2129437@student.uwtsd.ac.uk::87c9e8dd-d96a-4e51-8372-835dacdf97d5" providerId="AD" clId="Web-{590670DB-4454-8DAC-A476-032521E9CCC9}" dt="2024-03-06T19:11:53.947" v="322" actId="20577"/>
          <ac:spMkLst>
            <pc:docMk/>
            <pc:sldMk cId="3434447762" sldId="258"/>
            <ac:spMk id="3" creationId="{289F6DC3-E8EB-6ED8-0EF2-CD0338BE4FF8}"/>
          </ac:spMkLst>
        </pc:spChg>
        <pc:spChg chg="add del mod">
          <ac:chgData name="Nazma Begum (2129437)" userId="S::2129437@student.uwtsd.ac.uk::87c9e8dd-d96a-4e51-8372-835dacdf97d5" providerId="AD" clId="Web-{590670DB-4454-8DAC-A476-032521E9CCC9}" dt="2024-03-06T19:11:28.337" v="318"/>
          <ac:spMkLst>
            <pc:docMk/>
            <pc:sldMk cId="3434447762" sldId="258"/>
            <ac:spMk id="5" creationId="{3BD7B259-67B0-4EC8-1DD7-BE5CB94CC127}"/>
          </ac:spMkLst>
        </pc:spChg>
        <pc:picChg chg="add del mod">
          <ac:chgData name="Nazma Begum (2129437)" userId="S::2129437@student.uwtsd.ac.uk::87c9e8dd-d96a-4e51-8372-835dacdf97d5" providerId="AD" clId="Web-{590670DB-4454-8DAC-A476-032521E9CCC9}" dt="2024-03-06T19:11:28.353" v="319"/>
          <ac:picMkLst>
            <pc:docMk/>
            <pc:sldMk cId="3434447762" sldId="258"/>
            <ac:picMk id="4" creationId="{CE009D44-CD59-B7BC-CB33-8ACC56C3A5D2}"/>
          </ac:picMkLst>
        </pc:picChg>
      </pc:sldChg>
      <pc:sldChg chg="modSp">
        <pc:chgData name="Nazma Begum (2129437)" userId="S::2129437@student.uwtsd.ac.uk::87c9e8dd-d96a-4e51-8372-835dacdf97d5" providerId="AD" clId="Web-{590670DB-4454-8DAC-A476-032521E9CCC9}" dt="2024-03-06T19:05:39.876" v="309" actId="1076"/>
        <pc:sldMkLst>
          <pc:docMk/>
          <pc:sldMk cId="2244879417" sldId="259"/>
        </pc:sldMkLst>
        <pc:spChg chg="mod">
          <ac:chgData name="Nazma Begum (2129437)" userId="S::2129437@student.uwtsd.ac.uk::87c9e8dd-d96a-4e51-8372-835dacdf97d5" providerId="AD" clId="Web-{590670DB-4454-8DAC-A476-032521E9CCC9}" dt="2024-03-06T19:05:14.016" v="307" actId="20577"/>
          <ac:spMkLst>
            <pc:docMk/>
            <pc:sldMk cId="2244879417" sldId="259"/>
            <ac:spMk id="3" creationId="{3E0A943C-5895-17E9-40B3-8B71217FE092}"/>
          </ac:spMkLst>
        </pc:spChg>
        <pc:spChg chg="mod">
          <ac:chgData name="Nazma Begum (2129437)" userId="S::2129437@student.uwtsd.ac.uk::87c9e8dd-d96a-4e51-8372-835dacdf97d5" providerId="AD" clId="Web-{590670DB-4454-8DAC-A476-032521E9CCC9}" dt="2024-03-06T19:05:39.876" v="309" actId="1076"/>
          <ac:spMkLst>
            <pc:docMk/>
            <pc:sldMk cId="2244879417" sldId="259"/>
            <ac:spMk id="7" creationId="{17828022-9116-E00E-3E2D-1312EB61D11B}"/>
          </ac:spMkLst>
        </pc:spChg>
        <pc:picChg chg="mod">
          <ac:chgData name="Nazma Begum (2129437)" userId="S::2129437@student.uwtsd.ac.uk::87c9e8dd-d96a-4e51-8372-835dacdf97d5" providerId="AD" clId="Web-{590670DB-4454-8DAC-A476-032521E9CCC9}" dt="2024-03-06T19:05:30.126" v="308" actId="1076"/>
          <ac:picMkLst>
            <pc:docMk/>
            <pc:sldMk cId="2244879417" sldId="259"/>
            <ac:picMk id="4" creationId="{E03ECC90-DD79-4821-BB35-B13BB4353B97}"/>
          </ac:picMkLst>
        </pc:picChg>
      </pc:sldChg>
      <pc:sldChg chg="modSp">
        <pc:chgData name="Nazma Begum (2129437)" userId="S::2129437@student.uwtsd.ac.uk::87c9e8dd-d96a-4e51-8372-835dacdf97d5" providerId="AD" clId="Web-{590670DB-4454-8DAC-A476-032521E9CCC9}" dt="2024-03-06T19:48:55.517" v="674" actId="20577"/>
        <pc:sldMkLst>
          <pc:docMk/>
          <pc:sldMk cId="720589094" sldId="262"/>
        </pc:sldMkLst>
        <pc:spChg chg="mod">
          <ac:chgData name="Nazma Begum (2129437)" userId="S::2129437@student.uwtsd.ac.uk::87c9e8dd-d96a-4e51-8372-835dacdf97d5" providerId="AD" clId="Web-{590670DB-4454-8DAC-A476-032521E9CCC9}" dt="2024-03-06T19:48:55.517" v="674" actId="20577"/>
          <ac:spMkLst>
            <pc:docMk/>
            <pc:sldMk cId="720589094" sldId="262"/>
            <ac:spMk id="3" creationId="{AF6EE3C5-2492-1E85-AE22-1073A3EDC3EA}"/>
          </ac:spMkLst>
        </pc:spChg>
      </pc:sldChg>
      <pc:sldChg chg="modSp">
        <pc:chgData name="Nazma Begum (2129437)" userId="S::2129437@student.uwtsd.ac.uk::87c9e8dd-d96a-4e51-8372-835dacdf97d5" providerId="AD" clId="Web-{590670DB-4454-8DAC-A476-032521E9CCC9}" dt="2024-03-06T19:40:22.115" v="625" actId="20577"/>
        <pc:sldMkLst>
          <pc:docMk/>
          <pc:sldMk cId="1231426922" sldId="264"/>
        </pc:sldMkLst>
        <pc:spChg chg="mod">
          <ac:chgData name="Nazma Begum (2129437)" userId="S::2129437@student.uwtsd.ac.uk::87c9e8dd-d96a-4e51-8372-835dacdf97d5" providerId="AD" clId="Web-{590670DB-4454-8DAC-A476-032521E9CCC9}" dt="2024-03-06T19:40:22.115" v="625" actId="20577"/>
          <ac:spMkLst>
            <pc:docMk/>
            <pc:sldMk cId="1231426922" sldId="264"/>
            <ac:spMk id="3" creationId="{82C37D1B-8187-F14F-7965-891FBBADD8F6}"/>
          </ac:spMkLst>
        </pc:spChg>
      </pc:sldChg>
      <pc:sldChg chg="addSp delSp modSp">
        <pc:chgData name="Nazma Begum (2129437)" userId="S::2129437@student.uwtsd.ac.uk::87c9e8dd-d96a-4e51-8372-835dacdf97d5" providerId="AD" clId="Web-{590670DB-4454-8DAC-A476-032521E9CCC9}" dt="2024-03-06T19:21:01.538" v="410" actId="20577"/>
        <pc:sldMkLst>
          <pc:docMk/>
          <pc:sldMk cId="1415238451" sldId="266"/>
        </pc:sldMkLst>
        <pc:spChg chg="mod">
          <ac:chgData name="Nazma Begum (2129437)" userId="S::2129437@student.uwtsd.ac.uk::87c9e8dd-d96a-4e51-8372-835dacdf97d5" providerId="AD" clId="Web-{590670DB-4454-8DAC-A476-032521E9CCC9}" dt="2024-03-06T19:20:50.772" v="409" actId="1076"/>
          <ac:spMkLst>
            <pc:docMk/>
            <pc:sldMk cId="1415238451" sldId="266"/>
            <ac:spMk id="2" creationId="{476415A3-8F4C-4BA9-88C9-73AB7135B583}"/>
          </ac:spMkLst>
        </pc:spChg>
        <pc:spChg chg="mod">
          <ac:chgData name="Nazma Begum (2129437)" userId="S::2129437@student.uwtsd.ac.uk::87c9e8dd-d96a-4e51-8372-835dacdf97d5" providerId="AD" clId="Web-{590670DB-4454-8DAC-A476-032521E9CCC9}" dt="2024-03-06T19:21:01.538" v="410" actId="20577"/>
          <ac:spMkLst>
            <pc:docMk/>
            <pc:sldMk cId="1415238451" sldId="266"/>
            <ac:spMk id="3" creationId="{B11B8C80-19B4-D83D-4036-AD904A9F4319}"/>
          </ac:spMkLst>
        </pc:spChg>
        <pc:spChg chg="add del mod">
          <ac:chgData name="Nazma Begum (2129437)" userId="S::2129437@student.uwtsd.ac.uk::87c9e8dd-d96a-4e51-8372-835dacdf97d5" providerId="AD" clId="Web-{590670DB-4454-8DAC-A476-032521E9CCC9}" dt="2024-03-06T19:13:47.856" v="331"/>
          <ac:spMkLst>
            <pc:docMk/>
            <pc:sldMk cId="1415238451" sldId="266"/>
            <ac:spMk id="5" creationId="{807825BC-3A91-34D3-EF61-4984A2D291FC}"/>
          </ac:spMkLst>
        </pc:spChg>
        <pc:spChg chg="add mod">
          <ac:chgData name="Nazma Begum (2129437)" userId="S::2129437@student.uwtsd.ac.uk::87c9e8dd-d96a-4e51-8372-835dacdf97d5" providerId="AD" clId="Web-{590670DB-4454-8DAC-A476-032521E9CCC9}" dt="2024-03-06T19:20:39.506" v="408" actId="1076"/>
          <ac:spMkLst>
            <pc:docMk/>
            <pc:sldMk cId="1415238451" sldId="266"/>
            <ac:spMk id="7" creationId="{C6866661-41C0-FE04-AFE1-927D3AC6E378}"/>
          </ac:spMkLst>
        </pc:spChg>
        <pc:picChg chg="add mod">
          <ac:chgData name="Nazma Begum (2129437)" userId="S::2129437@student.uwtsd.ac.uk::87c9e8dd-d96a-4e51-8372-835dacdf97d5" providerId="AD" clId="Web-{590670DB-4454-8DAC-A476-032521E9CCC9}" dt="2024-03-06T19:20:28.756" v="407" actId="1076"/>
          <ac:picMkLst>
            <pc:docMk/>
            <pc:sldMk cId="1415238451" sldId="266"/>
            <ac:picMk id="4" creationId="{01E77C78-788B-BC4A-39F5-12E05048080E}"/>
          </ac:picMkLst>
        </pc:picChg>
      </pc:sldChg>
      <pc:sldChg chg="addSp modSp del">
        <pc:chgData name="Nazma Begum (2129437)" userId="S::2129437@student.uwtsd.ac.uk::87c9e8dd-d96a-4e51-8372-835dacdf97d5" providerId="AD" clId="Web-{590670DB-4454-8DAC-A476-032521E9CCC9}" dt="2024-03-06T18:47:24.209" v="137"/>
        <pc:sldMkLst>
          <pc:docMk/>
          <pc:sldMk cId="3904743593" sldId="268"/>
        </pc:sldMkLst>
        <pc:spChg chg="add mod">
          <ac:chgData name="Nazma Begum (2129437)" userId="S::2129437@student.uwtsd.ac.uk::87c9e8dd-d96a-4e51-8372-835dacdf97d5" providerId="AD" clId="Web-{590670DB-4454-8DAC-A476-032521E9CCC9}" dt="2024-03-06T18:46:50.895" v="132" actId="1076"/>
          <ac:spMkLst>
            <pc:docMk/>
            <pc:sldMk cId="3904743593" sldId="268"/>
            <ac:spMk id="3" creationId="{60843FEF-E71F-3B0B-D4DA-1DDB30DE2D28}"/>
          </ac:spMkLst>
        </pc:spChg>
      </pc:sldChg>
      <pc:sldChg chg="addSp delSp modSp">
        <pc:chgData name="Nazma Begum (2129437)" userId="S::2129437@student.uwtsd.ac.uk::87c9e8dd-d96a-4e51-8372-835dacdf97d5" providerId="AD" clId="Web-{590670DB-4454-8DAC-A476-032521E9CCC9}" dt="2024-03-06T18:46:43.301" v="131" actId="20577"/>
        <pc:sldMkLst>
          <pc:docMk/>
          <pc:sldMk cId="2236128827" sldId="269"/>
        </pc:sldMkLst>
        <pc:spChg chg="mod">
          <ac:chgData name="Nazma Begum (2129437)" userId="S::2129437@student.uwtsd.ac.uk::87c9e8dd-d96a-4e51-8372-835dacdf97d5" providerId="AD" clId="Web-{590670DB-4454-8DAC-A476-032521E9CCC9}" dt="2024-03-06T18:46:43.301" v="131" actId="20577"/>
          <ac:spMkLst>
            <pc:docMk/>
            <pc:sldMk cId="2236128827" sldId="269"/>
            <ac:spMk id="6" creationId="{43FDB813-8438-568D-393D-18A8A926D347}"/>
          </ac:spMkLst>
        </pc:spChg>
        <pc:spChg chg="del">
          <ac:chgData name="Nazma Begum (2129437)" userId="S::2129437@student.uwtsd.ac.uk::87c9e8dd-d96a-4e51-8372-835dacdf97d5" providerId="AD" clId="Web-{590670DB-4454-8DAC-A476-032521E9CCC9}" dt="2024-03-06T18:28:20.930" v="21"/>
          <ac:spMkLst>
            <pc:docMk/>
            <pc:sldMk cId="2236128827" sldId="269"/>
            <ac:spMk id="8" creationId="{E1EFC78F-7888-187A-DFC2-F025FAC70C6A}"/>
          </ac:spMkLst>
        </pc:spChg>
        <pc:picChg chg="add mod">
          <ac:chgData name="Nazma Begum (2129437)" userId="S::2129437@student.uwtsd.ac.uk::87c9e8dd-d96a-4e51-8372-835dacdf97d5" providerId="AD" clId="Web-{590670DB-4454-8DAC-A476-032521E9CCC9}" dt="2024-03-06T18:30:19.527" v="26" actId="14100"/>
          <ac:picMkLst>
            <pc:docMk/>
            <pc:sldMk cId="2236128827" sldId="269"/>
            <ac:picMk id="2" creationId="{24E8400A-4D21-3236-B7C1-3287382899C1}"/>
          </ac:picMkLst>
        </pc:picChg>
      </pc:sldChg>
      <pc:sldChg chg="modSp">
        <pc:chgData name="Nazma Begum (2129437)" userId="S::2129437@student.uwtsd.ac.uk::87c9e8dd-d96a-4e51-8372-835dacdf97d5" providerId="AD" clId="Web-{590670DB-4454-8DAC-A476-032521E9CCC9}" dt="2024-03-06T19:47:50.016" v="650" actId="20577"/>
        <pc:sldMkLst>
          <pc:docMk/>
          <pc:sldMk cId="2633365993" sldId="270"/>
        </pc:sldMkLst>
        <pc:spChg chg="mod">
          <ac:chgData name="Nazma Begum (2129437)" userId="S::2129437@student.uwtsd.ac.uk::87c9e8dd-d96a-4e51-8372-835dacdf97d5" providerId="AD" clId="Web-{590670DB-4454-8DAC-A476-032521E9CCC9}" dt="2024-03-06T19:47:50.016" v="650" actId="20577"/>
          <ac:spMkLst>
            <pc:docMk/>
            <pc:sldMk cId="2633365993" sldId="270"/>
            <ac:spMk id="2" creationId="{0A40BDDF-1D6A-0396-4B24-853659A9C84B}"/>
          </ac:spMkLst>
        </pc:spChg>
      </pc:sldChg>
      <pc:sldChg chg="addSp modSp mod setBg">
        <pc:chgData name="Nazma Begum (2129437)" userId="S::2129437@student.uwtsd.ac.uk::87c9e8dd-d96a-4e51-8372-835dacdf97d5" providerId="AD" clId="Web-{590670DB-4454-8DAC-A476-032521E9CCC9}" dt="2024-03-06T18:49:03.695" v="156" actId="20577"/>
        <pc:sldMkLst>
          <pc:docMk/>
          <pc:sldMk cId="262223254" sldId="271"/>
        </pc:sldMkLst>
        <pc:spChg chg="mod ord">
          <ac:chgData name="Nazma Begum (2129437)" userId="S::2129437@student.uwtsd.ac.uk::87c9e8dd-d96a-4e51-8372-835dacdf97d5" providerId="AD" clId="Web-{590670DB-4454-8DAC-A476-032521E9CCC9}" dt="2024-03-06T18:27:45.569" v="19" actId="14100"/>
          <ac:spMkLst>
            <pc:docMk/>
            <pc:sldMk cId="262223254" sldId="271"/>
            <ac:spMk id="4" creationId="{F16D248C-864F-1E25-19E9-CE5FDDA421C6}"/>
          </ac:spMkLst>
        </pc:spChg>
        <pc:spChg chg="mod">
          <ac:chgData name="Nazma Begum (2129437)" userId="S::2129437@student.uwtsd.ac.uk::87c9e8dd-d96a-4e51-8372-835dacdf97d5" providerId="AD" clId="Web-{590670DB-4454-8DAC-A476-032521E9CCC9}" dt="2024-03-06T18:49:03.695" v="156" actId="20577"/>
          <ac:spMkLst>
            <pc:docMk/>
            <pc:sldMk cId="262223254" sldId="271"/>
            <ac:spMk id="6" creationId="{CB84ACBE-D548-8B80-3850-EF2092997F2C}"/>
          </ac:spMkLst>
        </pc:spChg>
        <pc:spChg chg="add">
          <ac:chgData name="Nazma Begum (2129437)" userId="S::2129437@student.uwtsd.ac.uk::87c9e8dd-d96a-4e51-8372-835dacdf97d5" providerId="AD" clId="Web-{590670DB-4454-8DAC-A476-032521E9CCC9}" dt="2024-03-06T18:25:19.579" v="1"/>
          <ac:spMkLst>
            <pc:docMk/>
            <pc:sldMk cId="262223254" sldId="271"/>
            <ac:spMk id="11" creationId="{9427AF5F-9A0E-42B7-A252-FD64C9885F9C}"/>
          </ac:spMkLst>
        </pc:spChg>
        <pc:picChg chg="add mod">
          <ac:chgData name="Nazma Begum (2129437)" userId="S::2129437@student.uwtsd.ac.uk::87c9e8dd-d96a-4e51-8372-835dacdf97d5" providerId="AD" clId="Web-{590670DB-4454-8DAC-A476-032521E9CCC9}" dt="2024-03-06T18:27:32.413" v="17" actId="14100"/>
          <ac:picMkLst>
            <pc:docMk/>
            <pc:sldMk cId="262223254" sldId="271"/>
            <ac:picMk id="2" creationId="{8CEA5205-9CB8-3DDE-F118-C2D6FB59C7C2}"/>
          </ac:picMkLst>
        </pc:picChg>
      </pc:sldChg>
      <pc:sldChg chg="addSp delSp modSp new">
        <pc:chgData name="Nazma Begum (2129437)" userId="S::2129437@student.uwtsd.ac.uk::87c9e8dd-d96a-4e51-8372-835dacdf97d5" providerId="AD" clId="Web-{590670DB-4454-8DAC-A476-032521E9CCC9}" dt="2024-03-06T19:43:03.900" v="640" actId="20577"/>
        <pc:sldMkLst>
          <pc:docMk/>
          <pc:sldMk cId="234863169" sldId="272"/>
        </pc:sldMkLst>
        <pc:spChg chg="del">
          <ac:chgData name="Nazma Begum (2129437)" userId="S::2129437@student.uwtsd.ac.uk::87c9e8dd-d96a-4e51-8372-835dacdf97d5" providerId="AD" clId="Web-{590670DB-4454-8DAC-A476-032521E9CCC9}" dt="2024-03-06T18:47:04.052" v="134"/>
          <ac:spMkLst>
            <pc:docMk/>
            <pc:sldMk cId="234863169" sldId="272"/>
            <ac:spMk id="2" creationId="{51A8B09A-D8BE-AA2E-F69D-A393D7EA6B34}"/>
          </ac:spMkLst>
        </pc:spChg>
        <pc:spChg chg="del">
          <ac:chgData name="Nazma Begum (2129437)" userId="S::2129437@student.uwtsd.ac.uk::87c9e8dd-d96a-4e51-8372-835dacdf97d5" providerId="AD" clId="Web-{590670DB-4454-8DAC-A476-032521E9CCC9}" dt="2024-03-06T18:47:09.052" v="135"/>
          <ac:spMkLst>
            <pc:docMk/>
            <pc:sldMk cId="234863169" sldId="272"/>
            <ac:spMk id="3" creationId="{A43117AC-124F-6EEF-5BDC-12A00294E06F}"/>
          </ac:spMkLst>
        </pc:spChg>
        <pc:spChg chg="add mod">
          <ac:chgData name="Nazma Begum (2129437)" userId="S::2129437@student.uwtsd.ac.uk::87c9e8dd-d96a-4e51-8372-835dacdf97d5" providerId="AD" clId="Web-{590670DB-4454-8DAC-A476-032521E9CCC9}" dt="2024-03-06T18:57:37.051" v="197" actId="1076"/>
          <ac:spMkLst>
            <pc:docMk/>
            <pc:sldMk cId="234863169" sldId="272"/>
            <ac:spMk id="5" creationId="{B726B179-679B-BDB6-8389-B696ED9212E3}"/>
          </ac:spMkLst>
        </pc:spChg>
        <pc:spChg chg="add del mod">
          <ac:chgData name="Nazma Begum (2129437)" userId="S::2129437@student.uwtsd.ac.uk::87c9e8dd-d96a-4e51-8372-835dacdf97d5" providerId="AD" clId="Web-{590670DB-4454-8DAC-A476-032521E9CCC9}" dt="2024-03-06T18:54:56.266" v="181"/>
          <ac:spMkLst>
            <pc:docMk/>
            <pc:sldMk cId="234863169" sldId="272"/>
            <ac:spMk id="7" creationId="{528F4BAC-5AF1-B249-5AD2-B7A567D4D3D0}"/>
          </ac:spMkLst>
        </pc:spChg>
        <pc:spChg chg="add del mod">
          <ac:chgData name="Nazma Begum (2129437)" userId="S::2129437@student.uwtsd.ac.uk::87c9e8dd-d96a-4e51-8372-835dacdf97d5" providerId="AD" clId="Web-{590670DB-4454-8DAC-A476-032521E9CCC9}" dt="2024-03-06T18:56:54.206" v="192"/>
          <ac:spMkLst>
            <pc:docMk/>
            <pc:sldMk cId="234863169" sldId="272"/>
            <ac:spMk id="10" creationId="{F040BCB1-E61D-88BF-06BB-4B540EF9A9A2}"/>
          </ac:spMkLst>
        </pc:spChg>
        <pc:spChg chg="add del">
          <ac:chgData name="Nazma Begum (2129437)" userId="S::2129437@student.uwtsd.ac.uk::87c9e8dd-d96a-4e51-8372-835dacdf97d5" providerId="AD" clId="Web-{590670DB-4454-8DAC-A476-032521E9CCC9}" dt="2024-03-06T18:57:53.676" v="199"/>
          <ac:spMkLst>
            <pc:docMk/>
            <pc:sldMk cId="234863169" sldId="272"/>
            <ac:spMk id="12" creationId="{A8D49206-3891-F5C8-1C3D-C6EFD30DA228}"/>
          </ac:spMkLst>
        </pc:spChg>
        <pc:spChg chg="add mod">
          <ac:chgData name="Nazma Begum (2129437)" userId="S::2129437@student.uwtsd.ac.uk::87c9e8dd-d96a-4e51-8372-835dacdf97d5" providerId="AD" clId="Web-{590670DB-4454-8DAC-A476-032521E9CCC9}" dt="2024-03-06T19:43:03.900" v="640" actId="20577"/>
          <ac:spMkLst>
            <pc:docMk/>
            <pc:sldMk cId="234863169" sldId="272"/>
            <ac:spMk id="13" creationId="{26990059-1E10-34BB-8400-2813740CE03A}"/>
          </ac:spMkLst>
        </pc:spChg>
        <pc:picChg chg="add del mod">
          <ac:chgData name="Nazma Begum (2129437)" userId="S::2129437@student.uwtsd.ac.uk::87c9e8dd-d96a-4e51-8372-835dacdf97d5" providerId="AD" clId="Web-{590670DB-4454-8DAC-A476-032521E9CCC9}" dt="2024-03-06T18:56:46.894" v="191"/>
          <ac:picMkLst>
            <pc:docMk/>
            <pc:sldMk cId="234863169" sldId="272"/>
            <ac:picMk id="6" creationId="{6A5140AF-1B58-6DAE-D7D8-D41DBF7D8329}"/>
          </ac:picMkLst>
        </pc:picChg>
        <pc:picChg chg="add mod">
          <ac:chgData name="Nazma Begum (2129437)" userId="S::2129437@student.uwtsd.ac.uk::87c9e8dd-d96a-4e51-8372-835dacdf97d5" providerId="AD" clId="Web-{590670DB-4454-8DAC-A476-032521E9CCC9}" dt="2024-03-06T18:57:58.567" v="200" actId="1076"/>
          <ac:picMkLst>
            <pc:docMk/>
            <pc:sldMk cId="234863169" sldId="272"/>
            <ac:picMk id="9" creationId="{D53BFB67-B4C2-1575-A11C-B725F36B62CF}"/>
          </ac:picMkLst>
        </pc:picChg>
      </pc:sldChg>
      <pc:sldChg chg="addSp delSp modSp new">
        <pc:chgData name="Nazma Begum (2129437)" userId="S::2129437@student.uwtsd.ac.uk::87c9e8dd-d96a-4e51-8372-835dacdf97d5" providerId="AD" clId="Web-{590670DB-4454-8DAC-A476-032521E9CCC9}" dt="2024-03-06T20:05:34.845" v="750" actId="1076"/>
        <pc:sldMkLst>
          <pc:docMk/>
          <pc:sldMk cId="2041704207" sldId="273"/>
        </pc:sldMkLst>
        <pc:spChg chg="del">
          <ac:chgData name="Nazma Begum (2129437)" userId="S::2129437@student.uwtsd.ac.uk::87c9e8dd-d96a-4e51-8372-835dacdf97d5" providerId="AD" clId="Web-{590670DB-4454-8DAC-A476-032521E9CCC9}" dt="2024-03-06T18:47:41.615" v="139"/>
          <ac:spMkLst>
            <pc:docMk/>
            <pc:sldMk cId="2041704207" sldId="273"/>
            <ac:spMk id="2" creationId="{8C4E8B38-87E9-AF16-406A-832D61C06B6A}"/>
          </ac:spMkLst>
        </pc:spChg>
        <pc:spChg chg="del">
          <ac:chgData name="Nazma Begum (2129437)" userId="S::2129437@student.uwtsd.ac.uk::87c9e8dd-d96a-4e51-8372-835dacdf97d5" providerId="AD" clId="Web-{590670DB-4454-8DAC-A476-032521E9CCC9}" dt="2024-03-06T18:47:45.553" v="140"/>
          <ac:spMkLst>
            <pc:docMk/>
            <pc:sldMk cId="2041704207" sldId="273"/>
            <ac:spMk id="3" creationId="{4BE80AB6-8453-DDFC-077E-D4A1ABDB03E8}"/>
          </ac:spMkLst>
        </pc:spChg>
        <pc:spChg chg="add mod">
          <ac:chgData name="Nazma Begum (2129437)" userId="S::2129437@student.uwtsd.ac.uk::87c9e8dd-d96a-4e51-8372-835dacdf97d5" providerId="AD" clId="Web-{590670DB-4454-8DAC-A476-032521E9CCC9}" dt="2024-03-06T20:05:31.220" v="749" actId="1076"/>
          <ac:spMkLst>
            <pc:docMk/>
            <pc:sldMk cId="2041704207" sldId="273"/>
            <ac:spMk id="4" creationId="{63D1A215-D564-B0A6-075F-1CDC13716BBD}"/>
          </ac:spMkLst>
        </pc:spChg>
        <pc:spChg chg="add del mod">
          <ac:chgData name="Nazma Begum (2129437)" userId="S::2129437@student.uwtsd.ac.uk::87c9e8dd-d96a-4e51-8372-835dacdf97d5" providerId="AD" clId="Web-{590670DB-4454-8DAC-A476-032521E9CCC9}" dt="2024-03-06T18:52:43.997" v="173"/>
          <ac:spMkLst>
            <pc:docMk/>
            <pc:sldMk cId="2041704207" sldId="273"/>
            <ac:spMk id="6" creationId="{917D34BC-AC72-17C2-11D8-90C27DD9B517}"/>
          </ac:spMkLst>
        </pc:spChg>
        <pc:spChg chg="add mod">
          <ac:chgData name="Nazma Begum (2129437)" userId="S::2129437@student.uwtsd.ac.uk::87c9e8dd-d96a-4e51-8372-835dacdf97d5" providerId="AD" clId="Web-{590670DB-4454-8DAC-A476-032521E9CCC9}" dt="2024-03-06T20:05:23.907" v="748" actId="1076"/>
          <ac:spMkLst>
            <pc:docMk/>
            <pc:sldMk cId="2041704207" sldId="273"/>
            <ac:spMk id="7" creationId="{A76567B9-FDFF-F728-91FE-82ED69EE5916}"/>
          </ac:spMkLst>
        </pc:spChg>
        <pc:picChg chg="add mod">
          <ac:chgData name="Nazma Begum (2129437)" userId="S::2129437@student.uwtsd.ac.uk::87c9e8dd-d96a-4e51-8372-835dacdf97d5" providerId="AD" clId="Web-{590670DB-4454-8DAC-A476-032521E9CCC9}" dt="2024-03-06T20:05:34.845" v="750" actId="1076"/>
          <ac:picMkLst>
            <pc:docMk/>
            <pc:sldMk cId="2041704207" sldId="273"/>
            <ac:picMk id="5" creationId="{A832116F-55FC-12C1-DA44-1A57A628F393}"/>
          </ac:picMkLst>
        </pc:picChg>
      </pc:sldChg>
      <pc:sldChg chg="addSp delSp modSp new mod setBg">
        <pc:chgData name="Nazma Begum (2129437)" userId="S::2129437@student.uwtsd.ac.uk::87c9e8dd-d96a-4e51-8372-835dacdf97d5" providerId="AD" clId="Web-{590670DB-4454-8DAC-A476-032521E9CCC9}" dt="2024-03-06T19:42:15.383" v="637"/>
        <pc:sldMkLst>
          <pc:docMk/>
          <pc:sldMk cId="4216028811" sldId="274"/>
        </pc:sldMkLst>
        <pc:spChg chg="del">
          <ac:chgData name="Nazma Begum (2129437)" userId="S::2129437@student.uwtsd.ac.uk::87c9e8dd-d96a-4e51-8372-835dacdf97d5" providerId="AD" clId="Web-{590670DB-4454-8DAC-A476-032521E9CCC9}" dt="2024-03-06T19:41:22.007" v="627"/>
          <ac:spMkLst>
            <pc:docMk/>
            <pc:sldMk cId="4216028811" sldId="274"/>
            <ac:spMk id="2" creationId="{538EB082-15C8-A0CC-4F3A-939C756DFA91}"/>
          </ac:spMkLst>
        </pc:spChg>
        <pc:spChg chg="del mod">
          <ac:chgData name="Nazma Begum (2129437)" userId="S::2129437@student.uwtsd.ac.uk::87c9e8dd-d96a-4e51-8372-835dacdf97d5" providerId="AD" clId="Web-{590670DB-4454-8DAC-A476-032521E9CCC9}" dt="2024-03-06T19:41:32.820" v="629"/>
          <ac:spMkLst>
            <pc:docMk/>
            <pc:sldMk cId="4216028811" sldId="274"/>
            <ac:spMk id="3" creationId="{75998E04-7B18-C614-2C51-61F4D58FDAED}"/>
          </ac:spMkLst>
        </pc:spChg>
        <pc:spChg chg="add del mod">
          <ac:chgData name="Nazma Begum (2129437)" userId="S::2129437@student.uwtsd.ac.uk::87c9e8dd-d96a-4e51-8372-835dacdf97d5" providerId="AD" clId="Web-{590670DB-4454-8DAC-A476-032521E9CCC9}" dt="2024-03-06T19:42:15.383" v="637"/>
          <ac:spMkLst>
            <pc:docMk/>
            <pc:sldMk cId="4216028811" sldId="274"/>
            <ac:spMk id="5" creationId="{48BC3319-2656-C282-C71E-62464401D4CC}"/>
          </ac:spMkLst>
        </pc:spChg>
        <pc:spChg chg="add del">
          <ac:chgData name="Nazma Begum (2129437)" userId="S::2129437@student.uwtsd.ac.uk::87c9e8dd-d96a-4e51-8372-835dacdf97d5" providerId="AD" clId="Web-{590670DB-4454-8DAC-A476-032521E9CCC9}" dt="2024-03-06T19:42:07.570" v="635"/>
          <ac:spMkLst>
            <pc:docMk/>
            <pc:sldMk cId="4216028811" sldId="274"/>
            <ac:spMk id="10" creationId="{4613B4A9-1C7C-4729-A016-AB42D3979460}"/>
          </ac:spMkLst>
        </pc:spChg>
        <pc:spChg chg="add">
          <ac:chgData name="Nazma Begum (2129437)" userId="S::2129437@student.uwtsd.ac.uk::87c9e8dd-d96a-4e51-8372-835dacdf97d5" providerId="AD" clId="Web-{590670DB-4454-8DAC-A476-032521E9CCC9}" dt="2024-03-06T19:42:07.570" v="636"/>
          <ac:spMkLst>
            <pc:docMk/>
            <pc:sldMk cId="4216028811" sldId="274"/>
            <ac:spMk id="12" creationId="{42A4FC2C-047E-45A5-965D-8E1E3BF09BC6}"/>
          </ac:spMkLst>
        </pc:spChg>
        <pc:picChg chg="add mod">
          <ac:chgData name="Nazma Begum (2129437)" userId="S::2129437@student.uwtsd.ac.uk::87c9e8dd-d96a-4e51-8372-835dacdf97d5" providerId="AD" clId="Web-{590670DB-4454-8DAC-A476-032521E9CCC9}" dt="2024-03-06T19:42:07.570" v="636"/>
          <ac:picMkLst>
            <pc:docMk/>
            <pc:sldMk cId="4216028811" sldId="274"/>
            <ac:picMk id="4" creationId="{3328636B-D025-7588-5617-1E2230AC5D13}"/>
          </ac:picMkLst>
        </pc:picChg>
      </pc:sldChg>
    </pc:docChg>
  </pc:docChgLst>
  <pc:docChgLst>
    <pc:chgData name="Ayesha Khan (2129615)" userId="S::2129615@student.uwtsd.ac.uk::ec44fed6-cdb6-40c2-b964-31941bb35181" providerId="AD" clId="Web-{01216C8B-048E-C7B1-D0D3-5B18E6497AF2}"/>
    <pc:docChg chg="modSld">
      <pc:chgData name="Ayesha Khan (2129615)" userId="S::2129615@student.uwtsd.ac.uk::ec44fed6-cdb6-40c2-b964-31941bb35181" providerId="AD" clId="Web-{01216C8B-048E-C7B1-D0D3-5B18E6497AF2}" dt="2024-03-14T09:28:58.958" v="2" actId="14100"/>
      <pc:docMkLst>
        <pc:docMk/>
      </pc:docMkLst>
      <pc:sldChg chg="modSp">
        <pc:chgData name="Ayesha Khan (2129615)" userId="S::2129615@student.uwtsd.ac.uk::ec44fed6-cdb6-40c2-b964-31941bb35181" providerId="AD" clId="Web-{01216C8B-048E-C7B1-D0D3-5B18E6497AF2}" dt="2024-03-14T09:28:58.958" v="2" actId="14100"/>
        <pc:sldMkLst>
          <pc:docMk/>
          <pc:sldMk cId="1587272682" sldId="265"/>
        </pc:sldMkLst>
        <pc:picChg chg="mod">
          <ac:chgData name="Ayesha Khan (2129615)" userId="S::2129615@student.uwtsd.ac.uk::ec44fed6-cdb6-40c2-b964-31941bb35181" providerId="AD" clId="Web-{01216C8B-048E-C7B1-D0D3-5B18E6497AF2}" dt="2024-03-14T09:28:58.958" v="2" actId="14100"/>
          <ac:picMkLst>
            <pc:docMk/>
            <pc:sldMk cId="1587272682" sldId="265"/>
            <ac:picMk id="3" creationId="{25C3BD2A-0AE3-17E1-FE2B-385CCABB76F6}"/>
          </ac:picMkLst>
        </pc:picChg>
      </pc:sldChg>
    </pc:docChg>
  </pc:docChgLst>
  <pc:docChgLst>
    <pc:chgData name="Nazma Begum (2129437)" userId="S::2129437@student.uwtsd.ac.uk::87c9e8dd-d96a-4e51-8372-835dacdf97d5" providerId="AD" clId="Web-{DF6F1CDC-02E1-8A0B-00A7-8B1FE7414EC8}"/>
    <pc:docChg chg="modSld">
      <pc:chgData name="Nazma Begum (2129437)" userId="S::2129437@student.uwtsd.ac.uk::87c9e8dd-d96a-4e51-8372-835dacdf97d5" providerId="AD" clId="Web-{DF6F1CDC-02E1-8A0B-00A7-8B1FE7414EC8}" dt="2024-03-09T16:50:47.987" v="9" actId="20577"/>
      <pc:docMkLst>
        <pc:docMk/>
      </pc:docMkLst>
      <pc:sldChg chg="modSp">
        <pc:chgData name="Nazma Begum (2129437)" userId="S::2129437@student.uwtsd.ac.uk::87c9e8dd-d96a-4e51-8372-835dacdf97d5" providerId="AD" clId="Web-{DF6F1CDC-02E1-8A0B-00A7-8B1FE7414EC8}" dt="2024-03-09T16:47:48.794" v="1" actId="1076"/>
        <pc:sldMkLst>
          <pc:docMk/>
          <pc:sldMk cId="1713788149" sldId="260"/>
        </pc:sldMkLst>
        <pc:spChg chg="mod">
          <ac:chgData name="Nazma Begum (2129437)" userId="S::2129437@student.uwtsd.ac.uk::87c9e8dd-d96a-4e51-8372-835dacdf97d5" providerId="AD" clId="Web-{DF6F1CDC-02E1-8A0B-00A7-8B1FE7414EC8}" dt="2024-03-09T16:47:24.559" v="0" actId="14100"/>
          <ac:spMkLst>
            <pc:docMk/>
            <pc:sldMk cId="1713788149" sldId="260"/>
            <ac:spMk id="3" creationId="{15ABF5E6-CD9B-486B-1FC7-097769EA0F1C}"/>
          </ac:spMkLst>
        </pc:spChg>
        <pc:picChg chg="mod">
          <ac:chgData name="Nazma Begum (2129437)" userId="S::2129437@student.uwtsd.ac.uk::87c9e8dd-d96a-4e51-8372-835dacdf97d5" providerId="AD" clId="Web-{DF6F1CDC-02E1-8A0B-00A7-8B1FE7414EC8}" dt="2024-03-09T16:47:48.794" v="1" actId="1076"/>
          <ac:picMkLst>
            <pc:docMk/>
            <pc:sldMk cId="1713788149" sldId="260"/>
            <ac:picMk id="4" creationId="{1CD55CCC-7055-8328-B056-F8BC24BF37B1}"/>
          </ac:picMkLst>
        </pc:picChg>
      </pc:sldChg>
      <pc:sldChg chg="modTransition">
        <pc:chgData name="Nazma Begum (2129437)" userId="S::2129437@student.uwtsd.ac.uk::87c9e8dd-d96a-4e51-8372-835dacdf97d5" providerId="AD" clId="Web-{DF6F1CDC-02E1-8A0B-00A7-8B1FE7414EC8}" dt="2024-03-09T16:48:36.999" v="3"/>
        <pc:sldMkLst>
          <pc:docMk/>
          <pc:sldMk cId="1415238451" sldId="266"/>
        </pc:sldMkLst>
      </pc:sldChg>
      <pc:sldChg chg="modSp">
        <pc:chgData name="Nazma Begum (2129437)" userId="S::2129437@student.uwtsd.ac.uk::87c9e8dd-d96a-4e51-8372-835dacdf97d5" providerId="AD" clId="Web-{DF6F1CDC-02E1-8A0B-00A7-8B1FE7414EC8}" dt="2024-03-09T16:50:47.987" v="9" actId="20577"/>
        <pc:sldMkLst>
          <pc:docMk/>
          <pc:sldMk cId="715912162" sldId="267"/>
        </pc:sldMkLst>
        <pc:spChg chg="mod">
          <ac:chgData name="Nazma Begum (2129437)" userId="S::2129437@student.uwtsd.ac.uk::87c9e8dd-d96a-4e51-8372-835dacdf97d5" providerId="AD" clId="Web-{DF6F1CDC-02E1-8A0B-00A7-8B1FE7414EC8}" dt="2024-03-09T16:50:47.987" v="9" actId="20577"/>
          <ac:spMkLst>
            <pc:docMk/>
            <pc:sldMk cId="715912162" sldId="267"/>
            <ac:spMk id="8" creationId="{009C8E21-7CA0-6D19-4F02-AD6C596F0858}"/>
          </ac:spMkLst>
        </pc:spChg>
      </pc:sldChg>
    </pc:docChg>
  </pc:docChgLst>
  <pc:docChgLst>
    <pc:chgData name="Nazma Begum (2129437)" userId="S::2129437@student.uwtsd.ac.uk::87c9e8dd-d96a-4e51-8372-835dacdf97d5" providerId="AD" clId="Web-{473C1EC9-8872-5C18-B0ED-03CBEECFF72E}"/>
    <pc:docChg chg="modSld">
      <pc:chgData name="Nazma Begum (2129437)" userId="S::2129437@student.uwtsd.ac.uk::87c9e8dd-d96a-4e51-8372-835dacdf97d5" providerId="AD" clId="Web-{473C1EC9-8872-5C18-B0ED-03CBEECFF72E}" dt="2024-03-15T16:15:56.907" v="465" actId="1076"/>
      <pc:docMkLst>
        <pc:docMk/>
      </pc:docMkLst>
      <pc:sldChg chg="modSp">
        <pc:chgData name="Nazma Begum (2129437)" userId="S::2129437@student.uwtsd.ac.uk::87c9e8dd-d96a-4e51-8372-835dacdf97d5" providerId="AD" clId="Web-{473C1EC9-8872-5C18-B0ED-03CBEECFF72E}" dt="2024-03-15T15:32:22.691" v="0" actId="1076"/>
        <pc:sldMkLst>
          <pc:docMk/>
          <pc:sldMk cId="1713788149" sldId="260"/>
        </pc:sldMkLst>
        <pc:spChg chg="mod">
          <ac:chgData name="Nazma Begum (2129437)" userId="S::2129437@student.uwtsd.ac.uk::87c9e8dd-d96a-4e51-8372-835dacdf97d5" providerId="AD" clId="Web-{473C1EC9-8872-5C18-B0ED-03CBEECFF72E}" dt="2024-03-15T15:32:22.691" v="0" actId="1076"/>
          <ac:spMkLst>
            <pc:docMk/>
            <pc:sldMk cId="1713788149" sldId="260"/>
            <ac:spMk id="7" creationId="{37E6DBFC-B22C-C637-4934-CC90DE7CC8D7}"/>
          </ac:spMkLst>
        </pc:spChg>
      </pc:sldChg>
      <pc:sldChg chg="modSp">
        <pc:chgData name="Nazma Begum (2129437)" userId="S::2129437@student.uwtsd.ac.uk::87c9e8dd-d96a-4e51-8372-835dacdf97d5" providerId="AD" clId="Web-{473C1EC9-8872-5C18-B0ED-03CBEECFF72E}" dt="2024-03-15T16:00:23.933" v="288" actId="20577"/>
        <pc:sldMkLst>
          <pc:docMk/>
          <pc:sldMk cId="2541990482" sldId="261"/>
        </pc:sldMkLst>
        <pc:spChg chg="mod">
          <ac:chgData name="Nazma Begum (2129437)" userId="S::2129437@student.uwtsd.ac.uk::87c9e8dd-d96a-4e51-8372-835dacdf97d5" providerId="AD" clId="Web-{473C1EC9-8872-5C18-B0ED-03CBEECFF72E}" dt="2024-03-15T16:00:23.933" v="288" actId="20577"/>
          <ac:spMkLst>
            <pc:docMk/>
            <pc:sldMk cId="2541990482" sldId="261"/>
            <ac:spMk id="3" creationId="{209189AE-A9F4-9EEC-9B6E-1D333A2EE86D}"/>
          </ac:spMkLst>
        </pc:spChg>
        <pc:spChg chg="mod">
          <ac:chgData name="Nazma Begum (2129437)" userId="S::2129437@student.uwtsd.ac.uk::87c9e8dd-d96a-4e51-8372-835dacdf97d5" providerId="AD" clId="Web-{473C1EC9-8872-5C18-B0ED-03CBEECFF72E}" dt="2024-03-15T15:38:12.484" v="31" actId="1076"/>
          <ac:spMkLst>
            <pc:docMk/>
            <pc:sldMk cId="2541990482" sldId="261"/>
            <ac:spMk id="5" creationId="{C290D21C-B5A3-9967-3F4B-75247AB23710}"/>
          </ac:spMkLst>
        </pc:spChg>
      </pc:sldChg>
      <pc:sldChg chg="modSp">
        <pc:chgData name="Nazma Begum (2129437)" userId="S::2129437@student.uwtsd.ac.uk::87c9e8dd-d96a-4e51-8372-835dacdf97d5" providerId="AD" clId="Web-{473C1EC9-8872-5C18-B0ED-03CBEECFF72E}" dt="2024-03-15T16:12:38.168" v="444" actId="20577"/>
        <pc:sldMkLst>
          <pc:docMk/>
          <pc:sldMk cId="2593909761" sldId="275"/>
        </pc:sldMkLst>
        <pc:spChg chg="mod">
          <ac:chgData name="Nazma Begum (2129437)" userId="S::2129437@student.uwtsd.ac.uk::87c9e8dd-d96a-4e51-8372-835dacdf97d5" providerId="AD" clId="Web-{473C1EC9-8872-5C18-B0ED-03CBEECFF72E}" dt="2024-03-15T16:12:38.168" v="444" actId="20577"/>
          <ac:spMkLst>
            <pc:docMk/>
            <pc:sldMk cId="2593909761" sldId="275"/>
            <ac:spMk id="3" creationId="{87D9E4EB-46D8-AE4A-5638-12B28D4077E8}"/>
          </ac:spMkLst>
        </pc:spChg>
      </pc:sldChg>
      <pc:sldChg chg="modSp">
        <pc:chgData name="Nazma Begum (2129437)" userId="S::2129437@student.uwtsd.ac.uk::87c9e8dd-d96a-4e51-8372-835dacdf97d5" providerId="AD" clId="Web-{473C1EC9-8872-5C18-B0ED-03CBEECFF72E}" dt="2024-03-15T15:35:49.042" v="26" actId="20577"/>
        <pc:sldMkLst>
          <pc:docMk/>
          <pc:sldMk cId="3940314228" sldId="277"/>
        </pc:sldMkLst>
        <pc:spChg chg="mod">
          <ac:chgData name="Nazma Begum (2129437)" userId="S::2129437@student.uwtsd.ac.uk::87c9e8dd-d96a-4e51-8372-835dacdf97d5" providerId="AD" clId="Web-{473C1EC9-8872-5C18-B0ED-03CBEECFF72E}" dt="2024-03-15T15:35:49.042" v="26" actId="20577"/>
          <ac:spMkLst>
            <pc:docMk/>
            <pc:sldMk cId="3940314228" sldId="277"/>
            <ac:spMk id="2" creationId="{7EAB5A7D-18A6-D0A1-2AA7-DD8280FB7AB4}"/>
          </ac:spMkLst>
        </pc:spChg>
      </pc:sldChg>
      <pc:sldChg chg="addSp delSp modSp">
        <pc:chgData name="Nazma Begum (2129437)" userId="S::2129437@student.uwtsd.ac.uk::87c9e8dd-d96a-4e51-8372-835dacdf97d5" providerId="AD" clId="Web-{473C1EC9-8872-5C18-B0ED-03CBEECFF72E}" dt="2024-03-15T16:15:56.907" v="465" actId="1076"/>
        <pc:sldMkLst>
          <pc:docMk/>
          <pc:sldMk cId="535771986" sldId="280"/>
        </pc:sldMkLst>
        <pc:spChg chg="add del mod">
          <ac:chgData name="Nazma Begum (2129437)" userId="S::2129437@student.uwtsd.ac.uk::87c9e8dd-d96a-4e51-8372-835dacdf97d5" providerId="AD" clId="Web-{473C1EC9-8872-5C18-B0ED-03CBEECFF72E}" dt="2024-03-15T16:15:10.812" v="462"/>
          <ac:spMkLst>
            <pc:docMk/>
            <pc:sldMk cId="535771986" sldId="280"/>
            <ac:spMk id="3" creationId="{9B231C79-C584-017B-559B-D68B0A942A69}"/>
          </ac:spMkLst>
        </pc:spChg>
        <pc:spChg chg="mod">
          <ac:chgData name="Nazma Begum (2129437)" userId="S::2129437@student.uwtsd.ac.uk::87c9e8dd-d96a-4e51-8372-835dacdf97d5" providerId="AD" clId="Web-{473C1EC9-8872-5C18-B0ED-03CBEECFF72E}" dt="2024-03-15T16:14:04.655" v="457" actId="1076"/>
          <ac:spMkLst>
            <pc:docMk/>
            <pc:sldMk cId="535771986" sldId="280"/>
            <ac:spMk id="8" creationId="{500F683C-83BF-B14E-D811-B33AF72DCADF}"/>
          </ac:spMkLst>
        </pc:spChg>
        <pc:spChg chg="mod">
          <ac:chgData name="Nazma Begum (2129437)" userId="S::2129437@student.uwtsd.ac.uk::87c9e8dd-d96a-4e51-8372-835dacdf97d5" providerId="AD" clId="Web-{473C1EC9-8872-5C18-B0ED-03CBEECFF72E}" dt="2024-03-15T16:02:02.982" v="301" actId="1076"/>
          <ac:spMkLst>
            <pc:docMk/>
            <pc:sldMk cId="535771986" sldId="280"/>
            <ac:spMk id="9" creationId="{6EA18DC3-0815-DD60-D5F8-0447E7ECE0BC}"/>
          </ac:spMkLst>
        </pc:spChg>
        <pc:picChg chg="add mod">
          <ac:chgData name="Nazma Begum (2129437)" userId="S::2129437@student.uwtsd.ac.uk::87c9e8dd-d96a-4e51-8372-835dacdf97d5" providerId="AD" clId="Web-{473C1EC9-8872-5C18-B0ED-03CBEECFF72E}" dt="2024-03-15T16:15:56.907" v="465" actId="1076"/>
          <ac:picMkLst>
            <pc:docMk/>
            <pc:sldMk cId="535771986" sldId="280"/>
            <ac:picMk id="2" creationId="{4D206B00-862E-7DEA-8173-A682650ABE67}"/>
          </ac:picMkLst>
        </pc:picChg>
      </pc:sldChg>
    </pc:docChg>
  </pc:docChgLst>
  <pc:docChgLst>
    <pc:chgData name="Ayesha Khan (2129615)" userId="S::2129615@student.uwtsd.ac.uk::ec44fed6-cdb6-40c2-b964-31941bb35181" providerId="AD" clId="Web-{C84BD6F0-8FE8-A583-0D5C-FA293FCE531B}"/>
    <pc:docChg chg="addSld modSld">
      <pc:chgData name="Ayesha Khan (2129615)" userId="S::2129615@student.uwtsd.ac.uk::ec44fed6-cdb6-40c2-b964-31941bb35181" providerId="AD" clId="Web-{C84BD6F0-8FE8-A583-0D5C-FA293FCE531B}" dt="2024-03-05T20:35:41.736" v="323"/>
      <pc:docMkLst>
        <pc:docMk/>
      </pc:docMkLst>
      <pc:sldChg chg="modSp">
        <pc:chgData name="Ayesha Khan (2129615)" userId="S::2129615@student.uwtsd.ac.uk::ec44fed6-cdb6-40c2-b964-31941bb35181" providerId="AD" clId="Web-{C84BD6F0-8FE8-A583-0D5C-FA293FCE531B}" dt="2024-03-05T20:28:45.052" v="194" actId="20577"/>
        <pc:sldMkLst>
          <pc:docMk/>
          <pc:sldMk cId="3434447762" sldId="258"/>
        </pc:sldMkLst>
        <pc:spChg chg="mod">
          <ac:chgData name="Ayesha Khan (2129615)" userId="S::2129615@student.uwtsd.ac.uk::ec44fed6-cdb6-40c2-b964-31941bb35181" providerId="AD" clId="Web-{C84BD6F0-8FE8-A583-0D5C-FA293FCE531B}" dt="2024-03-05T20:28:45.052" v="194" actId="20577"/>
          <ac:spMkLst>
            <pc:docMk/>
            <pc:sldMk cId="3434447762" sldId="258"/>
            <ac:spMk id="3" creationId="{289F6DC3-E8EB-6ED8-0EF2-CD0338BE4FF8}"/>
          </ac:spMkLst>
        </pc:spChg>
      </pc:sldChg>
      <pc:sldChg chg="modSp">
        <pc:chgData name="Ayesha Khan (2129615)" userId="S::2129615@student.uwtsd.ac.uk::ec44fed6-cdb6-40c2-b964-31941bb35181" providerId="AD" clId="Web-{C84BD6F0-8FE8-A583-0D5C-FA293FCE531B}" dt="2024-03-05T20:35:22.876" v="322" actId="20577"/>
        <pc:sldMkLst>
          <pc:docMk/>
          <pc:sldMk cId="1231426922" sldId="264"/>
        </pc:sldMkLst>
        <pc:spChg chg="mod">
          <ac:chgData name="Ayesha Khan (2129615)" userId="S::2129615@student.uwtsd.ac.uk::ec44fed6-cdb6-40c2-b964-31941bb35181" providerId="AD" clId="Web-{C84BD6F0-8FE8-A583-0D5C-FA293FCE531B}" dt="2024-03-05T20:35:22.876" v="322" actId="20577"/>
          <ac:spMkLst>
            <pc:docMk/>
            <pc:sldMk cId="1231426922" sldId="264"/>
            <ac:spMk id="3" creationId="{82C37D1B-8187-F14F-7965-891FBBADD8F6}"/>
          </ac:spMkLst>
        </pc:spChg>
      </pc:sldChg>
      <pc:sldChg chg="modSp">
        <pc:chgData name="Ayesha Khan (2129615)" userId="S::2129615@student.uwtsd.ac.uk::ec44fed6-cdb6-40c2-b964-31941bb35181" providerId="AD" clId="Web-{C84BD6F0-8FE8-A583-0D5C-FA293FCE531B}" dt="2024-03-05T20:31:45.182" v="244" actId="20577"/>
        <pc:sldMkLst>
          <pc:docMk/>
          <pc:sldMk cId="1415238451" sldId="266"/>
        </pc:sldMkLst>
        <pc:spChg chg="mod">
          <ac:chgData name="Ayesha Khan (2129615)" userId="S::2129615@student.uwtsd.ac.uk::ec44fed6-cdb6-40c2-b964-31941bb35181" providerId="AD" clId="Web-{C84BD6F0-8FE8-A583-0D5C-FA293FCE531B}" dt="2024-03-05T20:29:16.241" v="202" actId="20577"/>
          <ac:spMkLst>
            <pc:docMk/>
            <pc:sldMk cId="1415238451" sldId="266"/>
            <ac:spMk id="2" creationId="{476415A3-8F4C-4BA9-88C9-73AB7135B583}"/>
          </ac:spMkLst>
        </pc:spChg>
        <pc:spChg chg="mod">
          <ac:chgData name="Ayesha Khan (2129615)" userId="S::2129615@student.uwtsd.ac.uk::ec44fed6-cdb6-40c2-b964-31941bb35181" providerId="AD" clId="Web-{C84BD6F0-8FE8-A583-0D5C-FA293FCE531B}" dt="2024-03-05T20:31:45.182" v="244" actId="20577"/>
          <ac:spMkLst>
            <pc:docMk/>
            <pc:sldMk cId="1415238451" sldId="266"/>
            <ac:spMk id="3" creationId="{B11B8C80-19B4-D83D-4036-AD904A9F4319}"/>
          </ac:spMkLst>
        </pc:spChg>
      </pc:sldChg>
      <pc:sldChg chg="new">
        <pc:chgData name="Ayesha Khan (2129615)" userId="S::2129615@student.uwtsd.ac.uk::ec44fed6-cdb6-40c2-b964-31941bb35181" providerId="AD" clId="Web-{C84BD6F0-8FE8-A583-0D5C-FA293FCE531B}" dt="2024-03-05T20:35:41.736" v="323"/>
        <pc:sldMkLst>
          <pc:docMk/>
          <pc:sldMk cId="2633365993" sldId="270"/>
        </pc:sldMkLst>
      </pc:sldChg>
    </pc:docChg>
  </pc:docChgLst>
  <pc:docChgLst>
    <pc:chgData name="Nazma Begum (2129437)" userId="S::2129437@student.uwtsd.ac.uk::87c9e8dd-d96a-4e51-8372-835dacdf97d5" providerId="AD" clId="Web-{E2472930-1163-A192-97B7-5FF2CC8551B9}"/>
    <pc:docChg chg="addSld delSld modSld">
      <pc:chgData name="Nazma Begum (2129437)" userId="S::2129437@student.uwtsd.ac.uk::87c9e8dd-d96a-4e51-8372-835dacdf97d5" providerId="AD" clId="Web-{E2472930-1163-A192-97B7-5FF2CC8551B9}" dt="2024-03-01T18:18:07.496" v="335" actId="14100"/>
      <pc:docMkLst>
        <pc:docMk/>
      </pc:docMkLst>
      <pc:sldChg chg="modSp">
        <pc:chgData name="Nazma Begum (2129437)" userId="S::2129437@student.uwtsd.ac.uk::87c9e8dd-d96a-4e51-8372-835dacdf97d5" providerId="AD" clId="Web-{E2472930-1163-A192-97B7-5FF2CC8551B9}" dt="2024-03-01T18:11:09.687" v="302" actId="1076"/>
        <pc:sldMkLst>
          <pc:docMk/>
          <pc:sldMk cId="2244879417" sldId="259"/>
        </pc:sldMkLst>
        <pc:spChg chg="mod">
          <ac:chgData name="Nazma Begum (2129437)" userId="S::2129437@student.uwtsd.ac.uk::87c9e8dd-d96a-4e51-8372-835dacdf97d5" providerId="AD" clId="Web-{E2472930-1163-A192-97B7-5FF2CC8551B9}" dt="2024-03-01T18:02:35.312" v="146" actId="1076"/>
          <ac:spMkLst>
            <pc:docMk/>
            <pc:sldMk cId="2244879417" sldId="259"/>
            <ac:spMk id="2" creationId="{B21DF786-283A-9852-C10C-3A468717D91F}"/>
          </ac:spMkLst>
        </pc:spChg>
        <pc:spChg chg="mod">
          <ac:chgData name="Nazma Begum (2129437)" userId="S::2129437@student.uwtsd.ac.uk::87c9e8dd-d96a-4e51-8372-835dacdf97d5" providerId="AD" clId="Web-{E2472930-1163-A192-97B7-5FF2CC8551B9}" dt="2024-03-01T18:11:09.687" v="302" actId="1076"/>
          <ac:spMkLst>
            <pc:docMk/>
            <pc:sldMk cId="2244879417" sldId="259"/>
            <ac:spMk id="3" creationId="{3E0A943C-5895-17E9-40B3-8B71217FE092}"/>
          </ac:spMkLst>
        </pc:spChg>
        <pc:spChg chg="mod">
          <ac:chgData name="Nazma Begum (2129437)" userId="S::2129437@student.uwtsd.ac.uk::87c9e8dd-d96a-4e51-8372-835dacdf97d5" providerId="AD" clId="Web-{E2472930-1163-A192-97B7-5FF2CC8551B9}" dt="2024-03-01T18:09:56.388" v="291" actId="1076"/>
          <ac:spMkLst>
            <pc:docMk/>
            <pc:sldMk cId="2244879417" sldId="259"/>
            <ac:spMk id="7" creationId="{17828022-9116-E00E-3E2D-1312EB61D11B}"/>
          </ac:spMkLst>
        </pc:spChg>
        <pc:picChg chg="mod">
          <ac:chgData name="Nazma Begum (2129437)" userId="S::2129437@student.uwtsd.ac.uk::87c9e8dd-d96a-4e51-8372-835dacdf97d5" providerId="AD" clId="Web-{E2472930-1163-A192-97B7-5FF2CC8551B9}" dt="2024-03-01T18:09:47.981" v="290" actId="1076"/>
          <ac:picMkLst>
            <pc:docMk/>
            <pc:sldMk cId="2244879417" sldId="259"/>
            <ac:picMk id="4" creationId="{E03ECC90-DD79-4821-BB35-B13BB4353B97}"/>
          </ac:picMkLst>
        </pc:picChg>
      </pc:sldChg>
      <pc:sldChg chg="modSp">
        <pc:chgData name="Nazma Begum (2129437)" userId="S::2129437@student.uwtsd.ac.uk::87c9e8dd-d96a-4e51-8372-835dacdf97d5" providerId="AD" clId="Web-{E2472930-1163-A192-97B7-5FF2CC8551B9}" dt="2024-03-01T17:58:10.539" v="47" actId="20577"/>
        <pc:sldMkLst>
          <pc:docMk/>
          <pc:sldMk cId="1231426922" sldId="264"/>
        </pc:sldMkLst>
        <pc:spChg chg="mod">
          <ac:chgData name="Nazma Begum (2129437)" userId="S::2129437@student.uwtsd.ac.uk::87c9e8dd-d96a-4e51-8372-835dacdf97d5" providerId="AD" clId="Web-{E2472930-1163-A192-97B7-5FF2CC8551B9}" dt="2024-03-01T17:58:10.539" v="47" actId="20577"/>
          <ac:spMkLst>
            <pc:docMk/>
            <pc:sldMk cId="1231426922" sldId="264"/>
            <ac:spMk id="3" creationId="{82C37D1B-8187-F14F-7965-891FBBADD8F6}"/>
          </ac:spMkLst>
        </pc:spChg>
      </pc:sldChg>
      <pc:sldChg chg="new del">
        <pc:chgData name="Nazma Begum (2129437)" userId="S::2129437@student.uwtsd.ac.uk::87c9e8dd-d96a-4e51-8372-835dacdf97d5" providerId="AD" clId="Web-{E2472930-1163-A192-97B7-5FF2CC8551B9}" dt="2024-03-01T17:58:24.477" v="49"/>
        <pc:sldMkLst>
          <pc:docMk/>
          <pc:sldMk cId="377269678" sldId="267"/>
        </pc:sldMkLst>
      </pc:sldChg>
      <pc:sldChg chg="addSp delSp modSp new">
        <pc:chgData name="Nazma Begum (2129437)" userId="S::2129437@student.uwtsd.ac.uk::87c9e8dd-d96a-4e51-8372-835dacdf97d5" providerId="AD" clId="Web-{E2472930-1163-A192-97B7-5FF2CC8551B9}" dt="2024-03-01T18:18:07.496" v="335" actId="14100"/>
        <pc:sldMkLst>
          <pc:docMk/>
          <pc:sldMk cId="715912162" sldId="267"/>
        </pc:sldMkLst>
        <pc:spChg chg="del">
          <ac:chgData name="Nazma Begum (2129437)" userId="S::2129437@student.uwtsd.ac.uk::87c9e8dd-d96a-4e51-8372-835dacdf97d5" providerId="AD" clId="Web-{E2472930-1163-A192-97B7-5FF2CC8551B9}" dt="2024-03-01T18:11:33.844" v="303"/>
          <ac:spMkLst>
            <pc:docMk/>
            <pc:sldMk cId="715912162" sldId="267"/>
            <ac:spMk id="2" creationId="{860D4B58-0FA5-7B0B-A230-840385D2444C}"/>
          </ac:spMkLst>
        </pc:spChg>
        <pc:spChg chg="del">
          <ac:chgData name="Nazma Begum (2129437)" userId="S::2129437@student.uwtsd.ac.uk::87c9e8dd-d96a-4e51-8372-835dacdf97d5" providerId="AD" clId="Web-{E2472930-1163-A192-97B7-5FF2CC8551B9}" dt="2024-03-01T18:11:37.360" v="304"/>
          <ac:spMkLst>
            <pc:docMk/>
            <pc:sldMk cId="715912162" sldId="267"/>
            <ac:spMk id="3" creationId="{B2652B84-2324-5CA8-BF8B-1931721083D4}"/>
          </ac:spMkLst>
        </pc:spChg>
        <pc:spChg chg="add del mod">
          <ac:chgData name="Nazma Begum (2129437)" userId="S::2129437@student.uwtsd.ac.uk::87c9e8dd-d96a-4e51-8372-835dacdf97d5" providerId="AD" clId="Web-{E2472930-1163-A192-97B7-5FF2CC8551B9}" dt="2024-03-01T18:16:45.587" v="318"/>
          <ac:spMkLst>
            <pc:docMk/>
            <pc:sldMk cId="715912162" sldId="267"/>
            <ac:spMk id="4" creationId="{DC16E44D-84F9-12F6-AD20-9E64ED38062F}"/>
          </ac:spMkLst>
        </pc:spChg>
        <pc:spChg chg="add mod">
          <ac:chgData name="Nazma Begum (2129437)" userId="S::2129437@student.uwtsd.ac.uk::87c9e8dd-d96a-4e51-8372-835dacdf97d5" providerId="AD" clId="Web-{E2472930-1163-A192-97B7-5FF2CC8551B9}" dt="2024-03-01T18:17:11.244" v="325" actId="1076"/>
          <ac:spMkLst>
            <pc:docMk/>
            <pc:sldMk cId="715912162" sldId="267"/>
            <ac:spMk id="5" creationId="{7FFA520D-2B80-C5EF-F892-577A8981B56D}"/>
          </ac:spMkLst>
        </pc:spChg>
        <pc:spChg chg="add mod">
          <ac:chgData name="Nazma Begum (2129437)" userId="S::2129437@student.uwtsd.ac.uk::87c9e8dd-d96a-4e51-8372-835dacdf97d5" providerId="AD" clId="Web-{E2472930-1163-A192-97B7-5FF2CC8551B9}" dt="2024-03-01T18:18:07.496" v="335" actId="14100"/>
          <ac:spMkLst>
            <pc:docMk/>
            <pc:sldMk cId="715912162" sldId="267"/>
            <ac:spMk id="6" creationId="{3C480424-DC38-9840-AC54-4787296C2F26}"/>
          </ac:spMkLst>
        </pc:spChg>
      </pc:sldChg>
    </pc:docChg>
  </pc:docChgLst>
  <pc:docChgLst>
    <pc:chgData name="Nazma Begum (2129437)" userId="S::2129437@student.uwtsd.ac.uk::87c9e8dd-d96a-4e51-8372-835dacdf97d5" providerId="AD" clId="Web-{7143B4EC-A01C-E1E3-6D86-BC2515B35164}"/>
    <pc:docChg chg="addSld modSld">
      <pc:chgData name="Nazma Begum (2129437)" userId="S::2129437@student.uwtsd.ac.uk::87c9e8dd-d96a-4e51-8372-835dacdf97d5" providerId="AD" clId="Web-{7143B4EC-A01C-E1E3-6D86-BC2515B35164}" dt="2024-02-28T11:31:01.215" v="63" actId="20577"/>
      <pc:docMkLst>
        <pc:docMk/>
      </pc:docMkLst>
      <pc:sldChg chg="modSp">
        <pc:chgData name="Nazma Begum (2129437)" userId="S::2129437@student.uwtsd.ac.uk::87c9e8dd-d96a-4e51-8372-835dacdf97d5" providerId="AD" clId="Web-{7143B4EC-A01C-E1E3-6D86-BC2515B35164}" dt="2024-02-28T11:23:14.870" v="38" actId="20577"/>
        <pc:sldMkLst>
          <pc:docMk/>
          <pc:sldMk cId="3434447762" sldId="258"/>
        </pc:sldMkLst>
        <pc:spChg chg="mod">
          <ac:chgData name="Nazma Begum (2129437)" userId="S::2129437@student.uwtsd.ac.uk::87c9e8dd-d96a-4e51-8372-835dacdf97d5" providerId="AD" clId="Web-{7143B4EC-A01C-E1E3-6D86-BC2515B35164}" dt="2024-02-28T11:23:14.870" v="38" actId="20577"/>
          <ac:spMkLst>
            <pc:docMk/>
            <pc:sldMk cId="3434447762" sldId="258"/>
            <ac:spMk id="3" creationId="{289F6DC3-E8EB-6ED8-0EF2-CD0338BE4FF8}"/>
          </ac:spMkLst>
        </pc:spChg>
      </pc:sldChg>
      <pc:sldChg chg="addSp delSp modSp new">
        <pc:chgData name="Nazma Begum (2129437)" userId="S::2129437@student.uwtsd.ac.uk::87c9e8dd-d96a-4e51-8372-835dacdf97d5" providerId="AD" clId="Web-{7143B4EC-A01C-E1E3-6D86-BC2515B35164}" dt="2024-02-28T11:31:01.215" v="63" actId="20577"/>
        <pc:sldMkLst>
          <pc:docMk/>
          <pc:sldMk cId="1587272682" sldId="265"/>
        </pc:sldMkLst>
        <pc:spChg chg="mod">
          <ac:chgData name="Nazma Begum (2129437)" userId="S::2129437@student.uwtsd.ac.uk::87c9e8dd-d96a-4e51-8372-835dacdf97d5" providerId="AD" clId="Web-{7143B4EC-A01C-E1E3-6D86-BC2515B35164}" dt="2024-02-28T11:27:39.567" v="52" actId="14100"/>
          <ac:spMkLst>
            <pc:docMk/>
            <pc:sldMk cId="1587272682" sldId="265"/>
            <ac:spMk id="2" creationId="{EDF623A4-3DA5-9116-0939-34024B7987F9}"/>
          </ac:spMkLst>
        </pc:spChg>
        <pc:spChg chg="del mod">
          <ac:chgData name="Nazma Begum (2129437)" userId="S::2129437@student.uwtsd.ac.uk::87c9e8dd-d96a-4e51-8372-835dacdf97d5" providerId="AD" clId="Web-{7143B4EC-A01C-E1E3-6D86-BC2515B35164}" dt="2024-02-28T11:30:09.073" v="54"/>
          <ac:spMkLst>
            <pc:docMk/>
            <pc:sldMk cId="1587272682" sldId="265"/>
            <ac:spMk id="3" creationId="{5A3AB97E-2C27-8B69-7F2B-FA66C0B8DB88}"/>
          </ac:spMkLst>
        </pc:spChg>
        <pc:spChg chg="add del mod">
          <ac:chgData name="Nazma Begum (2129437)" userId="S::2129437@student.uwtsd.ac.uk::87c9e8dd-d96a-4e51-8372-835dacdf97d5" providerId="AD" clId="Web-{7143B4EC-A01C-E1E3-6D86-BC2515B35164}" dt="2024-02-28T11:30:25.792" v="59"/>
          <ac:spMkLst>
            <pc:docMk/>
            <pc:sldMk cId="1587272682" sldId="265"/>
            <ac:spMk id="5" creationId="{C2288068-58E1-881E-55D5-94CABD444410}"/>
          </ac:spMkLst>
        </pc:spChg>
        <pc:spChg chg="add del mod">
          <ac:chgData name="Nazma Begum (2129437)" userId="S::2129437@student.uwtsd.ac.uk::87c9e8dd-d96a-4e51-8372-835dacdf97d5" providerId="AD" clId="Web-{7143B4EC-A01C-E1E3-6D86-BC2515B35164}" dt="2024-02-28T11:30:49.996" v="61"/>
          <ac:spMkLst>
            <pc:docMk/>
            <pc:sldMk cId="1587272682" sldId="265"/>
            <ac:spMk id="9" creationId="{F18F1C54-FAFC-535F-7BA9-C5AA40813ECB}"/>
          </ac:spMkLst>
        </pc:spChg>
        <pc:spChg chg="add mod">
          <ac:chgData name="Nazma Begum (2129437)" userId="S::2129437@student.uwtsd.ac.uk::87c9e8dd-d96a-4e51-8372-835dacdf97d5" providerId="AD" clId="Web-{7143B4EC-A01C-E1E3-6D86-BC2515B35164}" dt="2024-02-28T11:31:01.215" v="63" actId="20577"/>
          <ac:spMkLst>
            <pc:docMk/>
            <pc:sldMk cId="1587272682" sldId="265"/>
            <ac:spMk id="18" creationId="{1F31C140-59E8-EA97-C256-1BE10559395D}"/>
          </ac:spMkLst>
        </pc:spChg>
        <pc:graphicFrameChg chg="add del mod ord modGraphic">
          <ac:chgData name="Nazma Begum (2129437)" userId="S::2129437@student.uwtsd.ac.uk::87c9e8dd-d96a-4e51-8372-835dacdf97d5" providerId="AD" clId="Web-{7143B4EC-A01C-E1E3-6D86-BC2515B35164}" dt="2024-02-28T11:30:50.418" v="62"/>
          <ac:graphicFrameMkLst>
            <pc:docMk/>
            <pc:sldMk cId="1587272682" sldId="265"/>
            <ac:graphicFrameMk id="10" creationId="{6AF21116-97C6-4C94-19AA-AD3B7B642AD3}"/>
          </ac:graphicFrameMkLst>
        </pc:graphicFrameChg>
        <pc:picChg chg="add del mod ord">
          <ac:chgData name="Nazma Begum (2129437)" userId="S::2129437@student.uwtsd.ac.uk::87c9e8dd-d96a-4e51-8372-835dacdf97d5" providerId="AD" clId="Web-{7143B4EC-A01C-E1E3-6D86-BC2515B35164}" dt="2024-02-28T11:30:25.792" v="59"/>
          <ac:picMkLst>
            <pc:docMk/>
            <pc:sldMk cId="1587272682" sldId="265"/>
            <ac:picMk id="4" creationId="{FDFDADB0-6ADB-4840-38BF-AF18EC88BF4D}"/>
          </ac:picMkLst>
        </pc:picChg>
        <pc:picChg chg="add mod">
          <ac:chgData name="Nazma Begum (2129437)" userId="S::2129437@student.uwtsd.ac.uk::87c9e8dd-d96a-4e51-8372-835dacdf97d5" providerId="AD" clId="Web-{7143B4EC-A01C-E1E3-6D86-BC2515B35164}" dt="2024-02-28T11:30:10.745" v="58"/>
          <ac:picMkLst>
            <pc:docMk/>
            <pc:sldMk cId="1587272682" sldId="265"/>
            <ac:picMk id="7" creationId="{2C17EB90-1823-B3F9-108E-C129F07B91B8}"/>
          </ac:picMkLst>
        </pc:picChg>
      </pc:sldChg>
    </pc:docChg>
  </pc:docChgLst>
  <pc:docChgLst>
    <pc:chgData name="Nazma Begum (2129437)" userId="S::2129437@student.uwtsd.ac.uk::87c9e8dd-d96a-4e51-8372-835dacdf97d5" providerId="AD" clId="Web-{435B4881-4AD3-675A-2E8E-9EBEF5BA8422}"/>
    <pc:docChg chg="modSld">
      <pc:chgData name="Nazma Begum (2129437)" userId="S::2129437@student.uwtsd.ac.uk::87c9e8dd-d96a-4e51-8372-835dacdf97d5" providerId="AD" clId="Web-{435B4881-4AD3-675A-2E8E-9EBEF5BA8422}" dt="2024-03-13T14:59:04.753" v="143" actId="20577"/>
      <pc:docMkLst>
        <pc:docMk/>
      </pc:docMkLst>
      <pc:sldChg chg="addSp delSp modSp mod setBg">
        <pc:chgData name="Nazma Begum (2129437)" userId="S::2129437@student.uwtsd.ac.uk::87c9e8dd-d96a-4e51-8372-835dacdf97d5" providerId="AD" clId="Web-{435B4881-4AD3-675A-2E8E-9EBEF5BA8422}" dt="2024-03-13T14:59:04.753" v="143" actId="20577"/>
        <pc:sldMkLst>
          <pc:docMk/>
          <pc:sldMk cId="3271752101" sldId="263"/>
        </pc:sldMkLst>
        <pc:spChg chg="mod">
          <ac:chgData name="Nazma Begum (2129437)" userId="S::2129437@student.uwtsd.ac.uk::87c9e8dd-d96a-4e51-8372-835dacdf97d5" providerId="AD" clId="Web-{435B4881-4AD3-675A-2E8E-9EBEF5BA8422}" dt="2024-03-13T14:55:23.933" v="85"/>
          <ac:spMkLst>
            <pc:docMk/>
            <pc:sldMk cId="3271752101" sldId="263"/>
            <ac:spMk id="2" creationId="{BB2ED7A1-D329-FB2F-541A-01CDA5ABCBDC}"/>
          </ac:spMkLst>
        </pc:spChg>
        <pc:spChg chg="mod">
          <ac:chgData name="Nazma Begum (2129437)" userId="S::2129437@student.uwtsd.ac.uk::87c9e8dd-d96a-4e51-8372-835dacdf97d5" providerId="AD" clId="Web-{435B4881-4AD3-675A-2E8E-9EBEF5BA8422}" dt="2024-03-13T14:55:56.903" v="91" actId="20577"/>
          <ac:spMkLst>
            <pc:docMk/>
            <pc:sldMk cId="3271752101" sldId="263"/>
            <ac:spMk id="3" creationId="{70B50C4E-482E-703F-0A7A-9E016DCC1CFE}"/>
          </ac:spMkLst>
        </pc:spChg>
        <pc:spChg chg="add del mod">
          <ac:chgData name="Nazma Begum (2129437)" userId="S::2129437@student.uwtsd.ac.uk::87c9e8dd-d96a-4e51-8372-835dacdf97d5" providerId="AD" clId="Web-{435B4881-4AD3-675A-2E8E-9EBEF5BA8422}" dt="2024-03-13T14:56:10.685" v="93"/>
          <ac:spMkLst>
            <pc:docMk/>
            <pc:sldMk cId="3271752101" sldId="263"/>
            <ac:spMk id="5" creationId="{51DA677D-175E-30C0-47C8-28203A262E2B}"/>
          </ac:spMkLst>
        </pc:spChg>
        <pc:spChg chg="add mod">
          <ac:chgData name="Nazma Begum (2129437)" userId="S::2129437@student.uwtsd.ac.uk::87c9e8dd-d96a-4e51-8372-835dacdf97d5" providerId="AD" clId="Web-{435B4881-4AD3-675A-2E8E-9EBEF5BA8422}" dt="2024-03-13T14:59:04.753" v="143" actId="20577"/>
          <ac:spMkLst>
            <pc:docMk/>
            <pc:sldMk cId="3271752101" sldId="263"/>
            <ac:spMk id="7" creationId="{5324343B-C0F2-DEA6-2A77-79BF0F4B00B7}"/>
          </ac:spMkLst>
        </pc:spChg>
        <pc:spChg chg="add">
          <ac:chgData name="Nazma Begum (2129437)" userId="S::2129437@student.uwtsd.ac.uk::87c9e8dd-d96a-4e51-8372-835dacdf97d5" providerId="AD" clId="Web-{435B4881-4AD3-675A-2E8E-9EBEF5BA8422}" dt="2024-03-13T14:55:23.933" v="85"/>
          <ac:spMkLst>
            <pc:docMk/>
            <pc:sldMk cId="3271752101" sldId="263"/>
            <ac:spMk id="10" creationId="{131BAD53-4E89-4F62-BBB7-26359763ED39}"/>
          </ac:spMkLst>
        </pc:spChg>
        <pc:spChg chg="add">
          <ac:chgData name="Nazma Begum (2129437)" userId="S::2129437@student.uwtsd.ac.uk::87c9e8dd-d96a-4e51-8372-835dacdf97d5" providerId="AD" clId="Web-{435B4881-4AD3-675A-2E8E-9EBEF5BA8422}" dt="2024-03-13T14:55:23.933" v="85"/>
          <ac:spMkLst>
            <pc:docMk/>
            <pc:sldMk cId="3271752101" sldId="263"/>
            <ac:spMk id="12" creationId="{62756DA2-40EB-4C6F-B962-5822FFB54FB6}"/>
          </ac:spMkLst>
        </pc:spChg>
        <pc:picChg chg="add mod">
          <ac:chgData name="Nazma Begum (2129437)" userId="S::2129437@student.uwtsd.ac.uk::87c9e8dd-d96a-4e51-8372-835dacdf97d5" providerId="AD" clId="Web-{435B4881-4AD3-675A-2E8E-9EBEF5BA8422}" dt="2024-03-13T14:56:05.778" v="92" actId="14100"/>
          <ac:picMkLst>
            <pc:docMk/>
            <pc:sldMk cId="3271752101" sldId="263"/>
            <ac:picMk id="4" creationId="{856DECF3-DEE9-3457-4A83-3B20B658A22A}"/>
          </ac:picMkLst>
        </pc:picChg>
      </pc:sldChg>
      <pc:sldChg chg="modSp">
        <pc:chgData name="Nazma Begum (2129437)" userId="S::2129437@student.uwtsd.ac.uk::87c9e8dd-d96a-4e51-8372-835dacdf97d5" providerId="AD" clId="Web-{435B4881-4AD3-675A-2E8E-9EBEF5BA8422}" dt="2024-03-13T14:58:45.034" v="135" actId="20577"/>
        <pc:sldMkLst>
          <pc:docMk/>
          <pc:sldMk cId="2593909761" sldId="275"/>
        </pc:sldMkLst>
        <pc:spChg chg="mod">
          <ac:chgData name="Nazma Begum (2129437)" userId="S::2129437@student.uwtsd.ac.uk::87c9e8dd-d96a-4e51-8372-835dacdf97d5" providerId="AD" clId="Web-{435B4881-4AD3-675A-2E8E-9EBEF5BA8422}" dt="2024-03-13T14:58:45.034" v="135" actId="20577"/>
          <ac:spMkLst>
            <pc:docMk/>
            <pc:sldMk cId="2593909761" sldId="275"/>
            <ac:spMk id="3" creationId="{87D9E4EB-46D8-AE4A-5638-12B28D4077E8}"/>
          </ac:spMkLst>
        </pc:spChg>
      </pc:sldChg>
    </pc:docChg>
  </pc:docChgLst>
  <pc:docChgLst>
    <pc:chgData name="Tasmia Begum (2129438)" userId="S::2129438@student.uwtsd.ac.uk::dcbbb3d5-7464-4aec-8b4f-90c221501e16" providerId="AD" clId="Web-{7557660A-E312-ABAE-416E-FC4B7CA31410}"/>
    <pc:docChg chg="modSld">
      <pc:chgData name="Tasmia Begum (2129438)" userId="S::2129438@student.uwtsd.ac.uk::dcbbb3d5-7464-4aec-8b4f-90c221501e16" providerId="AD" clId="Web-{7557660A-E312-ABAE-416E-FC4B7CA31410}" dt="2024-03-08T23:09:45.117" v="2" actId="20577"/>
      <pc:docMkLst>
        <pc:docMk/>
      </pc:docMkLst>
      <pc:sldChg chg="modSp">
        <pc:chgData name="Tasmia Begum (2129438)" userId="S::2129438@student.uwtsd.ac.uk::dcbbb3d5-7464-4aec-8b4f-90c221501e16" providerId="AD" clId="Web-{7557660A-E312-ABAE-416E-FC4B7CA31410}" dt="2024-03-08T23:09:45.117" v="2" actId="20577"/>
        <pc:sldMkLst>
          <pc:docMk/>
          <pc:sldMk cId="1713788149" sldId="260"/>
        </pc:sldMkLst>
        <pc:spChg chg="mod">
          <ac:chgData name="Tasmia Begum (2129438)" userId="S::2129438@student.uwtsd.ac.uk::dcbbb3d5-7464-4aec-8b4f-90c221501e16" providerId="AD" clId="Web-{7557660A-E312-ABAE-416E-FC4B7CA31410}" dt="2024-03-08T23:09:45.117" v="2" actId="20577"/>
          <ac:spMkLst>
            <pc:docMk/>
            <pc:sldMk cId="1713788149" sldId="260"/>
            <ac:spMk id="3" creationId="{15ABF5E6-CD9B-486B-1FC7-097769EA0F1C}"/>
          </ac:spMkLst>
        </pc:spChg>
      </pc:sldChg>
    </pc:docChg>
  </pc:docChgLst>
  <pc:docChgLst>
    <pc:chgData name="Nazma Begum (2129437)" userId="S::2129437@student.uwtsd.ac.uk::87c9e8dd-d96a-4e51-8372-835dacdf97d5" providerId="AD" clId="Web-{275093D1-3CD0-AC2A-D6CF-A70220023B1C}"/>
    <pc:docChg chg="modSld">
      <pc:chgData name="Nazma Begum (2129437)" userId="S::2129437@student.uwtsd.ac.uk::87c9e8dd-d96a-4e51-8372-835dacdf97d5" providerId="AD" clId="Web-{275093D1-3CD0-AC2A-D6CF-A70220023B1C}" dt="2024-03-06T10:26:50.456" v="7" actId="14100"/>
      <pc:docMkLst>
        <pc:docMk/>
      </pc:docMkLst>
      <pc:sldChg chg="modSp">
        <pc:chgData name="Nazma Begum (2129437)" userId="S::2129437@student.uwtsd.ac.uk::87c9e8dd-d96a-4e51-8372-835dacdf97d5" providerId="AD" clId="Web-{275093D1-3CD0-AC2A-D6CF-A70220023B1C}" dt="2024-03-06T10:26:50.456" v="7" actId="14100"/>
        <pc:sldMkLst>
          <pc:docMk/>
          <pc:sldMk cId="1587272682" sldId="265"/>
        </pc:sldMkLst>
        <pc:spChg chg="mod">
          <ac:chgData name="Nazma Begum (2129437)" userId="S::2129437@student.uwtsd.ac.uk::87c9e8dd-d96a-4e51-8372-835dacdf97d5" providerId="AD" clId="Web-{275093D1-3CD0-AC2A-D6CF-A70220023B1C}" dt="2024-03-06T10:26:50.456" v="7" actId="14100"/>
          <ac:spMkLst>
            <pc:docMk/>
            <pc:sldMk cId="1587272682" sldId="265"/>
            <ac:spMk id="5" creationId="{79C95A1D-470C-DFB1-EF39-26CD5D5DDEA0}"/>
          </ac:spMkLst>
        </pc:spChg>
      </pc:sldChg>
    </pc:docChg>
  </pc:docChgLst>
  <pc:docChgLst>
    <pc:chgData name="Nazma Begum (2129437)" userId="S::2129437@student.uwtsd.ac.uk::87c9e8dd-d96a-4e51-8372-835dacdf97d5" providerId="AD" clId="Web-{1EA51235-84CA-2ADF-273A-D6D19D687FDB}"/>
    <pc:docChg chg="addSld modSld">
      <pc:chgData name="Nazma Begum (2129437)" userId="S::2129437@student.uwtsd.ac.uk::87c9e8dd-d96a-4e51-8372-835dacdf97d5" providerId="AD" clId="Web-{1EA51235-84CA-2ADF-273A-D6D19D687FDB}" dt="2024-03-15T13:14:27.625" v="252" actId="1076"/>
      <pc:docMkLst>
        <pc:docMk/>
      </pc:docMkLst>
      <pc:sldChg chg="addSp modSp">
        <pc:chgData name="Nazma Begum (2129437)" userId="S::2129437@student.uwtsd.ac.uk::87c9e8dd-d96a-4e51-8372-835dacdf97d5" providerId="AD" clId="Web-{1EA51235-84CA-2ADF-273A-D6D19D687FDB}" dt="2024-03-15T13:06:13.639" v="202" actId="20577"/>
        <pc:sldMkLst>
          <pc:docMk/>
          <pc:sldMk cId="2541990482" sldId="261"/>
        </pc:sldMkLst>
        <pc:spChg chg="mod">
          <ac:chgData name="Nazma Begum (2129437)" userId="S::2129437@student.uwtsd.ac.uk::87c9e8dd-d96a-4e51-8372-835dacdf97d5" providerId="AD" clId="Web-{1EA51235-84CA-2ADF-273A-D6D19D687FDB}" dt="2024-03-15T12:54:47.656" v="14" actId="1076"/>
          <ac:spMkLst>
            <pc:docMk/>
            <pc:sldMk cId="2541990482" sldId="261"/>
            <ac:spMk id="2" creationId="{1ECDC229-D651-63E4-4400-874E9EF10EFC}"/>
          </ac:spMkLst>
        </pc:spChg>
        <pc:spChg chg="mod">
          <ac:chgData name="Nazma Begum (2129437)" userId="S::2129437@student.uwtsd.ac.uk::87c9e8dd-d96a-4e51-8372-835dacdf97d5" providerId="AD" clId="Web-{1EA51235-84CA-2ADF-273A-D6D19D687FDB}" dt="2024-03-15T12:55:04.970" v="17" actId="14100"/>
          <ac:spMkLst>
            <pc:docMk/>
            <pc:sldMk cId="2541990482" sldId="261"/>
            <ac:spMk id="3" creationId="{209189AE-A9F4-9EEC-9B6E-1D333A2EE86D}"/>
          </ac:spMkLst>
        </pc:spChg>
        <pc:spChg chg="mod">
          <ac:chgData name="Nazma Begum (2129437)" userId="S::2129437@student.uwtsd.ac.uk::87c9e8dd-d96a-4e51-8372-835dacdf97d5" providerId="AD" clId="Web-{1EA51235-84CA-2ADF-273A-D6D19D687FDB}" dt="2024-03-15T13:04:44.665" v="194" actId="1076"/>
          <ac:spMkLst>
            <pc:docMk/>
            <pc:sldMk cId="2541990482" sldId="261"/>
            <ac:spMk id="4" creationId="{4E2718CB-437F-5EEA-9B4D-F7972FC6E626}"/>
          </ac:spMkLst>
        </pc:spChg>
        <pc:spChg chg="add mod">
          <ac:chgData name="Nazma Begum (2129437)" userId="S::2129437@student.uwtsd.ac.uk::87c9e8dd-d96a-4e51-8372-835dacdf97d5" providerId="AD" clId="Web-{1EA51235-84CA-2ADF-273A-D6D19D687FDB}" dt="2024-03-15T13:06:13.639" v="202" actId="20577"/>
          <ac:spMkLst>
            <pc:docMk/>
            <pc:sldMk cId="2541990482" sldId="261"/>
            <ac:spMk id="5" creationId="{C290D21C-B5A3-9967-3F4B-75247AB23710}"/>
          </ac:spMkLst>
        </pc:spChg>
      </pc:sldChg>
      <pc:sldChg chg="modSp">
        <pc:chgData name="Nazma Begum (2129437)" userId="S::2129437@student.uwtsd.ac.uk::87c9e8dd-d96a-4e51-8372-835dacdf97d5" providerId="AD" clId="Web-{1EA51235-84CA-2ADF-273A-D6D19D687FDB}" dt="2024-03-15T12:52:22.787" v="12" actId="20577"/>
        <pc:sldMkLst>
          <pc:docMk/>
          <pc:sldMk cId="3772117166" sldId="279"/>
        </pc:sldMkLst>
        <pc:spChg chg="mod">
          <ac:chgData name="Nazma Begum (2129437)" userId="S::2129437@student.uwtsd.ac.uk::87c9e8dd-d96a-4e51-8372-835dacdf97d5" providerId="AD" clId="Web-{1EA51235-84CA-2ADF-273A-D6D19D687FDB}" dt="2024-03-15T12:52:22.787" v="12" actId="20577"/>
          <ac:spMkLst>
            <pc:docMk/>
            <pc:sldMk cId="3772117166" sldId="279"/>
            <ac:spMk id="5" creationId="{B82C66CE-9864-DC0F-E665-5D25ECE8FC53}"/>
          </ac:spMkLst>
        </pc:spChg>
      </pc:sldChg>
      <pc:sldChg chg="addSp delSp modSp new">
        <pc:chgData name="Nazma Begum (2129437)" userId="S::2129437@student.uwtsd.ac.uk::87c9e8dd-d96a-4e51-8372-835dacdf97d5" providerId="AD" clId="Web-{1EA51235-84CA-2ADF-273A-D6D19D687FDB}" dt="2024-03-15T13:14:27.625" v="252" actId="1076"/>
        <pc:sldMkLst>
          <pc:docMk/>
          <pc:sldMk cId="535771986" sldId="280"/>
        </pc:sldMkLst>
        <pc:spChg chg="del">
          <ac:chgData name="Nazma Begum (2129437)" userId="S::2129437@student.uwtsd.ac.uk::87c9e8dd-d96a-4e51-8372-835dacdf97d5" providerId="AD" clId="Web-{1EA51235-84CA-2ADF-273A-D6D19D687FDB}" dt="2024-03-15T13:08:28.430" v="204"/>
          <ac:spMkLst>
            <pc:docMk/>
            <pc:sldMk cId="535771986" sldId="280"/>
            <ac:spMk id="2" creationId="{043A1682-52EF-577F-6C00-1350EBAADA5C}"/>
          </ac:spMkLst>
        </pc:spChg>
        <pc:spChg chg="del mod">
          <ac:chgData name="Nazma Begum (2129437)" userId="S::2129437@student.uwtsd.ac.uk::87c9e8dd-d96a-4e51-8372-835dacdf97d5" providerId="AD" clId="Web-{1EA51235-84CA-2ADF-273A-D6D19D687FDB}" dt="2024-03-15T13:08:36.727" v="206"/>
          <ac:spMkLst>
            <pc:docMk/>
            <pc:sldMk cId="535771986" sldId="280"/>
            <ac:spMk id="3" creationId="{41400952-C8B9-05F3-2840-9442FC15A64B}"/>
          </ac:spMkLst>
        </pc:spChg>
        <pc:spChg chg="add mod">
          <ac:chgData name="Nazma Begum (2129437)" userId="S::2129437@student.uwtsd.ac.uk::87c9e8dd-d96a-4e51-8372-835dacdf97d5" providerId="AD" clId="Web-{1EA51235-84CA-2ADF-273A-D6D19D687FDB}" dt="2024-03-15T13:10:20.578" v="222" actId="20577"/>
          <ac:spMkLst>
            <pc:docMk/>
            <pc:sldMk cId="535771986" sldId="280"/>
            <ac:spMk id="4" creationId="{E92942F7-8D7F-EE5D-8B66-ABB9E0C32307}"/>
          </ac:spMkLst>
        </pc:spChg>
        <pc:spChg chg="add mod">
          <ac:chgData name="Nazma Begum (2129437)" userId="S::2129437@student.uwtsd.ac.uk::87c9e8dd-d96a-4e51-8372-835dacdf97d5" providerId="AD" clId="Web-{1EA51235-84CA-2ADF-273A-D6D19D687FDB}" dt="2024-03-15T13:11:31.598" v="229" actId="1076"/>
          <ac:spMkLst>
            <pc:docMk/>
            <pc:sldMk cId="535771986" sldId="280"/>
            <ac:spMk id="6" creationId="{D1F70AF1-D438-DA33-B493-D6B0783986D7}"/>
          </ac:spMkLst>
        </pc:spChg>
        <pc:spChg chg="add del">
          <ac:chgData name="Nazma Begum (2129437)" userId="S::2129437@student.uwtsd.ac.uk::87c9e8dd-d96a-4e51-8372-835dacdf97d5" providerId="AD" clId="Web-{1EA51235-84CA-2ADF-273A-D6D19D687FDB}" dt="2024-03-15T13:13:29.809" v="231"/>
          <ac:spMkLst>
            <pc:docMk/>
            <pc:sldMk cId="535771986" sldId="280"/>
            <ac:spMk id="7" creationId="{5778A736-3754-74AF-1C67-AAF00142C3A1}"/>
          </ac:spMkLst>
        </pc:spChg>
        <pc:spChg chg="add mod">
          <ac:chgData name="Nazma Begum (2129437)" userId="S::2129437@student.uwtsd.ac.uk::87c9e8dd-d96a-4e51-8372-835dacdf97d5" providerId="AD" clId="Web-{1EA51235-84CA-2ADF-273A-D6D19D687FDB}" dt="2024-03-15T13:13:51.560" v="239" actId="20577"/>
          <ac:spMkLst>
            <pc:docMk/>
            <pc:sldMk cId="535771986" sldId="280"/>
            <ac:spMk id="8" creationId="{500F683C-83BF-B14E-D811-B33AF72DCADF}"/>
          </ac:spMkLst>
        </pc:spChg>
        <pc:spChg chg="add mod">
          <ac:chgData name="Nazma Begum (2129437)" userId="S::2129437@student.uwtsd.ac.uk::87c9e8dd-d96a-4e51-8372-835dacdf97d5" providerId="AD" clId="Web-{1EA51235-84CA-2ADF-273A-D6D19D687FDB}" dt="2024-03-15T13:14:27.625" v="252" actId="1076"/>
          <ac:spMkLst>
            <pc:docMk/>
            <pc:sldMk cId="535771986" sldId="280"/>
            <ac:spMk id="9" creationId="{6EA18DC3-0815-DD60-D5F8-0447E7ECE0BC}"/>
          </ac:spMkLst>
        </pc:spChg>
      </pc:sldChg>
    </pc:docChg>
  </pc:docChgLst>
  <pc:docChgLst>
    <pc:chgData name="Nazma Begum (2129437)" userId="S::2129437@student.uwtsd.ac.uk::87c9e8dd-d96a-4e51-8372-835dacdf97d5" providerId="AD" clId="Web-{AC511CE0-8303-4D4B-7AEC-C1F77598C31A}"/>
    <pc:docChg chg="modSld">
      <pc:chgData name="Nazma Begum (2129437)" userId="S::2129437@student.uwtsd.ac.uk::87c9e8dd-d96a-4e51-8372-835dacdf97d5" providerId="AD" clId="Web-{AC511CE0-8303-4D4B-7AEC-C1F77598C31A}" dt="2024-03-13T10:49:14.645" v="327" actId="1076"/>
      <pc:docMkLst>
        <pc:docMk/>
      </pc:docMkLst>
      <pc:sldChg chg="addSp modSp mod setBg">
        <pc:chgData name="Nazma Begum (2129437)" userId="S::2129437@student.uwtsd.ac.uk::87c9e8dd-d96a-4e51-8372-835dacdf97d5" providerId="AD" clId="Web-{AC511CE0-8303-4D4B-7AEC-C1F77598C31A}" dt="2024-03-13T10:33:41.136" v="236" actId="20577"/>
        <pc:sldMkLst>
          <pc:docMk/>
          <pc:sldMk cId="720589094" sldId="262"/>
        </pc:sldMkLst>
        <pc:spChg chg="mod">
          <ac:chgData name="Nazma Begum (2129437)" userId="S::2129437@student.uwtsd.ac.uk::87c9e8dd-d96a-4e51-8372-835dacdf97d5" providerId="AD" clId="Web-{AC511CE0-8303-4D4B-7AEC-C1F77598C31A}" dt="2024-03-13T10:11:22.299" v="162" actId="1076"/>
          <ac:spMkLst>
            <pc:docMk/>
            <pc:sldMk cId="720589094" sldId="262"/>
            <ac:spMk id="2" creationId="{418C9E02-B62E-5E65-4F89-A2B3B013C04A}"/>
          </ac:spMkLst>
        </pc:spChg>
        <pc:spChg chg="mod">
          <ac:chgData name="Nazma Begum (2129437)" userId="S::2129437@student.uwtsd.ac.uk::87c9e8dd-d96a-4e51-8372-835dacdf97d5" providerId="AD" clId="Web-{AC511CE0-8303-4D4B-7AEC-C1F77598C31A}" dt="2024-03-13T10:33:41.136" v="236" actId="20577"/>
          <ac:spMkLst>
            <pc:docMk/>
            <pc:sldMk cId="720589094" sldId="262"/>
            <ac:spMk id="3" creationId="{AF6EE3C5-2492-1E85-AE22-1073A3EDC3EA}"/>
          </ac:spMkLst>
        </pc:spChg>
        <pc:spChg chg="add">
          <ac:chgData name="Nazma Begum (2129437)" userId="S::2129437@student.uwtsd.ac.uk::87c9e8dd-d96a-4e51-8372-835dacdf97d5" providerId="AD" clId="Web-{AC511CE0-8303-4D4B-7AEC-C1F77598C31A}" dt="2024-03-13T10:08:18.863" v="147"/>
          <ac:spMkLst>
            <pc:docMk/>
            <pc:sldMk cId="720589094" sldId="262"/>
            <ac:spMk id="9" creationId="{3ECBE1F1-D69B-4AFA-ABD5-8E41720EF6DE}"/>
          </ac:spMkLst>
        </pc:spChg>
        <pc:spChg chg="add">
          <ac:chgData name="Nazma Begum (2129437)" userId="S::2129437@student.uwtsd.ac.uk::87c9e8dd-d96a-4e51-8372-835dacdf97d5" providerId="AD" clId="Web-{AC511CE0-8303-4D4B-7AEC-C1F77598C31A}" dt="2024-03-13T10:08:18.863" v="147"/>
          <ac:spMkLst>
            <pc:docMk/>
            <pc:sldMk cId="720589094" sldId="262"/>
            <ac:spMk id="11" creationId="{603A6265-E10C-4B85-9C20-E75FCAF9CC63}"/>
          </ac:spMkLst>
        </pc:spChg>
        <pc:picChg chg="add mod">
          <ac:chgData name="Nazma Begum (2129437)" userId="S::2129437@student.uwtsd.ac.uk::87c9e8dd-d96a-4e51-8372-835dacdf97d5" providerId="AD" clId="Web-{AC511CE0-8303-4D4B-7AEC-C1F77598C31A}" dt="2024-03-13T10:09:31.150" v="148" actId="14100"/>
          <ac:picMkLst>
            <pc:docMk/>
            <pc:sldMk cId="720589094" sldId="262"/>
            <ac:picMk id="5" creationId="{A4C55E1D-0CF9-6CBE-C064-8CF53CEC183F}"/>
          </ac:picMkLst>
        </pc:picChg>
      </pc:sldChg>
      <pc:sldChg chg="modSp">
        <pc:chgData name="Nazma Begum (2129437)" userId="S::2129437@student.uwtsd.ac.uk::87c9e8dd-d96a-4e51-8372-835dacdf97d5" providerId="AD" clId="Web-{AC511CE0-8303-4D4B-7AEC-C1F77598C31A}" dt="2024-03-13T10:43:21.790" v="313" actId="20577"/>
        <pc:sldMkLst>
          <pc:docMk/>
          <pc:sldMk cId="234863169" sldId="272"/>
        </pc:sldMkLst>
        <pc:spChg chg="mod">
          <ac:chgData name="Nazma Begum (2129437)" userId="S::2129437@student.uwtsd.ac.uk::87c9e8dd-d96a-4e51-8372-835dacdf97d5" providerId="AD" clId="Web-{AC511CE0-8303-4D4B-7AEC-C1F77598C31A}" dt="2024-03-13T10:43:21.790" v="313" actId="20577"/>
          <ac:spMkLst>
            <pc:docMk/>
            <pc:sldMk cId="234863169" sldId="272"/>
            <ac:spMk id="13" creationId="{26990059-1E10-34BB-8400-2813740CE03A}"/>
          </ac:spMkLst>
        </pc:spChg>
      </pc:sldChg>
      <pc:sldChg chg="modSp">
        <pc:chgData name="Nazma Begum (2129437)" userId="S::2129437@student.uwtsd.ac.uk::87c9e8dd-d96a-4e51-8372-835dacdf97d5" providerId="AD" clId="Web-{AC511CE0-8303-4D4B-7AEC-C1F77598C31A}" dt="2024-03-13T10:40:31.292" v="302" actId="20577"/>
        <pc:sldMkLst>
          <pc:docMk/>
          <pc:sldMk cId="2593909761" sldId="275"/>
        </pc:sldMkLst>
        <pc:spChg chg="mod">
          <ac:chgData name="Nazma Begum (2129437)" userId="S::2129437@student.uwtsd.ac.uk::87c9e8dd-d96a-4e51-8372-835dacdf97d5" providerId="AD" clId="Web-{AC511CE0-8303-4D4B-7AEC-C1F77598C31A}" dt="2024-03-13T10:40:31.292" v="302" actId="20577"/>
          <ac:spMkLst>
            <pc:docMk/>
            <pc:sldMk cId="2593909761" sldId="275"/>
            <ac:spMk id="3" creationId="{87D9E4EB-46D8-AE4A-5638-12B28D4077E8}"/>
          </ac:spMkLst>
        </pc:spChg>
      </pc:sldChg>
      <pc:sldChg chg="modSp">
        <pc:chgData name="Nazma Begum (2129437)" userId="S::2129437@student.uwtsd.ac.uk::87c9e8dd-d96a-4e51-8372-835dacdf97d5" providerId="AD" clId="Web-{AC511CE0-8303-4D4B-7AEC-C1F77598C31A}" dt="2024-03-13T10:47:39.154" v="321" actId="20577"/>
        <pc:sldMkLst>
          <pc:docMk/>
          <pc:sldMk cId="3940314228" sldId="277"/>
        </pc:sldMkLst>
        <pc:spChg chg="mod">
          <ac:chgData name="Nazma Begum (2129437)" userId="S::2129437@student.uwtsd.ac.uk::87c9e8dd-d96a-4e51-8372-835dacdf97d5" providerId="AD" clId="Web-{AC511CE0-8303-4D4B-7AEC-C1F77598C31A}" dt="2024-03-13T10:47:39.154" v="321" actId="20577"/>
          <ac:spMkLst>
            <pc:docMk/>
            <pc:sldMk cId="3940314228" sldId="277"/>
            <ac:spMk id="2" creationId="{7EAB5A7D-18A6-D0A1-2AA7-DD8280FB7AB4}"/>
          </ac:spMkLst>
        </pc:spChg>
      </pc:sldChg>
      <pc:sldChg chg="addSp modSp mod setBg">
        <pc:chgData name="Nazma Begum (2129437)" userId="S::2129437@student.uwtsd.ac.uk::87c9e8dd-d96a-4e51-8372-835dacdf97d5" providerId="AD" clId="Web-{AC511CE0-8303-4D4B-7AEC-C1F77598C31A}" dt="2024-03-13T10:49:14.645" v="327" actId="1076"/>
        <pc:sldMkLst>
          <pc:docMk/>
          <pc:sldMk cId="2110400982" sldId="278"/>
        </pc:sldMkLst>
        <pc:spChg chg="mod">
          <ac:chgData name="Nazma Begum (2129437)" userId="S::2129437@student.uwtsd.ac.uk::87c9e8dd-d96a-4e51-8372-835dacdf97d5" providerId="AD" clId="Web-{AC511CE0-8303-4D4B-7AEC-C1F77598C31A}" dt="2024-03-13T10:48:36.705" v="324"/>
          <ac:spMkLst>
            <pc:docMk/>
            <pc:sldMk cId="2110400982" sldId="278"/>
            <ac:spMk id="2" creationId="{DCF0DBCB-6271-EA42-11A8-5CCAF0FF3898}"/>
          </ac:spMkLst>
        </pc:spChg>
        <pc:spChg chg="mod">
          <ac:chgData name="Nazma Begum (2129437)" userId="S::2129437@student.uwtsd.ac.uk::87c9e8dd-d96a-4e51-8372-835dacdf97d5" providerId="AD" clId="Web-{AC511CE0-8303-4D4B-7AEC-C1F77598C31A}" dt="2024-03-13T10:49:14.645" v="327" actId="1076"/>
          <ac:spMkLst>
            <pc:docMk/>
            <pc:sldMk cId="2110400982" sldId="278"/>
            <ac:spMk id="3" creationId="{170A01DC-8F0D-508D-DE2E-9A43291DC43D}"/>
          </ac:spMkLst>
        </pc:spChg>
        <pc:spChg chg="add">
          <ac:chgData name="Nazma Begum (2129437)" userId="S::2129437@student.uwtsd.ac.uk::87c9e8dd-d96a-4e51-8372-835dacdf97d5" providerId="AD" clId="Web-{AC511CE0-8303-4D4B-7AEC-C1F77598C31A}" dt="2024-03-13T10:48:36.705" v="324"/>
          <ac:spMkLst>
            <pc:docMk/>
            <pc:sldMk cId="2110400982" sldId="278"/>
            <ac:spMk id="8" creationId="{081EA652-8C6A-4E69-BEB9-170809474553}"/>
          </ac:spMkLst>
        </pc:spChg>
        <pc:spChg chg="add">
          <ac:chgData name="Nazma Begum (2129437)" userId="S::2129437@student.uwtsd.ac.uk::87c9e8dd-d96a-4e51-8372-835dacdf97d5" providerId="AD" clId="Web-{AC511CE0-8303-4D4B-7AEC-C1F77598C31A}" dt="2024-03-13T10:48:36.705" v="324"/>
          <ac:spMkLst>
            <pc:docMk/>
            <pc:sldMk cId="2110400982" sldId="278"/>
            <ac:spMk id="10" creationId="{5298780A-33B9-4EA2-8F67-DE68AD62841B}"/>
          </ac:spMkLst>
        </pc:spChg>
        <pc:spChg chg="add">
          <ac:chgData name="Nazma Begum (2129437)" userId="S::2129437@student.uwtsd.ac.uk::87c9e8dd-d96a-4e51-8372-835dacdf97d5" providerId="AD" clId="Web-{AC511CE0-8303-4D4B-7AEC-C1F77598C31A}" dt="2024-03-13T10:48:36.705" v="324"/>
          <ac:spMkLst>
            <pc:docMk/>
            <pc:sldMk cId="2110400982" sldId="278"/>
            <ac:spMk id="12" creationId="{7F488E8B-4E1E-4402-8935-D4E6C02615C7}"/>
          </ac:spMkLst>
        </pc:spChg>
      </pc:sldChg>
    </pc:docChg>
  </pc:docChgLst>
  <pc:docChgLst>
    <pc:chgData name="Nazma Begum (2129437)" userId="S::2129437@student.uwtsd.ac.uk::87c9e8dd-d96a-4e51-8372-835dacdf97d5" providerId="AD" clId="Web-{B1610390-F99F-D476-5AF1-93A66799A257}"/>
    <pc:docChg chg="addSld modSld">
      <pc:chgData name="Nazma Begum (2129437)" userId="S::2129437@student.uwtsd.ac.uk::87c9e8dd-d96a-4e51-8372-835dacdf97d5" providerId="AD" clId="Web-{B1610390-F99F-D476-5AF1-93A66799A257}" dt="2024-03-03T21:31:42.614" v="365"/>
      <pc:docMkLst>
        <pc:docMk/>
      </pc:docMkLst>
      <pc:sldChg chg="modSp">
        <pc:chgData name="Nazma Begum (2129437)" userId="S::2129437@student.uwtsd.ac.uk::87c9e8dd-d96a-4e51-8372-835dacdf97d5" providerId="AD" clId="Web-{B1610390-F99F-D476-5AF1-93A66799A257}" dt="2024-03-03T21:07:31.620" v="206" actId="20577"/>
        <pc:sldMkLst>
          <pc:docMk/>
          <pc:sldMk cId="1231426922" sldId="264"/>
        </pc:sldMkLst>
        <pc:spChg chg="mod">
          <ac:chgData name="Nazma Begum (2129437)" userId="S::2129437@student.uwtsd.ac.uk::87c9e8dd-d96a-4e51-8372-835dacdf97d5" providerId="AD" clId="Web-{B1610390-F99F-D476-5AF1-93A66799A257}" dt="2024-03-03T21:07:31.620" v="206" actId="20577"/>
          <ac:spMkLst>
            <pc:docMk/>
            <pc:sldMk cId="1231426922" sldId="264"/>
            <ac:spMk id="3" creationId="{82C37D1B-8187-F14F-7965-891FBBADD8F6}"/>
          </ac:spMkLst>
        </pc:spChg>
      </pc:sldChg>
      <pc:sldChg chg="addSp delSp modSp">
        <pc:chgData name="Nazma Begum (2129437)" userId="S::2129437@student.uwtsd.ac.uk::87c9e8dd-d96a-4e51-8372-835dacdf97d5" providerId="AD" clId="Web-{B1610390-F99F-D476-5AF1-93A66799A257}" dt="2024-03-03T21:23:38.788" v="337" actId="20577"/>
        <pc:sldMkLst>
          <pc:docMk/>
          <pc:sldMk cId="715912162" sldId="267"/>
        </pc:sldMkLst>
        <pc:spChg chg="add del mod">
          <ac:chgData name="Nazma Begum (2129437)" userId="S::2129437@student.uwtsd.ac.uk::87c9e8dd-d96a-4e51-8372-835dacdf97d5" providerId="AD" clId="Web-{B1610390-F99F-D476-5AF1-93A66799A257}" dt="2024-03-03T20:42:36.370" v="3"/>
          <ac:spMkLst>
            <pc:docMk/>
            <pc:sldMk cId="715912162" sldId="267"/>
            <ac:spMk id="2" creationId="{25B22C46-7D74-662C-91F8-AFD31A88B4F1}"/>
          </ac:spMkLst>
        </pc:spChg>
        <pc:spChg chg="add del mod">
          <ac:chgData name="Nazma Begum (2129437)" userId="S::2129437@student.uwtsd.ac.uk::87c9e8dd-d96a-4e51-8372-835dacdf97d5" providerId="AD" clId="Web-{B1610390-F99F-D476-5AF1-93A66799A257}" dt="2024-03-03T20:49:08.349" v="57"/>
          <ac:spMkLst>
            <pc:docMk/>
            <pc:sldMk cId="715912162" sldId="267"/>
            <ac:spMk id="3" creationId="{DE9DDD11-76AD-7BF9-3886-45BC7E194198}"/>
          </ac:spMkLst>
        </pc:spChg>
        <pc:spChg chg="add del mod">
          <ac:chgData name="Nazma Begum (2129437)" userId="S::2129437@student.uwtsd.ac.uk::87c9e8dd-d96a-4e51-8372-835dacdf97d5" providerId="AD" clId="Web-{B1610390-F99F-D476-5AF1-93A66799A257}" dt="2024-03-03T20:49:11.615" v="58"/>
          <ac:spMkLst>
            <pc:docMk/>
            <pc:sldMk cId="715912162" sldId="267"/>
            <ac:spMk id="4" creationId="{14B0055D-A1CE-8354-9166-80A90698F144}"/>
          </ac:spMkLst>
        </pc:spChg>
        <pc:spChg chg="mod">
          <ac:chgData name="Nazma Begum (2129437)" userId="S::2129437@student.uwtsd.ac.uk::87c9e8dd-d96a-4e51-8372-835dacdf97d5" providerId="AD" clId="Web-{B1610390-F99F-D476-5AF1-93A66799A257}" dt="2024-03-03T21:21:36.535" v="325" actId="1076"/>
          <ac:spMkLst>
            <pc:docMk/>
            <pc:sldMk cId="715912162" sldId="267"/>
            <ac:spMk id="5" creationId="{7FFA520D-2B80-C5EF-F892-577A8981B56D}"/>
          </ac:spMkLst>
        </pc:spChg>
        <pc:spChg chg="mod">
          <ac:chgData name="Nazma Begum (2129437)" userId="S::2129437@student.uwtsd.ac.uk::87c9e8dd-d96a-4e51-8372-835dacdf97d5" providerId="AD" clId="Web-{B1610390-F99F-D476-5AF1-93A66799A257}" dt="2024-03-03T21:21:40.988" v="326" actId="1076"/>
          <ac:spMkLst>
            <pc:docMk/>
            <pc:sldMk cId="715912162" sldId="267"/>
            <ac:spMk id="6" creationId="{3C480424-DC38-9840-AC54-4787296C2F26}"/>
          </ac:spMkLst>
        </pc:spChg>
        <pc:spChg chg="add del mod">
          <ac:chgData name="Nazma Begum (2129437)" userId="S::2129437@student.uwtsd.ac.uk::87c9e8dd-d96a-4e51-8372-835dacdf97d5" providerId="AD" clId="Web-{B1610390-F99F-D476-5AF1-93A66799A257}" dt="2024-03-03T20:49:13.865" v="59"/>
          <ac:spMkLst>
            <pc:docMk/>
            <pc:sldMk cId="715912162" sldId="267"/>
            <ac:spMk id="7" creationId="{0118E41C-406C-84D4-1AE9-D67CBE2183CB}"/>
          </ac:spMkLst>
        </pc:spChg>
        <pc:spChg chg="add mod">
          <ac:chgData name="Nazma Begum (2129437)" userId="S::2129437@student.uwtsd.ac.uk::87c9e8dd-d96a-4e51-8372-835dacdf97d5" providerId="AD" clId="Web-{B1610390-F99F-D476-5AF1-93A66799A257}" dt="2024-03-03T21:14:39.132" v="272" actId="1076"/>
          <ac:spMkLst>
            <pc:docMk/>
            <pc:sldMk cId="715912162" sldId="267"/>
            <ac:spMk id="8" creationId="{009C8E21-7CA0-6D19-4F02-AD6C596F0858}"/>
          </ac:spMkLst>
        </pc:spChg>
        <pc:spChg chg="add mod">
          <ac:chgData name="Nazma Begum (2129437)" userId="S::2129437@student.uwtsd.ac.uk::87c9e8dd-d96a-4e51-8372-835dacdf97d5" providerId="AD" clId="Web-{B1610390-F99F-D476-5AF1-93A66799A257}" dt="2024-03-03T21:23:38.788" v="337" actId="20577"/>
          <ac:spMkLst>
            <pc:docMk/>
            <pc:sldMk cId="715912162" sldId="267"/>
            <ac:spMk id="9" creationId="{6765471B-31AF-93D7-7164-FE2504127B44}"/>
          </ac:spMkLst>
        </pc:spChg>
        <pc:picChg chg="add mod">
          <ac:chgData name="Nazma Begum (2129437)" userId="S::2129437@student.uwtsd.ac.uk::87c9e8dd-d96a-4e51-8372-835dacdf97d5" providerId="AD" clId="Web-{B1610390-F99F-D476-5AF1-93A66799A257}" dt="2024-03-03T21:22:07.989" v="331" actId="1076"/>
          <ac:picMkLst>
            <pc:docMk/>
            <pc:sldMk cId="715912162" sldId="267"/>
            <ac:picMk id="10" creationId="{D8436BBD-4BCC-DBE5-D2B2-F58814FD9238}"/>
          </ac:picMkLst>
        </pc:picChg>
      </pc:sldChg>
      <pc:sldChg chg="addSp delSp modSp new">
        <pc:chgData name="Nazma Begum (2129437)" userId="S::2129437@student.uwtsd.ac.uk::87c9e8dd-d96a-4e51-8372-835dacdf97d5" providerId="AD" clId="Web-{B1610390-F99F-D476-5AF1-93A66799A257}" dt="2024-03-03T21:31:42.614" v="365"/>
        <pc:sldMkLst>
          <pc:docMk/>
          <pc:sldMk cId="3904743593" sldId="268"/>
        </pc:sldMkLst>
        <pc:spChg chg="del">
          <ac:chgData name="Nazma Begum (2129437)" userId="S::2129437@student.uwtsd.ac.uk::87c9e8dd-d96a-4e51-8372-835dacdf97d5" providerId="AD" clId="Web-{B1610390-F99F-D476-5AF1-93A66799A257}" dt="2024-03-03T20:48:12.395" v="52"/>
          <ac:spMkLst>
            <pc:docMk/>
            <pc:sldMk cId="3904743593" sldId="268"/>
            <ac:spMk id="2" creationId="{CCB964CA-9F7A-B1E8-E63C-CF92E702DBD7}"/>
          </ac:spMkLst>
        </pc:spChg>
        <pc:spChg chg="del">
          <ac:chgData name="Nazma Begum (2129437)" userId="S::2129437@student.uwtsd.ac.uk::87c9e8dd-d96a-4e51-8372-835dacdf97d5" providerId="AD" clId="Web-{B1610390-F99F-D476-5AF1-93A66799A257}" dt="2024-03-03T20:48:16.113" v="53"/>
          <ac:spMkLst>
            <pc:docMk/>
            <pc:sldMk cId="3904743593" sldId="268"/>
            <ac:spMk id="3" creationId="{44F1B0FB-8499-52C0-F15E-F190A6091B83}"/>
          </ac:spMkLst>
        </pc:spChg>
        <pc:spChg chg="add mod">
          <ac:chgData name="Nazma Begum (2129437)" userId="S::2129437@student.uwtsd.ac.uk::87c9e8dd-d96a-4e51-8372-835dacdf97d5" providerId="AD" clId="Web-{B1610390-F99F-D476-5AF1-93A66799A257}" dt="2024-03-03T21:31:24.520" v="362" actId="1076"/>
          <ac:spMkLst>
            <pc:docMk/>
            <pc:sldMk cId="3904743593" sldId="268"/>
            <ac:spMk id="5" creationId="{6B875EE2-4237-8C4B-4368-247AC3FDFB46}"/>
          </ac:spMkLst>
        </pc:spChg>
        <pc:spChg chg="add del mod">
          <ac:chgData name="Nazma Begum (2129437)" userId="S::2129437@student.uwtsd.ac.uk::87c9e8dd-d96a-4e51-8372-835dacdf97d5" providerId="AD" clId="Web-{B1610390-F99F-D476-5AF1-93A66799A257}" dt="2024-03-03T21:31:42.614" v="365"/>
          <ac:spMkLst>
            <pc:docMk/>
            <pc:sldMk cId="3904743593" sldId="268"/>
            <ac:spMk id="7" creationId="{27B0F70E-C58A-6C14-534C-38A64B4DFD9D}"/>
          </ac:spMkLst>
        </pc:spChg>
        <pc:spChg chg="add del">
          <ac:chgData name="Nazma Begum (2129437)" userId="S::2129437@student.uwtsd.ac.uk::87c9e8dd-d96a-4e51-8372-835dacdf97d5" providerId="AD" clId="Web-{B1610390-F99F-D476-5AF1-93A66799A257}" dt="2024-03-03T21:29:07.844" v="340"/>
          <ac:spMkLst>
            <pc:docMk/>
            <pc:sldMk cId="3904743593" sldId="268"/>
            <ac:spMk id="9" creationId="{502C5D43-473C-7234-23F8-6B5E099403D7}"/>
          </ac:spMkLst>
        </pc:spChg>
      </pc:sldChg>
      <pc:sldChg chg="addSp delSp modSp new">
        <pc:chgData name="Nazma Begum (2129437)" userId="S::2129437@student.uwtsd.ac.uk::87c9e8dd-d96a-4e51-8372-835dacdf97d5" providerId="AD" clId="Web-{B1610390-F99F-D476-5AF1-93A66799A257}" dt="2024-03-03T21:31:38.911" v="364" actId="1076"/>
        <pc:sldMkLst>
          <pc:docMk/>
          <pc:sldMk cId="2236128827" sldId="269"/>
        </pc:sldMkLst>
        <pc:spChg chg="del">
          <ac:chgData name="Nazma Begum (2129437)" userId="S::2129437@student.uwtsd.ac.uk::87c9e8dd-d96a-4e51-8372-835dacdf97d5" providerId="AD" clId="Web-{B1610390-F99F-D476-5AF1-93A66799A257}" dt="2024-03-03T20:50:28.430" v="67"/>
          <ac:spMkLst>
            <pc:docMk/>
            <pc:sldMk cId="2236128827" sldId="269"/>
            <ac:spMk id="2" creationId="{1545435A-6524-C0A4-048C-1B2E79AF62C3}"/>
          </ac:spMkLst>
        </pc:spChg>
        <pc:spChg chg="del mod">
          <ac:chgData name="Nazma Begum (2129437)" userId="S::2129437@student.uwtsd.ac.uk::87c9e8dd-d96a-4e51-8372-835dacdf97d5" providerId="AD" clId="Web-{B1610390-F99F-D476-5AF1-93A66799A257}" dt="2024-03-03T20:50:24.570" v="66"/>
          <ac:spMkLst>
            <pc:docMk/>
            <pc:sldMk cId="2236128827" sldId="269"/>
            <ac:spMk id="3" creationId="{363CB6D6-C814-56D6-B628-166899D0F4D3}"/>
          </ac:spMkLst>
        </pc:spChg>
        <pc:spChg chg="add mod">
          <ac:chgData name="Nazma Begum (2129437)" userId="S::2129437@student.uwtsd.ac.uk::87c9e8dd-d96a-4e51-8372-835dacdf97d5" providerId="AD" clId="Web-{B1610390-F99F-D476-5AF1-93A66799A257}" dt="2024-03-03T21:29:04.250" v="339" actId="1076"/>
          <ac:spMkLst>
            <pc:docMk/>
            <pc:sldMk cId="2236128827" sldId="269"/>
            <ac:spMk id="5" creationId="{7E5BB447-C1DE-6B40-89F1-9AC2D0FB887C}"/>
          </ac:spMkLst>
        </pc:spChg>
        <pc:spChg chg="add mod">
          <ac:chgData name="Nazma Begum (2129437)" userId="S::2129437@student.uwtsd.ac.uk::87c9e8dd-d96a-4e51-8372-835dacdf97d5" providerId="AD" clId="Web-{B1610390-F99F-D476-5AF1-93A66799A257}" dt="2024-03-03T21:30:58.847" v="360" actId="20577"/>
          <ac:spMkLst>
            <pc:docMk/>
            <pc:sldMk cId="2236128827" sldId="269"/>
            <ac:spMk id="6" creationId="{43FDB813-8438-568D-393D-18A8A926D347}"/>
          </ac:spMkLst>
        </pc:spChg>
        <pc:spChg chg="add mod">
          <ac:chgData name="Nazma Begum (2129437)" userId="S::2129437@student.uwtsd.ac.uk::87c9e8dd-d96a-4e51-8372-835dacdf97d5" providerId="AD" clId="Web-{B1610390-F99F-D476-5AF1-93A66799A257}" dt="2024-03-03T21:31:38.911" v="364" actId="1076"/>
          <ac:spMkLst>
            <pc:docMk/>
            <pc:sldMk cId="2236128827" sldId="269"/>
            <ac:spMk id="8" creationId="{E1EFC78F-7888-187A-DFC2-F025FAC70C6A}"/>
          </ac:spMkLst>
        </pc:spChg>
      </pc:sldChg>
    </pc:docChg>
  </pc:docChgLst>
  <pc:docChgLst>
    <pc:chgData name="Ayesha Khan (2129615)" userId="S::2129615@student.uwtsd.ac.uk::ec44fed6-cdb6-40c2-b964-31941bb35181" providerId="AD" clId="Web-{E30BDABB-346A-DE4A-AF2E-F518ED68B21A}"/>
    <pc:docChg chg="delSld">
      <pc:chgData name="Ayesha Khan (2129615)" userId="S::2129615@student.uwtsd.ac.uk::ec44fed6-cdb6-40c2-b964-31941bb35181" providerId="AD" clId="Web-{E30BDABB-346A-DE4A-AF2E-F518ED68B21A}" dt="2024-03-13T11:44:10.449" v="0"/>
      <pc:docMkLst>
        <pc:docMk/>
      </pc:docMkLst>
      <pc:sldChg chg="del">
        <pc:chgData name="Ayesha Khan (2129615)" userId="S::2129615@student.uwtsd.ac.uk::ec44fed6-cdb6-40c2-b964-31941bb35181" providerId="AD" clId="Web-{E30BDABB-346A-DE4A-AF2E-F518ED68B21A}" dt="2024-03-13T11:44:10.449" v="0"/>
        <pc:sldMkLst>
          <pc:docMk/>
          <pc:sldMk cId="2633365993" sldId="270"/>
        </pc:sldMkLst>
      </pc:sldChg>
    </pc:docChg>
  </pc:docChgLst>
  <pc:docChgLst>
    <pc:chgData name="Tasmia Begum (2129438)" userId="S::2129438@student.uwtsd.ac.uk::dcbbb3d5-7464-4aec-8b4f-90c221501e16" providerId="AD" clId="Web-{F818B282-128E-009D-EBE6-11D20645B34D}"/>
    <pc:docChg chg="modSld">
      <pc:chgData name="Tasmia Begum (2129438)" userId="S::2129438@student.uwtsd.ac.uk::dcbbb3d5-7464-4aec-8b4f-90c221501e16" providerId="AD" clId="Web-{F818B282-128E-009D-EBE6-11D20645B34D}" dt="2024-03-13T11:36:43.838" v="45" actId="14100"/>
      <pc:docMkLst>
        <pc:docMk/>
      </pc:docMkLst>
      <pc:sldChg chg="addSp delSp modSp mod setBg">
        <pc:chgData name="Tasmia Begum (2129438)" userId="S::2129438@student.uwtsd.ac.uk::dcbbb3d5-7464-4aec-8b4f-90c221501e16" providerId="AD" clId="Web-{F818B282-128E-009D-EBE6-11D20645B34D}" dt="2024-03-13T11:36:43.838" v="45" actId="14100"/>
        <pc:sldMkLst>
          <pc:docMk/>
          <pc:sldMk cId="3761110047" sldId="276"/>
        </pc:sldMkLst>
        <pc:spChg chg="mod">
          <ac:chgData name="Tasmia Begum (2129438)" userId="S::2129438@student.uwtsd.ac.uk::dcbbb3d5-7464-4aec-8b4f-90c221501e16" providerId="AD" clId="Web-{F818B282-128E-009D-EBE6-11D20645B34D}" dt="2024-03-13T11:33:43.514" v="5"/>
          <ac:spMkLst>
            <pc:docMk/>
            <pc:sldMk cId="3761110047" sldId="276"/>
            <ac:spMk id="2" creationId="{23A2DE6D-CD62-3795-2D77-435C1AF02CFA}"/>
          </ac:spMkLst>
        </pc:spChg>
        <pc:spChg chg="mod">
          <ac:chgData name="Tasmia Begum (2129438)" userId="S::2129438@student.uwtsd.ac.uk::dcbbb3d5-7464-4aec-8b4f-90c221501e16" providerId="AD" clId="Web-{F818B282-128E-009D-EBE6-11D20645B34D}" dt="2024-03-13T11:35:24.395" v="11" actId="14100"/>
          <ac:spMkLst>
            <pc:docMk/>
            <pc:sldMk cId="3761110047" sldId="276"/>
            <ac:spMk id="3" creationId="{ED75F0AE-D817-6DEF-DF1C-8F302373B6EB}"/>
          </ac:spMkLst>
        </pc:spChg>
        <pc:spChg chg="del">
          <ac:chgData name="Tasmia Begum (2129438)" userId="S::2129438@student.uwtsd.ac.uk::dcbbb3d5-7464-4aec-8b4f-90c221501e16" providerId="AD" clId="Web-{F818B282-128E-009D-EBE6-11D20645B34D}" dt="2024-03-13T11:32:39.854" v="0"/>
          <ac:spMkLst>
            <pc:docMk/>
            <pc:sldMk cId="3761110047" sldId="276"/>
            <ac:spMk id="5" creationId="{F5D47937-2B0D-0662-ECD2-7050B07BE428}"/>
          </ac:spMkLst>
        </pc:spChg>
        <pc:spChg chg="add del mod">
          <ac:chgData name="Tasmia Begum (2129438)" userId="S::2129438@student.uwtsd.ac.uk::dcbbb3d5-7464-4aec-8b4f-90c221501e16" providerId="AD" clId="Web-{F818B282-128E-009D-EBE6-11D20645B34D}" dt="2024-03-13T11:36:28.196" v="42"/>
          <ac:spMkLst>
            <pc:docMk/>
            <pc:sldMk cId="3761110047" sldId="276"/>
            <ac:spMk id="7" creationId="{3EAD5DA0-69BC-7D2F-650D-B770B25D453D}"/>
          </ac:spMkLst>
        </pc:spChg>
        <pc:spChg chg="add">
          <ac:chgData name="Tasmia Begum (2129438)" userId="S::2129438@student.uwtsd.ac.uk::dcbbb3d5-7464-4aec-8b4f-90c221501e16" providerId="AD" clId="Web-{F818B282-128E-009D-EBE6-11D20645B34D}" dt="2024-03-13T11:33:43.514" v="5"/>
          <ac:spMkLst>
            <pc:docMk/>
            <pc:sldMk cId="3761110047" sldId="276"/>
            <ac:spMk id="12" creationId="{058A14AF-9FB5-4CC7-BA35-E8E85D3EDF0E}"/>
          </ac:spMkLst>
        </pc:spChg>
        <pc:spChg chg="add">
          <ac:chgData name="Tasmia Begum (2129438)" userId="S::2129438@student.uwtsd.ac.uk::dcbbb3d5-7464-4aec-8b4f-90c221501e16" providerId="AD" clId="Web-{F818B282-128E-009D-EBE6-11D20645B34D}" dt="2024-03-13T11:33:43.514" v="5"/>
          <ac:spMkLst>
            <pc:docMk/>
            <pc:sldMk cId="3761110047" sldId="276"/>
            <ac:spMk id="14" creationId="{3A9A4357-BD1D-4622-A4FE-766E6AB8DE84}"/>
          </ac:spMkLst>
        </pc:spChg>
        <pc:spChg chg="add del">
          <ac:chgData name="Tasmia Begum (2129438)" userId="S::2129438@student.uwtsd.ac.uk::dcbbb3d5-7464-4aec-8b4f-90c221501e16" providerId="AD" clId="Web-{F818B282-128E-009D-EBE6-11D20645B34D}" dt="2024-03-13T11:35:57.507" v="41"/>
          <ac:spMkLst>
            <pc:docMk/>
            <pc:sldMk cId="3761110047" sldId="276"/>
            <ac:spMk id="16" creationId="{E659831F-0D9A-4C63-9EBB-8435B85A440F}"/>
          </ac:spMkLst>
        </pc:spChg>
        <pc:spChg chg="add">
          <ac:chgData name="Tasmia Begum (2129438)" userId="S::2129438@student.uwtsd.ac.uk::dcbbb3d5-7464-4aec-8b4f-90c221501e16" providerId="AD" clId="Web-{F818B282-128E-009D-EBE6-11D20645B34D}" dt="2024-03-13T11:33:43.514" v="5"/>
          <ac:spMkLst>
            <pc:docMk/>
            <pc:sldMk cId="3761110047" sldId="276"/>
            <ac:spMk id="18" creationId="{E6995CE5-F890-4ABA-82A2-26507CE8D2A3}"/>
          </ac:spMkLst>
        </pc:spChg>
        <pc:picChg chg="del">
          <ac:chgData name="Tasmia Begum (2129438)" userId="S::2129438@student.uwtsd.ac.uk::dcbbb3d5-7464-4aec-8b4f-90c221501e16" providerId="AD" clId="Web-{F818B282-128E-009D-EBE6-11D20645B34D}" dt="2024-03-13T11:32:39.854" v="0"/>
          <ac:picMkLst>
            <pc:docMk/>
            <pc:sldMk cId="3761110047" sldId="276"/>
            <ac:picMk id="4" creationId="{1F7C06EC-2CD3-0867-3878-F0AAAD61A9BD}"/>
          </ac:picMkLst>
        </pc:picChg>
        <pc:picChg chg="add mod">
          <ac:chgData name="Tasmia Begum (2129438)" userId="S::2129438@student.uwtsd.ac.uk::dcbbb3d5-7464-4aec-8b4f-90c221501e16" providerId="AD" clId="Web-{F818B282-128E-009D-EBE6-11D20645B34D}" dt="2024-03-13T11:36:43.838" v="45" actId="14100"/>
          <ac:picMkLst>
            <pc:docMk/>
            <pc:sldMk cId="3761110047" sldId="276"/>
            <ac:picMk id="6" creationId="{90D2D85C-B5B0-4249-8BC6-53953B753F5F}"/>
          </ac:picMkLst>
        </pc:picChg>
      </pc:sldChg>
    </pc:docChg>
  </pc:docChgLst>
  <pc:docChgLst>
    <pc:chgData name="Nazma Begum (2129437)" userId="S::2129437@student.uwtsd.ac.uk::87c9e8dd-d96a-4e51-8372-835dacdf97d5" providerId="AD" clId="Web-{05AE04C8-EDA5-FD81-625D-876FD8F64742}"/>
    <pc:docChg chg="addSld modSld">
      <pc:chgData name="Nazma Begum (2129437)" userId="S::2129437@student.uwtsd.ac.uk::87c9e8dd-d96a-4e51-8372-835dacdf97d5" providerId="AD" clId="Web-{05AE04C8-EDA5-FD81-625D-876FD8F64742}" dt="2024-03-08T14:37:18.921" v="168" actId="20577"/>
      <pc:docMkLst>
        <pc:docMk/>
      </pc:docMkLst>
      <pc:sldChg chg="addSp delSp modSp mod setBg">
        <pc:chgData name="Nazma Begum (2129437)" userId="S::2129437@student.uwtsd.ac.uk::87c9e8dd-d96a-4e51-8372-835dacdf97d5" providerId="AD" clId="Web-{05AE04C8-EDA5-FD81-625D-876FD8F64742}" dt="2024-03-08T14:27:55.420" v="124" actId="20577"/>
        <pc:sldMkLst>
          <pc:docMk/>
          <pc:sldMk cId="4097765910" sldId="257"/>
        </pc:sldMkLst>
        <pc:spChg chg="mod">
          <ac:chgData name="Nazma Begum (2129437)" userId="S::2129437@student.uwtsd.ac.uk::87c9e8dd-d96a-4e51-8372-835dacdf97d5" providerId="AD" clId="Web-{05AE04C8-EDA5-FD81-625D-876FD8F64742}" dt="2024-03-08T14:27:09.621" v="121" actId="1076"/>
          <ac:spMkLst>
            <pc:docMk/>
            <pc:sldMk cId="4097765910" sldId="257"/>
            <ac:spMk id="2" creationId="{1D019AA0-28D2-4C61-697C-2CD37EFEDE16}"/>
          </ac:spMkLst>
        </pc:spChg>
        <pc:spChg chg="mod">
          <ac:chgData name="Nazma Begum (2129437)" userId="S::2129437@student.uwtsd.ac.uk::87c9e8dd-d96a-4e51-8372-835dacdf97d5" providerId="AD" clId="Web-{05AE04C8-EDA5-FD81-625D-876FD8F64742}" dt="2024-03-08T14:27:55.420" v="124" actId="20577"/>
          <ac:spMkLst>
            <pc:docMk/>
            <pc:sldMk cId="4097765910" sldId="257"/>
            <ac:spMk id="3" creationId="{033E953B-642E-A598-5A9D-A3BC9367E8DC}"/>
          </ac:spMkLst>
        </pc:spChg>
        <pc:spChg chg="add del mod">
          <ac:chgData name="Nazma Begum (2129437)" userId="S::2129437@student.uwtsd.ac.uk::87c9e8dd-d96a-4e51-8372-835dacdf97d5" providerId="AD" clId="Web-{05AE04C8-EDA5-FD81-625D-876FD8F64742}" dt="2024-03-08T14:23:45.521" v="101"/>
          <ac:spMkLst>
            <pc:docMk/>
            <pc:sldMk cId="4097765910" sldId="257"/>
            <ac:spMk id="5" creationId="{A96F6345-DFD2-E97F-5A18-D81E3483DE0B}"/>
          </ac:spMkLst>
        </pc:spChg>
        <pc:spChg chg="add del mod">
          <ac:chgData name="Nazma Begum (2129437)" userId="S::2129437@student.uwtsd.ac.uk::87c9e8dd-d96a-4e51-8372-835dacdf97d5" providerId="AD" clId="Web-{05AE04C8-EDA5-FD81-625D-876FD8F64742}" dt="2024-03-08T14:25:56.307" v="110"/>
          <ac:spMkLst>
            <pc:docMk/>
            <pc:sldMk cId="4097765910" sldId="257"/>
            <ac:spMk id="8" creationId="{0974F0B1-EC6E-A3CE-8A4E-800B03FE44C5}"/>
          </ac:spMkLst>
        </pc:spChg>
        <pc:spChg chg="add">
          <ac:chgData name="Nazma Begum (2129437)" userId="S::2129437@student.uwtsd.ac.uk::87c9e8dd-d96a-4e51-8372-835dacdf97d5" providerId="AD" clId="Web-{05AE04C8-EDA5-FD81-625D-876FD8F64742}" dt="2024-03-08T14:26:00.416" v="111"/>
          <ac:spMkLst>
            <pc:docMk/>
            <pc:sldMk cId="4097765910" sldId="257"/>
            <ac:spMk id="12" creationId="{04812C46-200A-4DEB-A05E-3ED6C68C2387}"/>
          </ac:spMkLst>
        </pc:spChg>
        <pc:spChg chg="add">
          <ac:chgData name="Nazma Begum (2129437)" userId="S::2129437@student.uwtsd.ac.uk::87c9e8dd-d96a-4e51-8372-835dacdf97d5" providerId="AD" clId="Web-{05AE04C8-EDA5-FD81-625D-876FD8F64742}" dt="2024-03-08T14:26:00.416" v="111"/>
          <ac:spMkLst>
            <pc:docMk/>
            <pc:sldMk cId="4097765910" sldId="257"/>
            <ac:spMk id="14" creationId="{D1EA859B-E555-4109-94F3-6700E046E008}"/>
          </ac:spMkLst>
        </pc:spChg>
        <pc:picChg chg="add del mod">
          <ac:chgData name="Nazma Begum (2129437)" userId="S::2129437@student.uwtsd.ac.uk::87c9e8dd-d96a-4e51-8372-835dacdf97d5" providerId="AD" clId="Web-{05AE04C8-EDA5-FD81-625D-876FD8F64742}" dt="2024-03-08T14:23:45.521" v="102"/>
          <ac:picMkLst>
            <pc:docMk/>
            <pc:sldMk cId="4097765910" sldId="257"/>
            <ac:picMk id="4" creationId="{2DD112CF-C261-BC2B-C201-5B9F8D02BDA9}"/>
          </ac:picMkLst>
        </pc:picChg>
        <pc:picChg chg="add mod ord">
          <ac:chgData name="Nazma Begum (2129437)" userId="S::2129437@student.uwtsd.ac.uk::87c9e8dd-d96a-4e51-8372-835dacdf97d5" providerId="AD" clId="Web-{05AE04C8-EDA5-FD81-625D-876FD8F64742}" dt="2024-03-08T14:26:46.496" v="118" actId="14100"/>
          <ac:picMkLst>
            <pc:docMk/>
            <pc:sldMk cId="4097765910" sldId="257"/>
            <ac:picMk id="7" creationId="{A18ADD6A-024B-0CDD-0BEC-A6BE646BF67C}"/>
          </ac:picMkLst>
        </pc:picChg>
        <pc:picChg chg="add del mod">
          <ac:chgData name="Nazma Begum (2129437)" userId="S::2129437@student.uwtsd.ac.uk::87c9e8dd-d96a-4e51-8372-835dacdf97d5" providerId="AD" clId="Web-{05AE04C8-EDA5-FD81-625D-876FD8F64742}" dt="2024-03-08T14:25:38.197" v="108"/>
          <ac:picMkLst>
            <pc:docMk/>
            <pc:sldMk cId="4097765910" sldId="257"/>
            <ac:picMk id="10" creationId="{15532DB9-94B5-1140-4000-645D7E79A6FD}"/>
          </ac:picMkLst>
        </pc:picChg>
      </pc:sldChg>
      <pc:sldChg chg="addSp delSp modSp mod setBg">
        <pc:chgData name="Nazma Begum (2129437)" userId="S::2129437@student.uwtsd.ac.uk::87c9e8dd-d96a-4e51-8372-835dacdf97d5" providerId="AD" clId="Web-{05AE04C8-EDA5-FD81-625D-876FD8F64742}" dt="2024-03-08T14:37:18.921" v="168" actId="20577"/>
        <pc:sldMkLst>
          <pc:docMk/>
          <pc:sldMk cId="3434447762" sldId="258"/>
        </pc:sldMkLst>
        <pc:spChg chg="mod">
          <ac:chgData name="Nazma Begum (2129437)" userId="S::2129437@student.uwtsd.ac.uk::87c9e8dd-d96a-4e51-8372-835dacdf97d5" providerId="AD" clId="Web-{05AE04C8-EDA5-FD81-625D-876FD8F64742}" dt="2024-03-08T14:30:39.956" v="133"/>
          <ac:spMkLst>
            <pc:docMk/>
            <pc:sldMk cId="3434447762" sldId="258"/>
            <ac:spMk id="2" creationId="{99B6989B-8181-AF80-E5AE-A68E08506D0D}"/>
          </ac:spMkLst>
        </pc:spChg>
        <pc:spChg chg="add del">
          <ac:chgData name="Nazma Begum (2129437)" userId="S::2129437@student.uwtsd.ac.uk::87c9e8dd-d96a-4e51-8372-835dacdf97d5" providerId="AD" clId="Web-{05AE04C8-EDA5-FD81-625D-876FD8F64742}" dt="2024-03-08T14:30:39.956" v="133"/>
          <ac:spMkLst>
            <pc:docMk/>
            <pc:sldMk cId="3434447762" sldId="258"/>
            <ac:spMk id="3" creationId="{289F6DC3-E8EB-6ED8-0EF2-CD0338BE4FF8}"/>
          </ac:spMkLst>
        </pc:spChg>
        <pc:spChg chg="add del mod">
          <ac:chgData name="Nazma Begum (2129437)" userId="S::2129437@student.uwtsd.ac.uk::87c9e8dd-d96a-4e51-8372-835dacdf97d5" providerId="AD" clId="Web-{05AE04C8-EDA5-FD81-625D-876FD8F64742}" dt="2024-03-08T14:29:50.689" v="129"/>
          <ac:spMkLst>
            <pc:docMk/>
            <pc:sldMk cId="3434447762" sldId="258"/>
            <ac:spMk id="5" creationId="{816B641C-6B9A-BD6C-7521-DF8553286904}"/>
          </ac:spMkLst>
        </pc:spChg>
        <pc:spChg chg="add">
          <ac:chgData name="Nazma Begum (2129437)" userId="S::2129437@student.uwtsd.ac.uk::87c9e8dd-d96a-4e51-8372-835dacdf97d5" providerId="AD" clId="Web-{05AE04C8-EDA5-FD81-625D-876FD8F64742}" dt="2024-03-08T14:30:39.956" v="133"/>
          <ac:spMkLst>
            <pc:docMk/>
            <pc:sldMk cId="3434447762" sldId="258"/>
            <ac:spMk id="7" creationId="{BACC6370-2D7E-4714-9D71-7542949D7D5D}"/>
          </ac:spMkLst>
        </pc:spChg>
        <pc:spChg chg="add">
          <ac:chgData name="Nazma Begum (2129437)" userId="S::2129437@student.uwtsd.ac.uk::87c9e8dd-d96a-4e51-8372-835dacdf97d5" providerId="AD" clId="Web-{05AE04C8-EDA5-FD81-625D-876FD8F64742}" dt="2024-03-08T14:30:39.956" v="133"/>
          <ac:spMkLst>
            <pc:docMk/>
            <pc:sldMk cId="3434447762" sldId="258"/>
            <ac:spMk id="8" creationId="{F68B3F68-107C-434F-AA38-110D5EA91B85}"/>
          </ac:spMkLst>
        </pc:spChg>
        <pc:spChg chg="add del">
          <ac:chgData name="Nazma Begum (2129437)" userId="S::2129437@student.uwtsd.ac.uk::87c9e8dd-d96a-4e51-8372-835dacdf97d5" providerId="AD" clId="Web-{05AE04C8-EDA5-FD81-625D-876FD8F64742}" dt="2024-03-08T14:30:16.127" v="132"/>
          <ac:spMkLst>
            <pc:docMk/>
            <pc:sldMk cId="3434447762" sldId="258"/>
            <ac:spMk id="9" creationId="{BACC6370-2D7E-4714-9D71-7542949D7D5D}"/>
          </ac:spMkLst>
        </pc:spChg>
        <pc:spChg chg="add">
          <ac:chgData name="Nazma Begum (2129437)" userId="S::2129437@student.uwtsd.ac.uk::87c9e8dd-d96a-4e51-8372-835dacdf97d5" providerId="AD" clId="Web-{05AE04C8-EDA5-FD81-625D-876FD8F64742}" dt="2024-03-08T14:30:39.956" v="133"/>
          <ac:spMkLst>
            <pc:docMk/>
            <pc:sldMk cId="3434447762" sldId="258"/>
            <ac:spMk id="10" creationId="{AAD0DBB9-1A4B-4391-81D4-CB19F9AB918A}"/>
          </ac:spMkLst>
        </pc:spChg>
        <pc:spChg chg="add del">
          <ac:chgData name="Nazma Begum (2129437)" userId="S::2129437@student.uwtsd.ac.uk::87c9e8dd-d96a-4e51-8372-835dacdf97d5" providerId="AD" clId="Web-{05AE04C8-EDA5-FD81-625D-876FD8F64742}" dt="2024-03-08T14:30:16.127" v="132"/>
          <ac:spMkLst>
            <pc:docMk/>
            <pc:sldMk cId="3434447762" sldId="258"/>
            <ac:spMk id="11" creationId="{F68B3F68-107C-434F-AA38-110D5EA91B85}"/>
          </ac:spMkLst>
        </pc:spChg>
        <pc:spChg chg="add">
          <ac:chgData name="Nazma Begum (2129437)" userId="S::2129437@student.uwtsd.ac.uk::87c9e8dd-d96a-4e51-8372-835dacdf97d5" providerId="AD" clId="Web-{05AE04C8-EDA5-FD81-625D-876FD8F64742}" dt="2024-03-08T14:30:39.956" v="133"/>
          <ac:spMkLst>
            <pc:docMk/>
            <pc:sldMk cId="3434447762" sldId="258"/>
            <ac:spMk id="12" creationId="{063BBA22-50EA-4C4D-BE05-F1CE4E63AA56}"/>
          </ac:spMkLst>
        </pc:spChg>
        <pc:spChg chg="add del">
          <ac:chgData name="Nazma Begum (2129437)" userId="S::2129437@student.uwtsd.ac.uk::87c9e8dd-d96a-4e51-8372-835dacdf97d5" providerId="AD" clId="Web-{05AE04C8-EDA5-FD81-625D-876FD8F64742}" dt="2024-03-08T14:30:16.127" v="132"/>
          <ac:spMkLst>
            <pc:docMk/>
            <pc:sldMk cId="3434447762" sldId="258"/>
            <ac:spMk id="13" creationId="{AAD0DBB9-1A4B-4391-81D4-CB19F9AB918A}"/>
          </ac:spMkLst>
        </pc:spChg>
        <pc:spChg chg="add del">
          <ac:chgData name="Nazma Begum (2129437)" userId="S::2129437@student.uwtsd.ac.uk::87c9e8dd-d96a-4e51-8372-835dacdf97d5" providerId="AD" clId="Web-{05AE04C8-EDA5-FD81-625D-876FD8F64742}" dt="2024-03-08T14:30:16.127" v="132"/>
          <ac:spMkLst>
            <pc:docMk/>
            <pc:sldMk cId="3434447762" sldId="258"/>
            <ac:spMk id="15" creationId="{063BBA22-50EA-4C4D-BE05-F1CE4E63AA56}"/>
          </ac:spMkLst>
        </pc:spChg>
        <pc:spChg chg="add del mod">
          <ac:chgData name="Nazma Begum (2129437)" userId="S::2129437@student.uwtsd.ac.uk::87c9e8dd-d96a-4e51-8372-835dacdf97d5" providerId="AD" clId="Web-{05AE04C8-EDA5-FD81-625D-876FD8F64742}" dt="2024-03-08T14:37:07.686" v="165"/>
          <ac:spMkLst>
            <pc:docMk/>
            <pc:sldMk cId="3434447762" sldId="258"/>
            <ac:spMk id="100" creationId="{C329C877-747B-9EC9-F577-7A989F3D5E3E}"/>
          </ac:spMkLst>
        </pc:spChg>
        <pc:graphicFrameChg chg="add del">
          <ac:chgData name="Nazma Begum (2129437)" userId="S::2129437@student.uwtsd.ac.uk::87c9e8dd-d96a-4e51-8372-835dacdf97d5" providerId="AD" clId="Web-{05AE04C8-EDA5-FD81-625D-876FD8F64742}" dt="2024-03-08T14:30:16.127" v="132"/>
          <ac:graphicFrameMkLst>
            <pc:docMk/>
            <pc:sldMk cId="3434447762" sldId="258"/>
            <ac:graphicFrameMk id="6" creationId="{F1E6291B-8C63-4AE2-A7B4-67D4FF6754C0}"/>
          </ac:graphicFrameMkLst>
        </pc:graphicFrameChg>
        <pc:graphicFrameChg chg="add del mod modGraphic">
          <ac:chgData name="Nazma Begum (2129437)" userId="S::2129437@student.uwtsd.ac.uk::87c9e8dd-d96a-4e51-8372-835dacdf97d5" providerId="AD" clId="Web-{05AE04C8-EDA5-FD81-625D-876FD8F64742}" dt="2024-03-08T14:37:18.921" v="168" actId="20577"/>
          <ac:graphicFrameMkLst>
            <pc:docMk/>
            <pc:sldMk cId="3434447762" sldId="258"/>
            <ac:graphicFrameMk id="14" creationId="{F1E6291B-8C63-4AE2-A7B4-67D4FF6754C0}"/>
          </ac:graphicFrameMkLst>
        </pc:graphicFrameChg>
        <pc:picChg chg="add del mod">
          <ac:chgData name="Nazma Begum (2129437)" userId="S::2129437@student.uwtsd.ac.uk::87c9e8dd-d96a-4e51-8372-835dacdf97d5" providerId="AD" clId="Web-{05AE04C8-EDA5-FD81-625D-876FD8F64742}" dt="2024-03-08T14:29:50.689" v="130"/>
          <ac:picMkLst>
            <pc:docMk/>
            <pc:sldMk cId="3434447762" sldId="258"/>
            <ac:picMk id="4" creationId="{B3EAAD2B-953C-926D-C743-83348089327D}"/>
          </ac:picMkLst>
        </pc:picChg>
      </pc:sldChg>
      <pc:sldChg chg="addSp delSp modSp mod setBg">
        <pc:chgData name="Nazma Begum (2129437)" userId="S::2129437@student.uwtsd.ac.uk::87c9e8dd-d96a-4e51-8372-835dacdf97d5" providerId="AD" clId="Web-{05AE04C8-EDA5-FD81-625D-876FD8F64742}" dt="2024-03-08T14:36:32.591" v="159" actId="20577"/>
        <pc:sldMkLst>
          <pc:docMk/>
          <pc:sldMk cId="1415238451" sldId="266"/>
        </pc:sldMkLst>
        <pc:spChg chg="mod">
          <ac:chgData name="Nazma Begum (2129437)" userId="S::2129437@student.uwtsd.ac.uk::87c9e8dd-d96a-4e51-8372-835dacdf97d5" providerId="AD" clId="Web-{05AE04C8-EDA5-FD81-625D-876FD8F64742}" dt="2024-03-08T14:33:35.633" v="148"/>
          <ac:spMkLst>
            <pc:docMk/>
            <pc:sldMk cId="1415238451" sldId="266"/>
            <ac:spMk id="2" creationId="{476415A3-8F4C-4BA9-88C9-73AB7135B583}"/>
          </ac:spMkLst>
        </pc:spChg>
        <pc:spChg chg="del">
          <ac:chgData name="Nazma Begum (2129437)" userId="S::2129437@student.uwtsd.ac.uk::87c9e8dd-d96a-4e51-8372-835dacdf97d5" providerId="AD" clId="Web-{05AE04C8-EDA5-FD81-625D-876FD8F64742}" dt="2024-03-08T14:33:35.633" v="148"/>
          <ac:spMkLst>
            <pc:docMk/>
            <pc:sldMk cId="1415238451" sldId="266"/>
            <ac:spMk id="3" creationId="{B11B8C80-19B4-D83D-4036-AD904A9F4319}"/>
          </ac:spMkLst>
        </pc:spChg>
        <pc:spChg chg="del">
          <ac:chgData name="Nazma Begum (2129437)" userId="S::2129437@student.uwtsd.ac.uk::87c9e8dd-d96a-4e51-8372-835dacdf97d5" providerId="AD" clId="Web-{05AE04C8-EDA5-FD81-625D-876FD8F64742}" dt="2024-03-08T14:33:32.445" v="147"/>
          <ac:spMkLst>
            <pc:docMk/>
            <pc:sldMk cId="1415238451" sldId="266"/>
            <ac:spMk id="7" creationId="{C6866661-41C0-FE04-AFE1-927D3AC6E378}"/>
          </ac:spMkLst>
        </pc:spChg>
        <pc:spChg chg="add">
          <ac:chgData name="Nazma Begum (2129437)" userId="S::2129437@student.uwtsd.ac.uk::87c9e8dd-d96a-4e51-8372-835dacdf97d5" providerId="AD" clId="Web-{05AE04C8-EDA5-FD81-625D-876FD8F64742}" dt="2024-03-08T14:33:35.633" v="148"/>
          <ac:spMkLst>
            <pc:docMk/>
            <pc:sldMk cId="1415238451" sldId="266"/>
            <ac:spMk id="9" creationId="{BACC6370-2D7E-4714-9D71-7542949D7D5D}"/>
          </ac:spMkLst>
        </pc:spChg>
        <pc:spChg chg="add">
          <ac:chgData name="Nazma Begum (2129437)" userId="S::2129437@student.uwtsd.ac.uk::87c9e8dd-d96a-4e51-8372-835dacdf97d5" providerId="AD" clId="Web-{05AE04C8-EDA5-FD81-625D-876FD8F64742}" dt="2024-03-08T14:33:35.633" v="148"/>
          <ac:spMkLst>
            <pc:docMk/>
            <pc:sldMk cId="1415238451" sldId="266"/>
            <ac:spMk id="11" creationId="{F68B3F68-107C-434F-AA38-110D5EA91B85}"/>
          </ac:spMkLst>
        </pc:spChg>
        <pc:spChg chg="add">
          <ac:chgData name="Nazma Begum (2129437)" userId="S::2129437@student.uwtsd.ac.uk::87c9e8dd-d96a-4e51-8372-835dacdf97d5" providerId="AD" clId="Web-{05AE04C8-EDA5-FD81-625D-876FD8F64742}" dt="2024-03-08T14:33:35.633" v="148"/>
          <ac:spMkLst>
            <pc:docMk/>
            <pc:sldMk cId="1415238451" sldId="266"/>
            <ac:spMk id="13" creationId="{AAD0DBB9-1A4B-4391-81D4-CB19F9AB918A}"/>
          </ac:spMkLst>
        </pc:spChg>
        <pc:spChg chg="add">
          <ac:chgData name="Nazma Begum (2129437)" userId="S::2129437@student.uwtsd.ac.uk::87c9e8dd-d96a-4e51-8372-835dacdf97d5" providerId="AD" clId="Web-{05AE04C8-EDA5-FD81-625D-876FD8F64742}" dt="2024-03-08T14:33:35.633" v="148"/>
          <ac:spMkLst>
            <pc:docMk/>
            <pc:sldMk cId="1415238451" sldId="266"/>
            <ac:spMk id="15" creationId="{063BBA22-50EA-4C4D-BE05-F1CE4E63AA56}"/>
          </ac:spMkLst>
        </pc:spChg>
        <pc:graphicFrameChg chg="add mod modGraphic">
          <ac:chgData name="Nazma Begum (2129437)" userId="S::2129437@student.uwtsd.ac.uk::87c9e8dd-d96a-4e51-8372-835dacdf97d5" providerId="AD" clId="Web-{05AE04C8-EDA5-FD81-625D-876FD8F64742}" dt="2024-03-08T14:36:32.591" v="159" actId="20577"/>
          <ac:graphicFrameMkLst>
            <pc:docMk/>
            <pc:sldMk cId="1415238451" sldId="266"/>
            <ac:graphicFrameMk id="6" creationId="{74847B8B-D155-E8A0-FADD-0F709B87B13B}"/>
          </ac:graphicFrameMkLst>
        </pc:graphicFrameChg>
        <pc:picChg chg="del">
          <ac:chgData name="Nazma Begum (2129437)" userId="S::2129437@student.uwtsd.ac.uk::87c9e8dd-d96a-4e51-8372-835dacdf97d5" providerId="AD" clId="Web-{05AE04C8-EDA5-FD81-625D-876FD8F64742}" dt="2024-03-08T14:32:12.115" v="140"/>
          <ac:picMkLst>
            <pc:docMk/>
            <pc:sldMk cId="1415238451" sldId="266"/>
            <ac:picMk id="4" creationId="{01E77C78-788B-BC4A-39F5-12E05048080E}"/>
          </ac:picMkLst>
        </pc:picChg>
      </pc:sldChg>
      <pc:sldChg chg="addSp delSp modSp new">
        <pc:chgData name="Nazma Begum (2129437)" userId="S::2129437@student.uwtsd.ac.uk::87c9e8dd-d96a-4e51-8372-835dacdf97d5" providerId="AD" clId="Web-{05AE04C8-EDA5-FD81-625D-876FD8F64742}" dt="2024-03-08T14:33:05.538" v="146" actId="1076"/>
        <pc:sldMkLst>
          <pc:docMk/>
          <pc:sldMk cId="3940314228" sldId="277"/>
        </pc:sldMkLst>
        <pc:spChg chg="del">
          <ac:chgData name="Nazma Begum (2129437)" userId="S::2129437@student.uwtsd.ac.uk::87c9e8dd-d96a-4e51-8372-835dacdf97d5" providerId="AD" clId="Web-{05AE04C8-EDA5-FD81-625D-876FD8F64742}" dt="2024-03-08T14:32:07.802" v="139"/>
          <ac:spMkLst>
            <pc:docMk/>
            <pc:sldMk cId="3940314228" sldId="277"/>
            <ac:spMk id="2" creationId="{B5172ADE-3DF1-2821-82F8-173CCBF35D01}"/>
          </ac:spMkLst>
        </pc:spChg>
        <pc:spChg chg="del mod">
          <ac:chgData name="Nazma Begum (2129437)" userId="S::2129437@student.uwtsd.ac.uk::87c9e8dd-d96a-4e51-8372-835dacdf97d5" providerId="AD" clId="Web-{05AE04C8-EDA5-FD81-625D-876FD8F64742}" dt="2024-03-08T14:32:02.677" v="138"/>
          <ac:spMkLst>
            <pc:docMk/>
            <pc:sldMk cId="3940314228" sldId="277"/>
            <ac:spMk id="3" creationId="{4C242533-21E3-8E66-4FA9-574E7D0FC19A}"/>
          </ac:spMkLst>
        </pc:spChg>
        <pc:spChg chg="add mod">
          <ac:chgData name="Nazma Begum (2129437)" userId="S::2129437@student.uwtsd.ac.uk::87c9e8dd-d96a-4e51-8372-835dacdf97d5" providerId="AD" clId="Web-{05AE04C8-EDA5-FD81-625D-876FD8F64742}" dt="2024-03-08T14:33:01.601" v="145" actId="1076"/>
          <ac:spMkLst>
            <pc:docMk/>
            <pc:sldMk cId="3940314228" sldId="277"/>
            <ac:spMk id="8" creationId="{57413EA7-FBEE-68D0-ABBF-B66EC0F4C142}"/>
          </ac:spMkLst>
        </pc:spChg>
        <pc:picChg chg="add mod">
          <ac:chgData name="Nazma Begum (2129437)" userId="S::2129437@student.uwtsd.ac.uk::87c9e8dd-d96a-4e51-8372-835dacdf97d5" providerId="AD" clId="Web-{05AE04C8-EDA5-FD81-625D-876FD8F64742}" dt="2024-03-08T14:33:05.538" v="146" actId="1076"/>
          <ac:picMkLst>
            <pc:docMk/>
            <pc:sldMk cId="3940314228" sldId="277"/>
            <ac:picMk id="5" creationId="{2B337DA2-BB73-BB17-7767-FE637A7BC340}"/>
          </ac:picMkLst>
        </pc:picChg>
        <pc:picChg chg="add del mod">
          <ac:chgData name="Nazma Begum (2129437)" userId="S::2129437@student.uwtsd.ac.uk::87c9e8dd-d96a-4e51-8372-835dacdf97d5" providerId="AD" clId="Web-{05AE04C8-EDA5-FD81-625D-876FD8F64742}" dt="2024-03-08T14:32:27.647" v="142"/>
          <ac:picMkLst>
            <pc:docMk/>
            <pc:sldMk cId="3940314228" sldId="277"/>
            <ac:picMk id="6" creationId="{BF55B5C2-6D6D-D7ED-E798-A3A28F1BE2DB}"/>
          </ac:picMkLst>
        </pc:picChg>
      </pc:sldChg>
    </pc:docChg>
  </pc:docChgLst>
  <pc:docChgLst>
    <pc:chgData name="Nazma Begum (2129437)" userId="S::2129437@student.uwtsd.ac.uk::87c9e8dd-d96a-4e51-8372-835dacdf97d5" providerId="AD" clId="Web-{B11FED4C-2145-54ED-3BB4-164AA85F0040}"/>
    <pc:docChg chg="addSld modSld">
      <pc:chgData name="Nazma Begum (2129437)" userId="S::2129437@student.uwtsd.ac.uk::87c9e8dd-d96a-4e51-8372-835dacdf97d5" providerId="AD" clId="Web-{B11FED4C-2145-54ED-3BB4-164AA85F0040}" dt="2024-02-28T12:11:53.895" v="200" actId="20577"/>
      <pc:docMkLst>
        <pc:docMk/>
      </pc:docMkLst>
      <pc:sldChg chg="addSp delSp modSp">
        <pc:chgData name="Nazma Begum (2129437)" userId="S::2129437@student.uwtsd.ac.uk::87c9e8dd-d96a-4e51-8372-835dacdf97d5" providerId="AD" clId="Web-{B11FED4C-2145-54ED-3BB4-164AA85F0040}" dt="2024-02-28T12:11:53.895" v="200" actId="20577"/>
        <pc:sldMkLst>
          <pc:docMk/>
          <pc:sldMk cId="2244879417" sldId="259"/>
        </pc:sldMkLst>
        <pc:spChg chg="mod">
          <ac:chgData name="Nazma Begum (2129437)" userId="S::2129437@student.uwtsd.ac.uk::87c9e8dd-d96a-4e51-8372-835dacdf97d5" providerId="AD" clId="Web-{B11FED4C-2145-54ED-3BB4-164AA85F0040}" dt="2024-02-28T12:11:53.895" v="200" actId="20577"/>
          <ac:spMkLst>
            <pc:docMk/>
            <pc:sldMk cId="2244879417" sldId="259"/>
            <ac:spMk id="3" creationId="{3E0A943C-5895-17E9-40B3-8B71217FE092}"/>
          </ac:spMkLst>
        </pc:spChg>
        <pc:spChg chg="add del mod">
          <ac:chgData name="Nazma Begum (2129437)" userId="S::2129437@student.uwtsd.ac.uk::87c9e8dd-d96a-4e51-8372-835dacdf97d5" providerId="AD" clId="Web-{B11FED4C-2145-54ED-3BB4-164AA85F0040}" dt="2024-02-28T11:49:56.746" v="118"/>
          <ac:spMkLst>
            <pc:docMk/>
            <pc:sldMk cId="2244879417" sldId="259"/>
            <ac:spMk id="5" creationId="{261B4D86-6F27-12C5-3F27-A94A336016E6}"/>
          </ac:spMkLst>
        </pc:spChg>
        <pc:spChg chg="add mod">
          <ac:chgData name="Nazma Begum (2129437)" userId="S::2129437@student.uwtsd.ac.uk::87c9e8dd-d96a-4e51-8372-835dacdf97d5" providerId="AD" clId="Web-{B11FED4C-2145-54ED-3BB4-164AA85F0040}" dt="2024-02-28T11:53:08.923" v="190" actId="1076"/>
          <ac:spMkLst>
            <pc:docMk/>
            <pc:sldMk cId="2244879417" sldId="259"/>
            <ac:spMk id="7" creationId="{17828022-9116-E00E-3E2D-1312EB61D11B}"/>
          </ac:spMkLst>
        </pc:spChg>
        <pc:picChg chg="add mod">
          <ac:chgData name="Nazma Begum (2129437)" userId="S::2129437@student.uwtsd.ac.uk::87c9e8dd-d96a-4e51-8372-835dacdf97d5" providerId="AD" clId="Web-{B11FED4C-2145-54ED-3BB4-164AA85F0040}" dt="2024-02-28T11:53:00.173" v="189" actId="14100"/>
          <ac:picMkLst>
            <pc:docMk/>
            <pc:sldMk cId="2244879417" sldId="259"/>
            <ac:picMk id="4" creationId="{E03ECC90-DD79-4821-BB35-B13BB4353B97}"/>
          </ac:picMkLst>
        </pc:picChg>
      </pc:sldChg>
      <pc:sldChg chg="addSp delSp modSp">
        <pc:chgData name="Nazma Begum (2129437)" userId="S::2129437@student.uwtsd.ac.uk::87c9e8dd-d96a-4e51-8372-835dacdf97d5" providerId="AD" clId="Web-{B11FED4C-2145-54ED-3BB4-164AA85F0040}" dt="2024-02-28T11:38:50.397" v="86" actId="20577"/>
        <pc:sldMkLst>
          <pc:docMk/>
          <pc:sldMk cId="1713788149" sldId="260"/>
        </pc:sldMkLst>
        <pc:spChg chg="mod">
          <ac:chgData name="Nazma Begum (2129437)" userId="S::2129437@student.uwtsd.ac.uk::87c9e8dd-d96a-4e51-8372-835dacdf97d5" providerId="AD" clId="Web-{B11FED4C-2145-54ED-3BB4-164AA85F0040}" dt="2024-02-28T11:32:53.668" v="12" actId="1076"/>
          <ac:spMkLst>
            <pc:docMk/>
            <pc:sldMk cId="1713788149" sldId="260"/>
            <ac:spMk id="2" creationId="{B7731E73-AAB1-A0EC-61CC-5701DC25F813}"/>
          </ac:spMkLst>
        </pc:spChg>
        <pc:spChg chg="add del mod">
          <ac:chgData name="Nazma Begum (2129437)" userId="S::2129437@student.uwtsd.ac.uk::87c9e8dd-d96a-4e51-8372-835dacdf97d5" providerId="AD" clId="Web-{B11FED4C-2145-54ED-3BB4-164AA85F0040}" dt="2024-02-28T11:32:31.511" v="9"/>
          <ac:spMkLst>
            <pc:docMk/>
            <pc:sldMk cId="1713788149" sldId="260"/>
            <ac:spMk id="5" creationId="{C8529219-2A8B-155C-05AB-B37A3B1E4A0B}"/>
          </ac:spMkLst>
        </pc:spChg>
        <pc:spChg chg="add mod">
          <ac:chgData name="Nazma Begum (2129437)" userId="S::2129437@student.uwtsd.ac.uk::87c9e8dd-d96a-4e51-8372-835dacdf97d5" providerId="AD" clId="Web-{B11FED4C-2145-54ED-3BB4-164AA85F0040}" dt="2024-02-28T11:38:50.397" v="86" actId="20577"/>
          <ac:spMkLst>
            <pc:docMk/>
            <pc:sldMk cId="1713788149" sldId="260"/>
            <ac:spMk id="7" creationId="{37E6DBFC-B22C-C637-4934-CC90DE7CC8D7}"/>
          </ac:spMkLst>
        </pc:spChg>
        <pc:picChg chg="add mod">
          <ac:chgData name="Nazma Begum (2129437)" userId="S::2129437@student.uwtsd.ac.uk::87c9e8dd-d96a-4e51-8372-835dacdf97d5" providerId="AD" clId="Web-{B11FED4C-2145-54ED-3BB4-164AA85F0040}" dt="2024-02-28T11:33:51.857" v="16" actId="1076"/>
          <ac:picMkLst>
            <pc:docMk/>
            <pc:sldMk cId="1713788149" sldId="260"/>
            <ac:picMk id="4" creationId="{1CD55CCC-7055-8328-B056-F8BC24BF37B1}"/>
          </ac:picMkLst>
        </pc:picChg>
      </pc:sldChg>
      <pc:sldChg chg="modSp">
        <pc:chgData name="Nazma Begum (2129437)" userId="S::2129437@student.uwtsd.ac.uk::87c9e8dd-d96a-4e51-8372-835dacdf97d5" providerId="AD" clId="Web-{B11FED4C-2145-54ED-3BB4-164AA85F0040}" dt="2024-02-28T11:51:54.999" v="173" actId="20577"/>
        <pc:sldMkLst>
          <pc:docMk/>
          <pc:sldMk cId="1231426922" sldId="264"/>
        </pc:sldMkLst>
        <pc:spChg chg="mod">
          <ac:chgData name="Nazma Begum (2129437)" userId="S::2129437@student.uwtsd.ac.uk::87c9e8dd-d96a-4e51-8372-835dacdf97d5" providerId="AD" clId="Web-{B11FED4C-2145-54ED-3BB4-164AA85F0040}" dt="2024-02-28T11:51:54.999" v="173" actId="20577"/>
          <ac:spMkLst>
            <pc:docMk/>
            <pc:sldMk cId="1231426922" sldId="264"/>
            <ac:spMk id="3" creationId="{82C37D1B-8187-F14F-7965-891FBBADD8F6}"/>
          </ac:spMkLst>
        </pc:spChg>
      </pc:sldChg>
      <pc:sldChg chg="new">
        <pc:chgData name="Nazma Begum (2129437)" userId="S::2129437@student.uwtsd.ac.uk::87c9e8dd-d96a-4e51-8372-835dacdf97d5" providerId="AD" clId="Web-{B11FED4C-2145-54ED-3BB4-164AA85F0040}" dt="2024-02-28T11:34:12.811" v="17"/>
        <pc:sldMkLst>
          <pc:docMk/>
          <pc:sldMk cId="1415238451" sldId="266"/>
        </pc:sldMkLst>
      </pc:sldChg>
    </pc:docChg>
  </pc:docChgLst>
  <pc:docChgLst>
    <pc:chgData name="Tasmia Begum (2129438)" userId="S::2129438@student.uwtsd.ac.uk::dcbbb3d5-7464-4aec-8b4f-90c221501e16" providerId="AD" clId="Web-{2060139E-7044-CE7B-6A82-19F04A2F1B07}"/>
    <pc:docChg chg="modSld">
      <pc:chgData name="Tasmia Begum (2129438)" userId="S::2129438@student.uwtsd.ac.uk::dcbbb3d5-7464-4aec-8b4f-90c221501e16" providerId="AD" clId="Web-{2060139E-7044-CE7B-6A82-19F04A2F1B07}" dt="2024-03-08T23:07:45.568" v="159" actId="14100"/>
      <pc:docMkLst>
        <pc:docMk/>
      </pc:docMkLst>
      <pc:sldChg chg="modSp">
        <pc:chgData name="Tasmia Begum (2129438)" userId="S::2129438@student.uwtsd.ac.uk::dcbbb3d5-7464-4aec-8b4f-90c221501e16" providerId="AD" clId="Web-{2060139E-7044-CE7B-6A82-19F04A2F1B07}" dt="2024-03-08T22:55:55.080" v="2" actId="20577"/>
        <pc:sldMkLst>
          <pc:docMk/>
          <pc:sldMk cId="2244879417" sldId="259"/>
        </pc:sldMkLst>
        <pc:spChg chg="mod">
          <ac:chgData name="Tasmia Begum (2129438)" userId="S::2129438@student.uwtsd.ac.uk::dcbbb3d5-7464-4aec-8b4f-90c221501e16" providerId="AD" clId="Web-{2060139E-7044-CE7B-6A82-19F04A2F1B07}" dt="2024-03-08T22:55:55.080" v="2" actId="20577"/>
          <ac:spMkLst>
            <pc:docMk/>
            <pc:sldMk cId="2244879417" sldId="259"/>
            <ac:spMk id="3" creationId="{3E0A943C-5895-17E9-40B3-8B71217FE092}"/>
          </ac:spMkLst>
        </pc:spChg>
      </pc:sldChg>
      <pc:sldChg chg="modSp">
        <pc:chgData name="Tasmia Begum (2129438)" userId="S::2129438@student.uwtsd.ac.uk::dcbbb3d5-7464-4aec-8b4f-90c221501e16" providerId="AD" clId="Web-{2060139E-7044-CE7B-6A82-19F04A2F1B07}" dt="2024-03-08T23:07:45.568" v="159" actId="14100"/>
        <pc:sldMkLst>
          <pc:docMk/>
          <pc:sldMk cId="1713788149" sldId="260"/>
        </pc:sldMkLst>
        <pc:spChg chg="mod">
          <ac:chgData name="Tasmia Begum (2129438)" userId="S::2129438@student.uwtsd.ac.uk::dcbbb3d5-7464-4aec-8b4f-90c221501e16" providerId="AD" clId="Web-{2060139E-7044-CE7B-6A82-19F04A2F1B07}" dt="2024-03-08T23:07:45.568" v="159" actId="14100"/>
          <ac:spMkLst>
            <pc:docMk/>
            <pc:sldMk cId="1713788149" sldId="260"/>
            <ac:spMk id="3" creationId="{15ABF5E6-CD9B-486B-1FC7-097769EA0F1C}"/>
          </ac:spMkLst>
        </pc:spChg>
      </pc:sldChg>
      <pc:sldChg chg="modSp">
        <pc:chgData name="Tasmia Begum (2129438)" userId="S::2129438@student.uwtsd.ac.uk::dcbbb3d5-7464-4aec-8b4f-90c221501e16" providerId="AD" clId="Web-{2060139E-7044-CE7B-6A82-19F04A2F1B07}" dt="2024-03-08T22:58:27.975" v="37" actId="20577"/>
        <pc:sldMkLst>
          <pc:docMk/>
          <pc:sldMk cId="715912162" sldId="267"/>
        </pc:sldMkLst>
        <pc:spChg chg="mod">
          <ac:chgData name="Tasmia Begum (2129438)" userId="S::2129438@student.uwtsd.ac.uk::dcbbb3d5-7464-4aec-8b4f-90c221501e16" providerId="AD" clId="Web-{2060139E-7044-CE7B-6A82-19F04A2F1B07}" dt="2024-03-08T22:58:27.975" v="37" actId="20577"/>
          <ac:spMkLst>
            <pc:docMk/>
            <pc:sldMk cId="715912162" sldId="267"/>
            <ac:spMk id="8" creationId="{009C8E21-7CA0-6D19-4F02-AD6C596F0858}"/>
          </ac:spMkLst>
        </pc:spChg>
      </pc:sldChg>
      <pc:sldChg chg="modSp">
        <pc:chgData name="Tasmia Begum (2129438)" userId="S::2129438@student.uwtsd.ac.uk::dcbbb3d5-7464-4aec-8b4f-90c221501e16" providerId="AD" clId="Web-{2060139E-7044-CE7B-6A82-19F04A2F1B07}" dt="2024-03-08T23:07:10.974" v="157" actId="20577"/>
        <pc:sldMkLst>
          <pc:docMk/>
          <pc:sldMk cId="3761110047" sldId="276"/>
        </pc:sldMkLst>
        <pc:spChg chg="mod">
          <ac:chgData name="Tasmia Begum (2129438)" userId="S::2129438@student.uwtsd.ac.uk::dcbbb3d5-7464-4aec-8b4f-90c221501e16" providerId="AD" clId="Web-{2060139E-7044-CE7B-6A82-19F04A2F1B07}" dt="2024-03-08T23:07:10.974" v="157" actId="20577"/>
          <ac:spMkLst>
            <pc:docMk/>
            <pc:sldMk cId="3761110047" sldId="276"/>
            <ac:spMk id="3" creationId="{ED75F0AE-D817-6DEF-DF1C-8F302373B6EB}"/>
          </ac:spMkLst>
        </pc:spChg>
      </pc:sldChg>
    </pc:docChg>
  </pc:docChgLst>
  <pc:docChgLst>
    <pc:chgData name="Tasmia Begum (2129438)" userId="S::2129438@student.uwtsd.ac.uk::dcbbb3d5-7464-4aec-8b4f-90c221501e16" providerId="AD" clId="Web-{8C424DB3-E6A9-8DEF-468C-F30C6B953D6C}"/>
    <pc:docChg chg="addSld modSld">
      <pc:chgData name="Tasmia Begum (2129438)" userId="S::2129438@student.uwtsd.ac.uk::dcbbb3d5-7464-4aec-8b4f-90c221501e16" providerId="AD" clId="Web-{8C424DB3-E6A9-8DEF-468C-F30C6B953D6C}" dt="2024-03-08T00:56:49.571" v="343" actId="20577"/>
      <pc:docMkLst>
        <pc:docMk/>
      </pc:docMkLst>
      <pc:sldChg chg="modSp">
        <pc:chgData name="Tasmia Begum (2129438)" userId="S::2129438@student.uwtsd.ac.uk::dcbbb3d5-7464-4aec-8b4f-90c221501e16" providerId="AD" clId="Web-{8C424DB3-E6A9-8DEF-468C-F30C6B953D6C}" dt="2024-03-08T00:54:47.191" v="318" actId="14100"/>
        <pc:sldMkLst>
          <pc:docMk/>
          <pc:sldMk cId="1713788149" sldId="260"/>
        </pc:sldMkLst>
        <pc:spChg chg="mod">
          <ac:chgData name="Tasmia Begum (2129438)" userId="S::2129438@student.uwtsd.ac.uk::dcbbb3d5-7464-4aec-8b4f-90c221501e16" providerId="AD" clId="Web-{8C424DB3-E6A9-8DEF-468C-F30C6B953D6C}" dt="2024-03-08T00:54:47.191" v="318" actId="14100"/>
          <ac:spMkLst>
            <pc:docMk/>
            <pc:sldMk cId="1713788149" sldId="260"/>
            <ac:spMk id="3" creationId="{15ABF5E6-CD9B-486B-1FC7-097769EA0F1C}"/>
          </ac:spMkLst>
        </pc:spChg>
        <pc:picChg chg="mod">
          <ac:chgData name="Tasmia Begum (2129438)" userId="S::2129438@student.uwtsd.ac.uk::dcbbb3d5-7464-4aec-8b4f-90c221501e16" providerId="AD" clId="Web-{8C424DB3-E6A9-8DEF-468C-F30C6B953D6C}" dt="2024-03-08T00:42:26.454" v="107" actId="14100"/>
          <ac:picMkLst>
            <pc:docMk/>
            <pc:sldMk cId="1713788149" sldId="260"/>
            <ac:picMk id="4" creationId="{1CD55CCC-7055-8328-B056-F8BC24BF37B1}"/>
          </ac:picMkLst>
        </pc:picChg>
      </pc:sldChg>
      <pc:sldChg chg="modSp new">
        <pc:chgData name="Tasmia Begum (2129438)" userId="S::2129438@student.uwtsd.ac.uk::dcbbb3d5-7464-4aec-8b4f-90c221501e16" providerId="AD" clId="Web-{8C424DB3-E6A9-8DEF-468C-F30C6B953D6C}" dt="2024-03-08T00:38:28.507" v="38" actId="20577"/>
        <pc:sldMkLst>
          <pc:docMk/>
          <pc:sldMk cId="2593909761" sldId="275"/>
        </pc:sldMkLst>
        <pc:spChg chg="mod">
          <ac:chgData name="Tasmia Begum (2129438)" userId="S::2129438@student.uwtsd.ac.uk::dcbbb3d5-7464-4aec-8b4f-90c221501e16" providerId="AD" clId="Web-{8C424DB3-E6A9-8DEF-468C-F30C6B953D6C}" dt="2024-03-08T00:37:15.254" v="7" actId="20577"/>
          <ac:spMkLst>
            <pc:docMk/>
            <pc:sldMk cId="2593909761" sldId="275"/>
            <ac:spMk id="2" creationId="{EC86BCA5-D783-E4B1-0456-8136040E949B}"/>
          </ac:spMkLst>
        </pc:spChg>
        <pc:spChg chg="mod">
          <ac:chgData name="Tasmia Begum (2129438)" userId="S::2129438@student.uwtsd.ac.uk::dcbbb3d5-7464-4aec-8b4f-90c221501e16" providerId="AD" clId="Web-{8C424DB3-E6A9-8DEF-468C-F30C6B953D6C}" dt="2024-03-08T00:38:28.507" v="38" actId="20577"/>
          <ac:spMkLst>
            <pc:docMk/>
            <pc:sldMk cId="2593909761" sldId="275"/>
            <ac:spMk id="3" creationId="{87D9E4EB-46D8-AE4A-5638-12B28D4077E8}"/>
          </ac:spMkLst>
        </pc:spChg>
      </pc:sldChg>
      <pc:sldChg chg="modSp new">
        <pc:chgData name="Tasmia Begum (2129438)" userId="S::2129438@student.uwtsd.ac.uk::dcbbb3d5-7464-4aec-8b4f-90c221501e16" providerId="AD" clId="Web-{8C424DB3-E6A9-8DEF-468C-F30C6B953D6C}" dt="2024-03-08T00:56:49.571" v="343" actId="20577"/>
        <pc:sldMkLst>
          <pc:docMk/>
          <pc:sldMk cId="3761110047" sldId="276"/>
        </pc:sldMkLst>
        <pc:spChg chg="mod">
          <ac:chgData name="Tasmia Begum (2129438)" userId="S::2129438@student.uwtsd.ac.uk::dcbbb3d5-7464-4aec-8b4f-90c221501e16" providerId="AD" clId="Web-{8C424DB3-E6A9-8DEF-468C-F30C6B953D6C}" dt="2024-03-08T00:55:20.114" v="325" actId="20577"/>
          <ac:spMkLst>
            <pc:docMk/>
            <pc:sldMk cId="3761110047" sldId="276"/>
            <ac:spMk id="2" creationId="{23A2DE6D-CD62-3795-2D77-435C1AF02CFA}"/>
          </ac:spMkLst>
        </pc:spChg>
        <pc:spChg chg="mod">
          <ac:chgData name="Tasmia Begum (2129438)" userId="S::2129438@student.uwtsd.ac.uk::dcbbb3d5-7464-4aec-8b4f-90c221501e16" providerId="AD" clId="Web-{8C424DB3-E6A9-8DEF-468C-F30C6B953D6C}" dt="2024-03-08T00:56:49.571" v="343" actId="20577"/>
          <ac:spMkLst>
            <pc:docMk/>
            <pc:sldMk cId="3761110047" sldId="276"/>
            <ac:spMk id="3" creationId="{ED75F0AE-D817-6DEF-DF1C-8F302373B6EB}"/>
          </ac:spMkLst>
        </pc:spChg>
      </pc:sldChg>
    </pc:docChg>
  </pc:docChgLst>
  <pc:docChgLst>
    <pc:chgData name="Nazma Begum (2129437)" userId="S::2129437@student.uwtsd.ac.uk::87c9e8dd-d96a-4e51-8372-835dacdf97d5" providerId="AD" clId="Web-{C0D368B5-AE36-7D86-B093-1B438E665204}"/>
    <pc:docChg chg="addSld modSld">
      <pc:chgData name="Nazma Begum (2129437)" userId="S::2129437@student.uwtsd.ac.uk::87c9e8dd-d96a-4e51-8372-835dacdf97d5" providerId="AD" clId="Web-{C0D368B5-AE36-7D86-B093-1B438E665204}" dt="2024-03-06T12:03:43.716" v="301" actId="1076"/>
      <pc:docMkLst>
        <pc:docMk/>
      </pc:docMkLst>
      <pc:sldChg chg="modSp">
        <pc:chgData name="Nazma Begum (2129437)" userId="S::2129437@student.uwtsd.ac.uk::87c9e8dd-d96a-4e51-8372-835dacdf97d5" providerId="AD" clId="Web-{C0D368B5-AE36-7D86-B093-1B438E665204}" dt="2024-03-06T11:37:03.136" v="146" actId="1076"/>
        <pc:sldMkLst>
          <pc:docMk/>
          <pc:sldMk cId="2244879417" sldId="259"/>
        </pc:sldMkLst>
        <pc:spChg chg="mod">
          <ac:chgData name="Nazma Begum (2129437)" userId="S::2129437@student.uwtsd.ac.uk::87c9e8dd-d96a-4e51-8372-835dacdf97d5" providerId="AD" clId="Web-{C0D368B5-AE36-7D86-B093-1B438E665204}" dt="2024-03-06T11:36:35.040" v="142" actId="20577"/>
          <ac:spMkLst>
            <pc:docMk/>
            <pc:sldMk cId="2244879417" sldId="259"/>
            <ac:spMk id="3" creationId="{3E0A943C-5895-17E9-40B3-8B71217FE092}"/>
          </ac:spMkLst>
        </pc:spChg>
        <pc:picChg chg="mod">
          <ac:chgData name="Nazma Begum (2129437)" userId="S::2129437@student.uwtsd.ac.uk::87c9e8dd-d96a-4e51-8372-835dacdf97d5" providerId="AD" clId="Web-{C0D368B5-AE36-7D86-B093-1B438E665204}" dt="2024-03-06T11:37:03.136" v="146" actId="1076"/>
          <ac:picMkLst>
            <pc:docMk/>
            <pc:sldMk cId="2244879417" sldId="259"/>
            <ac:picMk id="4" creationId="{E03ECC90-DD79-4821-BB35-B13BB4353B97}"/>
          </ac:picMkLst>
        </pc:picChg>
      </pc:sldChg>
      <pc:sldChg chg="modSp">
        <pc:chgData name="Nazma Begum (2129437)" userId="S::2129437@student.uwtsd.ac.uk::87c9e8dd-d96a-4e51-8372-835dacdf97d5" providerId="AD" clId="Web-{C0D368B5-AE36-7D86-B093-1B438E665204}" dt="2024-03-06T11:25:16.174" v="37" actId="14100"/>
        <pc:sldMkLst>
          <pc:docMk/>
          <pc:sldMk cId="1587272682" sldId="265"/>
        </pc:sldMkLst>
        <pc:spChg chg="mod">
          <ac:chgData name="Nazma Begum (2129437)" userId="S::2129437@student.uwtsd.ac.uk::87c9e8dd-d96a-4e51-8372-835dacdf97d5" providerId="AD" clId="Web-{C0D368B5-AE36-7D86-B093-1B438E665204}" dt="2024-03-06T11:25:11.048" v="36" actId="20577"/>
          <ac:spMkLst>
            <pc:docMk/>
            <pc:sldMk cId="1587272682" sldId="265"/>
            <ac:spMk id="5" creationId="{79C95A1D-470C-DFB1-EF39-26CD5D5DDEA0}"/>
          </ac:spMkLst>
        </pc:spChg>
        <pc:picChg chg="mod">
          <ac:chgData name="Nazma Begum (2129437)" userId="S::2129437@student.uwtsd.ac.uk::87c9e8dd-d96a-4e51-8372-835dacdf97d5" providerId="AD" clId="Web-{C0D368B5-AE36-7D86-B093-1B438E665204}" dt="2024-03-06T11:25:16.174" v="37" actId="14100"/>
          <ac:picMkLst>
            <pc:docMk/>
            <pc:sldMk cId="1587272682" sldId="265"/>
            <ac:picMk id="3" creationId="{25C3BD2A-0AE3-17E1-FE2B-385CCABB76F6}"/>
          </ac:picMkLst>
        </pc:picChg>
      </pc:sldChg>
      <pc:sldChg chg="addSp delSp modSp mod setBg">
        <pc:chgData name="Nazma Begum (2129437)" userId="S::2129437@student.uwtsd.ac.uk::87c9e8dd-d96a-4e51-8372-835dacdf97d5" providerId="AD" clId="Web-{C0D368B5-AE36-7D86-B093-1B438E665204}" dt="2024-03-06T12:02:57.416" v="295" actId="20577"/>
        <pc:sldMkLst>
          <pc:docMk/>
          <pc:sldMk cId="715912162" sldId="267"/>
        </pc:sldMkLst>
        <pc:spChg chg="mod">
          <ac:chgData name="Nazma Begum (2129437)" userId="S::2129437@student.uwtsd.ac.uk::87c9e8dd-d96a-4e51-8372-835dacdf97d5" providerId="AD" clId="Web-{C0D368B5-AE36-7D86-B093-1B438E665204}" dt="2024-03-06T12:01:33.143" v="286"/>
          <ac:spMkLst>
            <pc:docMk/>
            <pc:sldMk cId="715912162" sldId="267"/>
            <ac:spMk id="5" creationId="{7FFA520D-2B80-C5EF-F892-577A8981B56D}"/>
          </ac:spMkLst>
        </pc:spChg>
        <pc:spChg chg="del mod">
          <ac:chgData name="Nazma Begum (2129437)" userId="S::2129437@student.uwtsd.ac.uk::87c9e8dd-d96a-4e51-8372-835dacdf97d5" providerId="AD" clId="Web-{C0D368B5-AE36-7D86-B093-1B438E665204}" dt="2024-03-06T11:55:11.926" v="254"/>
          <ac:spMkLst>
            <pc:docMk/>
            <pc:sldMk cId="715912162" sldId="267"/>
            <ac:spMk id="6" creationId="{3C480424-DC38-9840-AC54-4787296C2F26}"/>
          </ac:spMkLst>
        </pc:spChg>
        <pc:spChg chg="mod ord">
          <ac:chgData name="Nazma Begum (2129437)" userId="S::2129437@student.uwtsd.ac.uk::87c9e8dd-d96a-4e51-8372-835dacdf97d5" providerId="AD" clId="Web-{C0D368B5-AE36-7D86-B093-1B438E665204}" dt="2024-03-06T12:02:57.416" v="295" actId="20577"/>
          <ac:spMkLst>
            <pc:docMk/>
            <pc:sldMk cId="715912162" sldId="267"/>
            <ac:spMk id="8" creationId="{009C8E21-7CA0-6D19-4F02-AD6C596F0858}"/>
          </ac:spMkLst>
        </pc:spChg>
        <pc:spChg chg="del mod">
          <ac:chgData name="Nazma Begum (2129437)" userId="S::2129437@student.uwtsd.ac.uk::87c9e8dd-d96a-4e51-8372-835dacdf97d5" providerId="AD" clId="Web-{C0D368B5-AE36-7D86-B093-1B438E665204}" dt="2024-03-06T11:55:06.831" v="253"/>
          <ac:spMkLst>
            <pc:docMk/>
            <pc:sldMk cId="715912162" sldId="267"/>
            <ac:spMk id="9" creationId="{6765471B-31AF-93D7-7164-FE2504127B44}"/>
          </ac:spMkLst>
        </pc:spChg>
        <pc:spChg chg="add del">
          <ac:chgData name="Nazma Begum (2129437)" userId="S::2129437@student.uwtsd.ac.uk::87c9e8dd-d96a-4e51-8372-835dacdf97d5" providerId="AD" clId="Web-{C0D368B5-AE36-7D86-B093-1B438E665204}" dt="2024-03-06T12:01:33.143" v="286"/>
          <ac:spMkLst>
            <pc:docMk/>
            <pc:sldMk cId="715912162" sldId="267"/>
            <ac:spMk id="15" creationId="{79BB35BC-D5C2-4C8B-A22A-A71E6191913B}"/>
          </ac:spMkLst>
        </pc:spChg>
        <pc:spChg chg="add del">
          <ac:chgData name="Nazma Begum (2129437)" userId="S::2129437@student.uwtsd.ac.uk::87c9e8dd-d96a-4e51-8372-835dacdf97d5" providerId="AD" clId="Web-{C0D368B5-AE36-7D86-B093-1B438E665204}" dt="2024-03-06T12:01:21.064" v="279"/>
          <ac:spMkLst>
            <pc:docMk/>
            <pc:sldMk cId="715912162" sldId="267"/>
            <ac:spMk id="20" creationId="{99192C51-B764-4A9B-9587-5EF8B628B8D9}"/>
          </ac:spMkLst>
        </pc:spChg>
        <pc:picChg chg="mod ord">
          <ac:chgData name="Nazma Begum (2129437)" userId="S::2129437@student.uwtsd.ac.uk::87c9e8dd-d96a-4e51-8372-835dacdf97d5" providerId="AD" clId="Web-{C0D368B5-AE36-7D86-B093-1B438E665204}" dt="2024-03-06T12:01:33.143" v="286"/>
          <ac:picMkLst>
            <pc:docMk/>
            <pc:sldMk cId="715912162" sldId="267"/>
            <ac:picMk id="10" creationId="{D8436BBD-4BCC-DBE5-D2B2-F58814FD9238}"/>
          </ac:picMkLst>
        </pc:picChg>
      </pc:sldChg>
      <pc:sldChg chg="addSp delSp modSp new">
        <pc:chgData name="Nazma Begum (2129437)" userId="S::2129437@student.uwtsd.ac.uk::87c9e8dd-d96a-4e51-8372-835dacdf97d5" providerId="AD" clId="Web-{C0D368B5-AE36-7D86-B093-1B438E665204}" dt="2024-03-06T12:03:43.716" v="301" actId="1076"/>
        <pc:sldMkLst>
          <pc:docMk/>
          <pc:sldMk cId="262223254" sldId="271"/>
        </pc:sldMkLst>
        <pc:spChg chg="del">
          <ac:chgData name="Nazma Begum (2129437)" userId="S::2129437@student.uwtsd.ac.uk::87c9e8dd-d96a-4e51-8372-835dacdf97d5" providerId="AD" clId="Web-{C0D368B5-AE36-7D86-B093-1B438E665204}" dt="2024-03-06T11:53:29.839" v="244"/>
          <ac:spMkLst>
            <pc:docMk/>
            <pc:sldMk cId="262223254" sldId="271"/>
            <ac:spMk id="2" creationId="{B0458B52-5F05-4B3F-A56A-358B42315214}"/>
          </ac:spMkLst>
        </pc:spChg>
        <pc:spChg chg="del">
          <ac:chgData name="Nazma Begum (2129437)" userId="S::2129437@student.uwtsd.ac.uk::87c9e8dd-d96a-4e51-8372-835dacdf97d5" providerId="AD" clId="Web-{C0D368B5-AE36-7D86-B093-1B438E665204}" dt="2024-03-06T11:53:25.980" v="243"/>
          <ac:spMkLst>
            <pc:docMk/>
            <pc:sldMk cId="262223254" sldId="271"/>
            <ac:spMk id="3" creationId="{DF87A698-91F0-E592-79CA-E419A0F9D805}"/>
          </ac:spMkLst>
        </pc:spChg>
        <pc:spChg chg="add mod">
          <ac:chgData name="Nazma Begum (2129437)" userId="S::2129437@student.uwtsd.ac.uk::87c9e8dd-d96a-4e51-8372-835dacdf97d5" providerId="AD" clId="Web-{C0D368B5-AE36-7D86-B093-1B438E665204}" dt="2024-03-06T12:03:32.231" v="298" actId="1076"/>
          <ac:spMkLst>
            <pc:docMk/>
            <pc:sldMk cId="262223254" sldId="271"/>
            <ac:spMk id="4" creationId="{F16D248C-864F-1E25-19E9-CE5FDDA421C6}"/>
          </ac:spMkLst>
        </pc:spChg>
        <pc:spChg chg="add mod">
          <ac:chgData name="Nazma Begum (2129437)" userId="S::2129437@student.uwtsd.ac.uk::87c9e8dd-d96a-4e51-8372-835dacdf97d5" providerId="AD" clId="Web-{C0D368B5-AE36-7D86-B093-1B438E665204}" dt="2024-03-06T12:03:43.716" v="301" actId="1076"/>
          <ac:spMkLst>
            <pc:docMk/>
            <pc:sldMk cId="262223254" sldId="271"/>
            <ac:spMk id="6" creationId="{CB84ACBE-D548-8B80-3850-EF2092997F2C}"/>
          </ac:spMkLst>
        </pc:spChg>
      </pc:sldChg>
    </pc:docChg>
  </pc:docChgLst>
  <pc:docChgLst>
    <pc:chgData name="Ayesha Khan (2129615)" userId="S::2129615@student.uwtsd.ac.uk::ec44fed6-cdb6-40c2-b964-31941bb35181" providerId="AD" clId="Web-{3B21193F-C6D0-66FF-5A2B-CBC17DF9652C}"/>
    <pc:docChg chg="modSld">
      <pc:chgData name="Ayesha Khan (2129615)" userId="S::2129615@student.uwtsd.ac.uk::ec44fed6-cdb6-40c2-b964-31941bb35181" providerId="AD" clId="Web-{3B21193F-C6D0-66FF-5A2B-CBC17DF9652C}" dt="2024-03-06T11:56:41.208" v="53" actId="20577"/>
      <pc:docMkLst>
        <pc:docMk/>
      </pc:docMkLst>
      <pc:sldChg chg="modSp">
        <pc:chgData name="Ayesha Khan (2129615)" userId="S::2129615@student.uwtsd.ac.uk::ec44fed6-cdb6-40c2-b964-31941bb35181" providerId="AD" clId="Web-{3B21193F-C6D0-66FF-5A2B-CBC17DF9652C}" dt="2024-03-06T11:56:41.208" v="53" actId="20577"/>
        <pc:sldMkLst>
          <pc:docMk/>
          <pc:sldMk cId="2633365993" sldId="270"/>
        </pc:sldMkLst>
        <pc:spChg chg="mod">
          <ac:chgData name="Ayesha Khan (2129615)" userId="S::2129615@student.uwtsd.ac.uk::ec44fed6-cdb6-40c2-b964-31941bb35181" providerId="AD" clId="Web-{3B21193F-C6D0-66FF-5A2B-CBC17DF9652C}" dt="2024-03-06T11:55:53.363" v="37" actId="20577"/>
          <ac:spMkLst>
            <pc:docMk/>
            <pc:sldMk cId="2633365993" sldId="270"/>
            <ac:spMk id="2" creationId="{0A40BDDF-1D6A-0396-4B24-853659A9C84B}"/>
          </ac:spMkLst>
        </pc:spChg>
        <pc:spChg chg="mod">
          <ac:chgData name="Ayesha Khan (2129615)" userId="S::2129615@student.uwtsd.ac.uk::ec44fed6-cdb6-40c2-b964-31941bb35181" providerId="AD" clId="Web-{3B21193F-C6D0-66FF-5A2B-CBC17DF9652C}" dt="2024-03-06T11:56:41.208" v="53" actId="20577"/>
          <ac:spMkLst>
            <pc:docMk/>
            <pc:sldMk cId="2633365993" sldId="270"/>
            <ac:spMk id="3" creationId="{26FEC4DD-673B-CCF8-8AF8-07499FD6862A}"/>
          </ac:spMkLst>
        </pc:spChg>
      </pc:sldChg>
    </pc:docChg>
  </pc:docChgLst>
  <pc:docChgLst>
    <pc:chgData name="Tasmia Begum (2129438)" userId="S::2129438@student.uwtsd.ac.uk::dcbbb3d5-7464-4aec-8b4f-90c221501e16" providerId="AD" clId="Web-{4FAFBA1C-4181-25F7-81D6-EDFBD7977365}"/>
    <pc:docChg chg="modSld">
      <pc:chgData name="Tasmia Begum (2129438)" userId="S::2129438@student.uwtsd.ac.uk::dcbbb3d5-7464-4aec-8b4f-90c221501e16" providerId="AD" clId="Web-{4FAFBA1C-4181-25F7-81D6-EDFBD7977365}" dt="2024-03-13T23:53:45.121" v="88" actId="20577"/>
      <pc:docMkLst>
        <pc:docMk/>
      </pc:docMkLst>
      <pc:sldChg chg="modSp">
        <pc:chgData name="Tasmia Begum (2129438)" userId="S::2129438@student.uwtsd.ac.uk::dcbbb3d5-7464-4aec-8b4f-90c221501e16" providerId="AD" clId="Web-{4FAFBA1C-4181-25F7-81D6-EDFBD7977365}" dt="2024-03-13T23:46:35.205" v="51" actId="20577"/>
        <pc:sldMkLst>
          <pc:docMk/>
          <pc:sldMk cId="1713788149" sldId="260"/>
        </pc:sldMkLst>
        <pc:spChg chg="mod">
          <ac:chgData name="Tasmia Begum (2129438)" userId="S::2129438@student.uwtsd.ac.uk::dcbbb3d5-7464-4aec-8b4f-90c221501e16" providerId="AD" clId="Web-{4FAFBA1C-4181-25F7-81D6-EDFBD7977365}" dt="2024-03-13T23:46:35.205" v="51" actId="20577"/>
          <ac:spMkLst>
            <pc:docMk/>
            <pc:sldMk cId="1713788149" sldId="260"/>
            <ac:spMk id="3" creationId="{15ABF5E6-CD9B-486B-1FC7-097769EA0F1C}"/>
          </ac:spMkLst>
        </pc:spChg>
        <pc:picChg chg="mod">
          <ac:chgData name="Tasmia Begum (2129438)" userId="S::2129438@student.uwtsd.ac.uk::dcbbb3d5-7464-4aec-8b4f-90c221501e16" providerId="AD" clId="Web-{4FAFBA1C-4181-25F7-81D6-EDFBD7977365}" dt="2024-03-13T23:45:38.264" v="46" actId="1076"/>
          <ac:picMkLst>
            <pc:docMk/>
            <pc:sldMk cId="1713788149" sldId="260"/>
            <ac:picMk id="4" creationId="{1CD55CCC-7055-8328-B056-F8BC24BF37B1}"/>
          </ac:picMkLst>
        </pc:picChg>
      </pc:sldChg>
      <pc:sldChg chg="modSp">
        <pc:chgData name="Tasmia Begum (2129438)" userId="S::2129438@student.uwtsd.ac.uk::dcbbb3d5-7464-4aec-8b4f-90c221501e16" providerId="AD" clId="Web-{4FAFBA1C-4181-25F7-81D6-EDFBD7977365}" dt="2024-03-13T23:53:45.121" v="88" actId="20577"/>
        <pc:sldMkLst>
          <pc:docMk/>
          <pc:sldMk cId="2541990482" sldId="261"/>
        </pc:sldMkLst>
        <pc:spChg chg="mod">
          <ac:chgData name="Tasmia Begum (2129438)" userId="S::2129438@student.uwtsd.ac.uk::dcbbb3d5-7464-4aec-8b4f-90c221501e16" providerId="AD" clId="Web-{4FAFBA1C-4181-25F7-81D6-EDFBD7977365}" dt="2024-03-13T23:53:45.121" v="88" actId="20577"/>
          <ac:spMkLst>
            <pc:docMk/>
            <pc:sldMk cId="2541990482" sldId="261"/>
            <ac:spMk id="3" creationId="{209189AE-A9F4-9EEC-9B6E-1D333A2EE86D}"/>
          </ac:spMkLst>
        </pc:spChg>
      </pc:sldChg>
      <pc:sldChg chg="addSp delSp modSp">
        <pc:chgData name="Tasmia Begum (2129438)" userId="S::2129438@student.uwtsd.ac.uk::dcbbb3d5-7464-4aec-8b4f-90c221501e16" providerId="AD" clId="Web-{4FAFBA1C-4181-25F7-81D6-EDFBD7977365}" dt="2024-03-13T23:43:57.446" v="41" actId="14100"/>
        <pc:sldMkLst>
          <pc:docMk/>
          <pc:sldMk cId="3761110047" sldId="276"/>
        </pc:sldMkLst>
        <pc:spChg chg="mod">
          <ac:chgData name="Tasmia Begum (2129438)" userId="S::2129438@student.uwtsd.ac.uk::dcbbb3d5-7464-4aec-8b4f-90c221501e16" providerId="AD" clId="Web-{4FAFBA1C-4181-25F7-81D6-EDFBD7977365}" dt="2024-03-13T23:43:02.615" v="34" actId="14100"/>
          <ac:spMkLst>
            <pc:docMk/>
            <pc:sldMk cId="3761110047" sldId="276"/>
            <ac:spMk id="2" creationId="{23A2DE6D-CD62-3795-2D77-435C1AF02CFA}"/>
          </ac:spMkLst>
        </pc:spChg>
        <pc:spChg chg="mod ord">
          <ac:chgData name="Tasmia Begum (2129438)" userId="S::2129438@student.uwtsd.ac.uk::dcbbb3d5-7464-4aec-8b4f-90c221501e16" providerId="AD" clId="Web-{4FAFBA1C-4181-25F7-81D6-EDFBD7977365}" dt="2024-03-13T23:43:45.648" v="39" actId="14100"/>
          <ac:spMkLst>
            <pc:docMk/>
            <pc:sldMk cId="3761110047" sldId="276"/>
            <ac:spMk id="3" creationId="{ED75F0AE-D817-6DEF-DF1C-8F302373B6EB}"/>
          </ac:spMkLst>
        </pc:spChg>
        <pc:spChg chg="add del">
          <ac:chgData name="Tasmia Begum (2129438)" userId="S::2129438@student.uwtsd.ac.uk::dcbbb3d5-7464-4aec-8b4f-90c221501e16" providerId="AD" clId="Web-{4FAFBA1C-4181-25F7-81D6-EDFBD7977365}" dt="2024-03-13T23:41:22.062" v="20"/>
          <ac:spMkLst>
            <pc:docMk/>
            <pc:sldMk cId="3761110047" sldId="276"/>
            <ac:spMk id="12" creationId="{058A14AF-9FB5-4CC7-BA35-E8E85D3EDF0E}"/>
          </ac:spMkLst>
        </pc:spChg>
        <pc:spChg chg="add del">
          <ac:chgData name="Tasmia Begum (2129438)" userId="S::2129438@student.uwtsd.ac.uk::dcbbb3d5-7464-4aec-8b4f-90c221501e16" providerId="AD" clId="Web-{4FAFBA1C-4181-25F7-81D6-EDFBD7977365}" dt="2024-03-13T23:41:22.062" v="20"/>
          <ac:spMkLst>
            <pc:docMk/>
            <pc:sldMk cId="3761110047" sldId="276"/>
            <ac:spMk id="14" creationId="{3A9A4357-BD1D-4622-A4FE-766E6AB8DE84}"/>
          </ac:spMkLst>
        </pc:spChg>
        <pc:spChg chg="add del">
          <ac:chgData name="Tasmia Begum (2129438)" userId="S::2129438@student.uwtsd.ac.uk::dcbbb3d5-7464-4aec-8b4f-90c221501e16" providerId="AD" clId="Web-{4FAFBA1C-4181-25F7-81D6-EDFBD7977365}" dt="2024-03-13T23:41:22.062" v="20"/>
          <ac:spMkLst>
            <pc:docMk/>
            <pc:sldMk cId="3761110047" sldId="276"/>
            <ac:spMk id="18" creationId="{E6995CE5-F890-4ABA-82A2-26507CE8D2A3}"/>
          </ac:spMkLst>
        </pc:spChg>
        <pc:spChg chg="add del">
          <ac:chgData name="Tasmia Begum (2129438)" userId="S::2129438@student.uwtsd.ac.uk::dcbbb3d5-7464-4aec-8b4f-90c221501e16" providerId="AD" clId="Web-{4FAFBA1C-4181-25F7-81D6-EDFBD7977365}" dt="2024-03-13T23:40:34.372" v="13"/>
          <ac:spMkLst>
            <pc:docMk/>
            <pc:sldMk cId="3761110047" sldId="276"/>
            <ac:spMk id="23" creationId="{F13C74B1-5B17-4795-BED0-7140497B445A}"/>
          </ac:spMkLst>
        </pc:spChg>
        <pc:spChg chg="add del">
          <ac:chgData name="Tasmia Begum (2129438)" userId="S::2129438@student.uwtsd.ac.uk::dcbbb3d5-7464-4aec-8b4f-90c221501e16" providerId="AD" clId="Web-{4FAFBA1C-4181-25F7-81D6-EDFBD7977365}" dt="2024-03-13T23:40:34.372" v="13"/>
          <ac:spMkLst>
            <pc:docMk/>
            <pc:sldMk cId="3761110047" sldId="276"/>
            <ac:spMk id="25" creationId="{D4974D33-8DC5-464E-8C6D-BE58F0669C17}"/>
          </ac:spMkLst>
        </pc:spChg>
        <pc:spChg chg="add del">
          <ac:chgData name="Tasmia Begum (2129438)" userId="S::2129438@student.uwtsd.ac.uk::dcbbb3d5-7464-4aec-8b4f-90c221501e16" providerId="AD" clId="Web-{4FAFBA1C-4181-25F7-81D6-EDFBD7977365}" dt="2024-03-13T23:41:11.890" v="15"/>
          <ac:spMkLst>
            <pc:docMk/>
            <pc:sldMk cId="3761110047" sldId="276"/>
            <ac:spMk id="27" creationId="{0007FE00-9498-4706-B255-6437B0252C02}"/>
          </ac:spMkLst>
        </pc:spChg>
        <pc:spChg chg="add del">
          <ac:chgData name="Tasmia Begum (2129438)" userId="S::2129438@student.uwtsd.ac.uk::dcbbb3d5-7464-4aec-8b4f-90c221501e16" providerId="AD" clId="Web-{4FAFBA1C-4181-25F7-81D6-EDFBD7977365}" dt="2024-03-13T23:41:11.890" v="15"/>
          <ac:spMkLst>
            <pc:docMk/>
            <pc:sldMk cId="3761110047" sldId="276"/>
            <ac:spMk id="28" creationId="{2EB492CD-616E-47F8-933B-5E2D952A0593}"/>
          </ac:spMkLst>
        </pc:spChg>
        <pc:spChg chg="add del">
          <ac:chgData name="Tasmia Begum (2129438)" userId="S::2129438@student.uwtsd.ac.uk::dcbbb3d5-7464-4aec-8b4f-90c221501e16" providerId="AD" clId="Web-{4FAFBA1C-4181-25F7-81D6-EDFBD7977365}" dt="2024-03-13T23:41:11.890" v="15"/>
          <ac:spMkLst>
            <pc:docMk/>
            <pc:sldMk cId="3761110047" sldId="276"/>
            <ac:spMk id="29" creationId="{59383CF9-23B5-4335-9B21-1791C4CF1C75}"/>
          </ac:spMkLst>
        </pc:spChg>
        <pc:spChg chg="add del">
          <ac:chgData name="Tasmia Begum (2129438)" userId="S::2129438@student.uwtsd.ac.uk::dcbbb3d5-7464-4aec-8b4f-90c221501e16" providerId="AD" clId="Web-{4FAFBA1C-4181-25F7-81D6-EDFBD7977365}" dt="2024-03-13T23:41:18.312" v="17"/>
          <ac:spMkLst>
            <pc:docMk/>
            <pc:sldMk cId="3761110047" sldId="276"/>
            <ac:spMk id="31" creationId="{7FF47CB7-972F-479F-A36D-9E72D26EC8DA}"/>
          </ac:spMkLst>
        </pc:spChg>
        <pc:spChg chg="add del">
          <ac:chgData name="Tasmia Begum (2129438)" userId="S::2129438@student.uwtsd.ac.uk::dcbbb3d5-7464-4aec-8b4f-90c221501e16" providerId="AD" clId="Web-{4FAFBA1C-4181-25F7-81D6-EDFBD7977365}" dt="2024-03-13T23:41:18.312" v="17"/>
          <ac:spMkLst>
            <pc:docMk/>
            <pc:sldMk cId="3761110047" sldId="276"/>
            <ac:spMk id="32" creationId="{0D153B68-5844-490D-8E67-F616D6D721CA}"/>
          </ac:spMkLst>
        </pc:spChg>
        <pc:spChg chg="add del">
          <ac:chgData name="Tasmia Begum (2129438)" userId="S::2129438@student.uwtsd.ac.uk::dcbbb3d5-7464-4aec-8b4f-90c221501e16" providerId="AD" clId="Web-{4FAFBA1C-4181-25F7-81D6-EDFBD7977365}" dt="2024-03-13T23:41:18.312" v="17"/>
          <ac:spMkLst>
            <pc:docMk/>
            <pc:sldMk cId="3761110047" sldId="276"/>
            <ac:spMk id="33" creationId="{9A0D773F-7A7D-4DBB-9DEA-86BB8B8F4BC8}"/>
          </ac:spMkLst>
        </pc:spChg>
        <pc:spChg chg="add del">
          <ac:chgData name="Tasmia Begum (2129438)" userId="S::2129438@student.uwtsd.ac.uk::dcbbb3d5-7464-4aec-8b4f-90c221501e16" providerId="AD" clId="Web-{4FAFBA1C-4181-25F7-81D6-EDFBD7977365}" dt="2024-03-13T23:41:21.984" v="19"/>
          <ac:spMkLst>
            <pc:docMk/>
            <pc:sldMk cId="3761110047" sldId="276"/>
            <ac:spMk id="35" creationId="{743AA782-23D1-4521-8CAD-47662984AA08}"/>
          </ac:spMkLst>
        </pc:spChg>
        <pc:spChg chg="add del">
          <ac:chgData name="Tasmia Begum (2129438)" userId="S::2129438@student.uwtsd.ac.uk::dcbbb3d5-7464-4aec-8b4f-90c221501e16" providerId="AD" clId="Web-{4FAFBA1C-4181-25F7-81D6-EDFBD7977365}" dt="2024-03-13T23:41:21.984" v="19"/>
          <ac:spMkLst>
            <pc:docMk/>
            <pc:sldMk cId="3761110047" sldId="276"/>
            <ac:spMk id="36" creationId="{71877DBC-BB60-40F0-AC93-2ACDBAAE60CE}"/>
          </ac:spMkLst>
        </pc:spChg>
        <pc:spChg chg="add">
          <ac:chgData name="Tasmia Begum (2129438)" userId="S::2129438@student.uwtsd.ac.uk::dcbbb3d5-7464-4aec-8b4f-90c221501e16" providerId="AD" clId="Web-{4FAFBA1C-4181-25F7-81D6-EDFBD7977365}" dt="2024-03-13T23:41:22.062" v="20"/>
          <ac:spMkLst>
            <pc:docMk/>
            <pc:sldMk cId="3761110047" sldId="276"/>
            <ac:spMk id="38" creationId="{7FF47CB7-972F-479F-A36D-9E72D26EC8DA}"/>
          </ac:spMkLst>
        </pc:spChg>
        <pc:spChg chg="add">
          <ac:chgData name="Tasmia Begum (2129438)" userId="S::2129438@student.uwtsd.ac.uk::dcbbb3d5-7464-4aec-8b4f-90c221501e16" providerId="AD" clId="Web-{4FAFBA1C-4181-25F7-81D6-EDFBD7977365}" dt="2024-03-13T23:41:22.062" v="20"/>
          <ac:spMkLst>
            <pc:docMk/>
            <pc:sldMk cId="3761110047" sldId="276"/>
            <ac:spMk id="39" creationId="{0D153B68-5844-490D-8E67-F616D6D721CA}"/>
          </ac:spMkLst>
        </pc:spChg>
        <pc:spChg chg="add">
          <ac:chgData name="Tasmia Begum (2129438)" userId="S::2129438@student.uwtsd.ac.uk::dcbbb3d5-7464-4aec-8b4f-90c221501e16" providerId="AD" clId="Web-{4FAFBA1C-4181-25F7-81D6-EDFBD7977365}" dt="2024-03-13T23:41:22.062" v="20"/>
          <ac:spMkLst>
            <pc:docMk/>
            <pc:sldMk cId="3761110047" sldId="276"/>
            <ac:spMk id="40" creationId="{9A0D773F-7A7D-4DBB-9DEA-86BB8B8F4BC8}"/>
          </ac:spMkLst>
        </pc:spChg>
        <pc:picChg chg="mod">
          <ac:chgData name="Tasmia Begum (2129438)" userId="S::2129438@student.uwtsd.ac.uk::dcbbb3d5-7464-4aec-8b4f-90c221501e16" providerId="AD" clId="Web-{4FAFBA1C-4181-25F7-81D6-EDFBD7977365}" dt="2024-03-13T23:43:57.446" v="41" actId="14100"/>
          <ac:picMkLst>
            <pc:docMk/>
            <pc:sldMk cId="3761110047" sldId="276"/>
            <ac:picMk id="6" creationId="{90D2D85C-B5B0-4249-8BC6-53953B753F5F}"/>
          </ac:picMkLst>
        </pc:picChg>
      </pc:sldChg>
      <pc:sldChg chg="addSp modSp mod setBg">
        <pc:chgData name="Tasmia Begum (2129438)" userId="S::2129438@student.uwtsd.ac.uk::dcbbb3d5-7464-4aec-8b4f-90c221501e16" providerId="AD" clId="Web-{4FAFBA1C-4181-25F7-81D6-EDFBD7977365}" dt="2024-03-13T23:52:29.398" v="85" actId="1076"/>
        <pc:sldMkLst>
          <pc:docMk/>
          <pc:sldMk cId="3772117166" sldId="279"/>
        </pc:sldMkLst>
        <pc:spChg chg="mod">
          <ac:chgData name="Tasmia Begum (2129438)" userId="S::2129438@student.uwtsd.ac.uk::dcbbb3d5-7464-4aec-8b4f-90c221501e16" providerId="AD" clId="Web-{4FAFBA1C-4181-25F7-81D6-EDFBD7977365}" dt="2024-03-13T23:50:19.735" v="68" actId="1076"/>
          <ac:spMkLst>
            <pc:docMk/>
            <pc:sldMk cId="3772117166" sldId="279"/>
            <ac:spMk id="5" creationId="{B82C66CE-9864-DC0F-E665-5D25ECE8FC53}"/>
          </ac:spMkLst>
        </pc:spChg>
        <pc:spChg chg="mod">
          <ac:chgData name="Tasmia Begum (2129438)" userId="S::2129438@student.uwtsd.ac.uk::dcbbb3d5-7464-4aec-8b4f-90c221501e16" providerId="AD" clId="Web-{4FAFBA1C-4181-25F7-81D6-EDFBD7977365}" dt="2024-03-13T23:52:29.398" v="85" actId="1076"/>
          <ac:spMkLst>
            <pc:docMk/>
            <pc:sldMk cId="3772117166" sldId="279"/>
            <ac:spMk id="6" creationId="{1196B455-ABFC-2654-5E94-97D4889F6729}"/>
          </ac:spMkLst>
        </pc:spChg>
        <pc:grpChg chg="add">
          <ac:chgData name="Tasmia Begum (2129438)" userId="S::2129438@student.uwtsd.ac.uk::dcbbb3d5-7464-4aec-8b4f-90c221501e16" providerId="AD" clId="Web-{4FAFBA1C-4181-25F7-81D6-EDFBD7977365}" dt="2024-03-13T23:49:15.997" v="62"/>
          <ac:grpSpMkLst>
            <pc:docMk/>
            <pc:sldMk cId="3772117166" sldId="279"/>
            <ac:grpSpMk id="12" creationId="{5EFBDE31-BB3E-6CFC-23CD-B5976DA38438}"/>
          </ac:grpSpMkLst>
        </pc:grpChg>
        <pc:picChg chg="add mod">
          <ac:chgData name="Tasmia Begum (2129438)" userId="S::2129438@student.uwtsd.ac.uk::dcbbb3d5-7464-4aec-8b4f-90c221501e16" providerId="AD" clId="Web-{4FAFBA1C-4181-25F7-81D6-EDFBD7977365}" dt="2024-03-13T23:49:54.718" v="67" actId="14100"/>
          <ac:picMkLst>
            <pc:docMk/>
            <pc:sldMk cId="3772117166" sldId="279"/>
            <ac:picMk id="8" creationId="{0CFD9041-8B4E-CED0-BE31-4B3A27DC1774}"/>
          </ac:picMkLst>
        </pc:picChg>
      </pc:sldChg>
    </pc:docChg>
  </pc:docChgLst>
  <pc:docChgLst>
    <pc:chgData name="Nazma Begum (2129437)" userId="S::2129437@student.uwtsd.ac.uk::87c9e8dd-d96a-4e51-8372-835dacdf97d5" providerId="AD" clId="Web-{37192B9C-81C7-66DE-6B32-7145ECE010E7}"/>
    <pc:docChg chg="modSld sldOrd">
      <pc:chgData name="Nazma Begum (2129437)" userId="S::2129437@student.uwtsd.ac.uk::87c9e8dd-d96a-4e51-8372-835dacdf97d5" providerId="AD" clId="Web-{37192B9C-81C7-66DE-6B32-7145ECE010E7}" dt="2024-03-04T11:29:45.906" v="91" actId="20577"/>
      <pc:docMkLst>
        <pc:docMk/>
      </pc:docMkLst>
      <pc:sldChg chg="ord">
        <pc:chgData name="Nazma Begum (2129437)" userId="S::2129437@student.uwtsd.ac.uk::87c9e8dd-d96a-4e51-8372-835dacdf97d5" providerId="AD" clId="Web-{37192B9C-81C7-66DE-6B32-7145ECE010E7}" dt="2024-03-04T11:04:49.913" v="1"/>
        <pc:sldMkLst>
          <pc:docMk/>
          <pc:sldMk cId="3434447762" sldId="258"/>
        </pc:sldMkLst>
      </pc:sldChg>
      <pc:sldChg chg="modSp">
        <pc:chgData name="Nazma Begum (2129437)" userId="S::2129437@student.uwtsd.ac.uk::87c9e8dd-d96a-4e51-8372-835dacdf97d5" providerId="AD" clId="Web-{37192B9C-81C7-66DE-6B32-7145ECE010E7}" dt="2024-03-04T11:04:26.568" v="0" actId="14100"/>
        <pc:sldMkLst>
          <pc:docMk/>
          <pc:sldMk cId="2244879417" sldId="259"/>
        </pc:sldMkLst>
        <pc:picChg chg="mod">
          <ac:chgData name="Nazma Begum (2129437)" userId="S::2129437@student.uwtsd.ac.uk::87c9e8dd-d96a-4e51-8372-835dacdf97d5" providerId="AD" clId="Web-{37192B9C-81C7-66DE-6B32-7145ECE010E7}" dt="2024-03-04T11:04:26.568" v="0" actId="14100"/>
          <ac:picMkLst>
            <pc:docMk/>
            <pc:sldMk cId="2244879417" sldId="259"/>
            <ac:picMk id="4" creationId="{E03ECC90-DD79-4821-BB35-B13BB4353B97}"/>
          </ac:picMkLst>
        </pc:picChg>
      </pc:sldChg>
      <pc:sldChg chg="modSp">
        <pc:chgData name="Nazma Begum (2129437)" userId="S::2129437@student.uwtsd.ac.uk::87c9e8dd-d96a-4e51-8372-835dacdf97d5" providerId="AD" clId="Web-{37192B9C-81C7-66DE-6B32-7145ECE010E7}" dt="2024-03-04T11:28:37.029" v="88" actId="20577"/>
        <pc:sldMkLst>
          <pc:docMk/>
          <pc:sldMk cId="2541990482" sldId="261"/>
        </pc:sldMkLst>
        <pc:spChg chg="mod">
          <ac:chgData name="Nazma Begum (2129437)" userId="S::2129437@student.uwtsd.ac.uk::87c9e8dd-d96a-4e51-8372-835dacdf97d5" providerId="AD" clId="Web-{37192B9C-81C7-66DE-6B32-7145ECE010E7}" dt="2024-03-04T11:28:37.029" v="88" actId="20577"/>
          <ac:spMkLst>
            <pc:docMk/>
            <pc:sldMk cId="2541990482" sldId="261"/>
            <ac:spMk id="3" creationId="{209189AE-A9F4-9EEC-9B6E-1D333A2EE86D}"/>
          </ac:spMkLst>
        </pc:spChg>
      </pc:sldChg>
      <pc:sldChg chg="modSp">
        <pc:chgData name="Nazma Begum (2129437)" userId="S::2129437@student.uwtsd.ac.uk::87c9e8dd-d96a-4e51-8372-835dacdf97d5" providerId="AD" clId="Web-{37192B9C-81C7-66DE-6B32-7145ECE010E7}" dt="2024-03-04T11:29:45.906" v="91" actId="20577"/>
        <pc:sldMkLst>
          <pc:docMk/>
          <pc:sldMk cId="3271752101" sldId="263"/>
        </pc:sldMkLst>
        <pc:spChg chg="mod">
          <ac:chgData name="Nazma Begum (2129437)" userId="S::2129437@student.uwtsd.ac.uk::87c9e8dd-d96a-4e51-8372-835dacdf97d5" providerId="AD" clId="Web-{37192B9C-81C7-66DE-6B32-7145ECE010E7}" dt="2024-03-04T11:29:45.906" v="91" actId="20577"/>
          <ac:spMkLst>
            <pc:docMk/>
            <pc:sldMk cId="3271752101" sldId="263"/>
            <ac:spMk id="2" creationId="{BB2ED7A1-D329-FB2F-541A-01CDA5ABCBDC}"/>
          </ac:spMkLst>
        </pc:spChg>
      </pc:sldChg>
      <pc:sldChg chg="addSp delSp modSp">
        <pc:chgData name="Nazma Begum (2129437)" userId="S::2129437@student.uwtsd.ac.uk::87c9e8dd-d96a-4e51-8372-835dacdf97d5" providerId="AD" clId="Web-{37192B9C-81C7-66DE-6B32-7145ECE010E7}" dt="2024-03-04T11:20:28.532" v="72" actId="20577"/>
        <pc:sldMkLst>
          <pc:docMk/>
          <pc:sldMk cId="1587272682" sldId="265"/>
        </pc:sldMkLst>
        <pc:spChg chg="add del mod">
          <ac:chgData name="Nazma Begum (2129437)" userId="S::2129437@student.uwtsd.ac.uk::87c9e8dd-d96a-4e51-8372-835dacdf97d5" providerId="AD" clId="Web-{37192B9C-81C7-66DE-6B32-7145ECE010E7}" dt="2024-03-04T11:07:01.963" v="8"/>
          <ac:spMkLst>
            <pc:docMk/>
            <pc:sldMk cId="1587272682" sldId="265"/>
            <ac:spMk id="4" creationId="{9F07D750-C935-2769-07FE-958D3F0A1FEC}"/>
          </ac:spMkLst>
        </pc:spChg>
        <pc:spChg chg="add mod">
          <ac:chgData name="Nazma Begum (2129437)" userId="S::2129437@student.uwtsd.ac.uk::87c9e8dd-d96a-4e51-8372-835dacdf97d5" providerId="AD" clId="Web-{37192B9C-81C7-66DE-6B32-7145ECE010E7}" dt="2024-03-04T11:20:28.532" v="72" actId="20577"/>
          <ac:spMkLst>
            <pc:docMk/>
            <pc:sldMk cId="1587272682" sldId="265"/>
            <ac:spMk id="5" creationId="{79C95A1D-470C-DFB1-EF39-26CD5D5DDEA0}"/>
          </ac:spMkLst>
        </pc:spChg>
        <pc:spChg chg="del">
          <ac:chgData name="Nazma Begum (2129437)" userId="S::2129437@student.uwtsd.ac.uk::87c9e8dd-d96a-4e51-8372-835dacdf97d5" providerId="AD" clId="Web-{37192B9C-81C7-66DE-6B32-7145ECE010E7}" dt="2024-03-04T11:06:19.649" v="2"/>
          <ac:spMkLst>
            <pc:docMk/>
            <pc:sldMk cId="1587272682" sldId="265"/>
            <ac:spMk id="18" creationId="{1F31C140-59E8-EA97-C256-1BE10559395D}"/>
          </ac:spMkLst>
        </pc:spChg>
        <pc:picChg chg="add mod ord">
          <ac:chgData name="Nazma Begum (2129437)" userId="S::2129437@student.uwtsd.ac.uk::87c9e8dd-d96a-4e51-8372-835dacdf97d5" providerId="AD" clId="Web-{37192B9C-81C7-66DE-6B32-7145ECE010E7}" dt="2024-03-04T11:07:05.401" v="9" actId="14100"/>
          <ac:picMkLst>
            <pc:docMk/>
            <pc:sldMk cId="1587272682" sldId="265"/>
            <ac:picMk id="3" creationId="{25C3BD2A-0AE3-17E1-FE2B-385CCABB76F6}"/>
          </ac:picMkLst>
        </pc:picChg>
      </pc:sldChg>
      <pc:sldChg chg="modSp">
        <pc:chgData name="Nazma Begum (2129437)" userId="S::2129437@student.uwtsd.ac.uk::87c9e8dd-d96a-4e51-8372-835dacdf97d5" providerId="AD" clId="Web-{37192B9C-81C7-66DE-6B32-7145ECE010E7}" dt="2024-03-04T11:22:42.629" v="73" actId="1076"/>
        <pc:sldMkLst>
          <pc:docMk/>
          <pc:sldMk cId="715912162" sldId="267"/>
        </pc:sldMkLst>
        <pc:spChg chg="mod">
          <ac:chgData name="Nazma Begum (2129437)" userId="S::2129437@student.uwtsd.ac.uk::87c9e8dd-d96a-4e51-8372-835dacdf97d5" providerId="AD" clId="Web-{37192B9C-81C7-66DE-6B32-7145ECE010E7}" dt="2024-03-04T11:22:42.629" v="73" actId="1076"/>
          <ac:spMkLst>
            <pc:docMk/>
            <pc:sldMk cId="715912162" sldId="267"/>
            <ac:spMk id="6" creationId="{3C480424-DC38-9840-AC54-4787296C2F26}"/>
          </ac:spMkLst>
        </pc:spChg>
      </pc:sldChg>
    </pc:docChg>
  </pc:docChgLst>
  <pc:docChgLst>
    <pc:chgData name="Ayesha Khan" userId="ec44fed6-cdb6-40c2-b964-31941bb35181" providerId="ADAL" clId="{A3198764-3E6F-4347-B886-D6C15ACF072D}"/>
    <pc:docChg chg="modSld">
      <pc:chgData name="Ayesha Khan" userId="ec44fed6-cdb6-40c2-b964-31941bb35181" providerId="ADAL" clId="{A3198764-3E6F-4347-B886-D6C15ACF072D}" dt="2024-02-28T11:18:24.660" v="3" actId="20577"/>
      <pc:docMkLst>
        <pc:docMk/>
      </pc:docMkLst>
      <pc:sldChg chg="modSp">
        <pc:chgData name="Ayesha Khan" userId="ec44fed6-cdb6-40c2-b964-31941bb35181" providerId="ADAL" clId="{A3198764-3E6F-4347-B886-D6C15ACF072D}" dt="2024-02-28T11:18:24.660" v="3" actId="20577"/>
        <pc:sldMkLst>
          <pc:docMk/>
          <pc:sldMk cId="4097765910" sldId="257"/>
        </pc:sldMkLst>
        <pc:spChg chg="mod">
          <ac:chgData name="Ayesha Khan" userId="ec44fed6-cdb6-40c2-b964-31941bb35181" providerId="ADAL" clId="{A3198764-3E6F-4347-B886-D6C15ACF072D}" dt="2024-02-28T11:18:24.660" v="3" actId="20577"/>
          <ac:spMkLst>
            <pc:docMk/>
            <pc:sldMk cId="4097765910" sldId="257"/>
            <ac:spMk id="3" creationId="{033E953B-642E-A598-5A9D-A3BC9367E8DC}"/>
          </ac:spMkLst>
        </pc:spChg>
      </pc:sldChg>
    </pc:docChg>
  </pc:docChgLst>
  <pc:docChgLst>
    <pc:chgData name="Nazma Begum (2129437)" userId="S::2129437@student.uwtsd.ac.uk::87c9e8dd-d96a-4e51-8372-835dacdf97d5" providerId="AD" clId="Web-{45AE28DA-83F8-29F6-CCB7-25B468639A61}"/>
    <pc:docChg chg="modSld">
      <pc:chgData name="Nazma Begum (2129437)" userId="S::2129437@student.uwtsd.ac.uk::87c9e8dd-d96a-4e51-8372-835dacdf97d5" providerId="AD" clId="Web-{45AE28DA-83F8-29F6-CCB7-25B468639A61}" dt="2024-03-18T09:56:44.880" v="78" actId="1076"/>
      <pc:docMkLst>
        <pc:docMk/>
      </pc:docMkLst>
      <pc:sldChg chg="modSp">
        <pc:chgData name="Nazma Begum (2129437)" userId="S::2129437@student.uwtsd.ac.uk::87c9e8dd-d96a-4e51-8372-835dacdf97d5" providerId="AD" clId="Web-{45AE28DA-83F8-29F6-CCB7-25B468639A61}" dt="2024-03-18T09:54:01.947" v="43" actId="20577"/>
        <pc:sldMkLst>
          <pc:docMk/>
          <pc:sldMk cId="1231426922" sldId="264"/>
        </pc:sldMkLst>
        <pc:spChg chg="mod">
          <ac:chgData name="Nazma Begum (2129437)" userId="S::2129437@student.uwtsd.ac.uk::87c9e8dd-d96a-4e51-8372-835dacdf97d5" providerId="AD" clId="Web-{45AE28DA-83F8-29F6-CCB7-25B468639A61}" dt="2024-03-18T09:54:01.947" v="43" actId="20577"/>
          <ac:spMkLst>
            <pc:docMk/>
            <pc:sldMk cId="1231426922" sldId="264"/>
            <ac:spMk id="3" creationId="{82C37D1B-8187-F14F-7965-891FBBADD8F6}"/>
          </ac:spMkLst>
        </pc:spChg>
      </pc:sldChg>
      <pc:sldChg chg="modSp">
        <pc:chgData name="Nazma Begum (2129437)" userId="S::2129437@student.uwtsd.ac.uk::87c9e8dd-d96a-4e51-8372-835dacdf97d5" providerId="AD" clId="Web-{45AE28DA-83F8-29F6-CCB7-25B468639A61}" dt="2024-03-18T09:56:44.880" v="78" actId="1076"/>
        <pc:sldMkLst>
          <pc:docMk/>
          <pc:sldMk cId="2593909761" sldId="275"/>
        </pc:sldMkLst>
        <pc:spChg chg="mod">
          <ac:chgData name="Nazma Begum (2129437)" userId="S::2129437@student.uwtsd.ac.uk::87c9e8dd-d96a-4e51-8372-835dacdf97d5" providerId="AD" clId="Web-{45AE28DA-83F8-29F6-CCB7-25B468639A61}" dt="2024-03-18T09:56:44.880" v="78" actId="1076"/>
          <ac:spMkLst>
            <pc:docMk/>
            <pc:sldMk cId="2593909761" sldId="275"/>
            <ac:spMk id="3" creationId="{87D9E4EB-46D8-AE4A-5638-12B28D4077E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C1CC30-C4F0-46DD-9D8A-076B0E9B395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3074F2A6-06FF-43E8-AE9E-AA59643B74F2}">
      <dgm:prSet/>
      <dgm:spPr/>
      <dgm:t>
        <a:bodyPr/>
        <a:lstStyle/>
        <a:p>
          <a:r>
            <a:rPr lang="en-GB" b="1"/>
            <a:t>Henry Fayol made 14 principles of Management</a:t>
          </a:r>
          <a:endParaRPr lang="en-US"/>
        </a:p>
      </dgm:t>
    </dgm:pt>
    <dgm:pt modelId="{BCB1744F-3FA5-4B83-AE33-204D65536D82}" type="parTrans" cxnId="{CE6954A1-E4A3-414D-8C2E-D045D37D745E}">
      <dgm:prSet/>
      <dgm:spPr/>
      <dgm:t>
        <a:bodyPr/>
        <a:lstStyle/>
        <a:p>
          <a:endParaRPr lang="en-US"/>
        </a:p>
      </dgm:t>
    </dgm:pt>
    <dgm:pt modelId="{972557D9-F8AA-4BAA-AF78-744306CBDAC8}" type="sibTrans" cxnId="{CE6954A1-E4A3-414D-8C2E-D045D37D745E}">
      <dgm:prSet/>
      <dgm:spPr/>
      <dgm:t>
        <a:bodyPr/>
        <a:lstStyle/>
        <a:p>
          <a:endParaRPr lang="en-US"/>
        </a:p>
      </dgm:t>
    </dgm:pt>
    <dgm:pt modelId="{BE94F812-4C70-4D1A-B2B7-EC72D2E5FFBC}">
      <dgm:prSet/>
      <dgm:spPr/>
      <dgm:t>
        <a:bodyPr/>
        <a:lstStyle/>
        <a:p>
          <a:r>
            <a:rPr lang="en-GB" b="1"/>
            <a:t>Division of work</a:t>
          </a:r>
          <a:endParaRPr lang="en-US"/>
        </a:p>
      </dgm:t>
    </dgm:pt>
    <dgm:pt modelId="{974F7F80-281A-4748-8CF3-BA53AA5F5768}" type="parTrans" cxnId="{F57E1638-4C3D-493C-A0E4-C33E98DAE67B}">
      <dgm:prSet/>
      <dgm:spPr/>
      <dgm:t>
        <a:bodyPr/>
        <a:lstStyle/>
        <a:p>
          <a:endParaRPr lang="en-US"/>
        </a:p>
      </dgm:t>
    </dgm:pt>
    <dgm:pt modelId="{2BA87ED5-AEE4-4DA6-A7DA-51B283042C37}" type="sibTrans" cxnId="{F57E1638-4C3D-493C-A0E4-C33E98DAE67B}">
      <dgm:prSet/>
      <dgm:spPr/>
      <dgm:t>
        <a:bodyPr/>
        <a:lstStyle/>
        <a:p>
          <a:endParaRPr lang="en-US"/>
        </a:p>
      </dgm:t>
    </dgm:pt>
    <dgm:pt modelId="{8423FC73-C7FD-4671-A1DB-468ED40C3948}">
      <dgm:prSet/>
      <dgm:spPr/>
      <dgm:t>
        <a:bodyPr/>
        <a:lstStyle/>
        <a:p>
          <a:r>
            <a:rPr lang="en-GB" b="1"/>
            <a:t>Authority and Responsibility</a:t>
          </a:r>
          <a:endParaRPr lang="en-US"/>
        </a:p>
      </dgm:t>
    </dgm:pt>
    <dgm:pt modelId="{2F20C9EB-31BE-426B-B4E4-9CF1F520C5AB}" type="parTrans" cxnId="{48DFEE85-F45E-4377-9C62-E7CBAF3B3646}">
      <dgm:prSet/>
      <dgm:spPr/>
      <dgm:t>
        <a:bodyPr/>
        <a:lstStyle/>
        <a:p>
          <a:endParaRPr lang="en-US"/>
        </a:p>
      </dgm:t>
    </dgm:pt>
    <dgm:pt modelId="{2407DB3E-5BF6-4D84-83F3-A561B472957A}" type="sibTrans" cxnId="{48DFEE85-F45E-4377-9C62-E7CBAF3B3646}">
      <dgm:prSet/>
      <dgm:spPr/>
      <dgm:t>
        <a:bodyPr/>
        <a:lstStyle/>
        <a:p>
          <a:endParaRPr lang="en-US"/>
        </a:p>
      </dgm:t>
    </dgm:pt>
    <dgm:pt modelId="{FC1CAD45-C3F9-47CB-ADE5-82E2E2CB2D38}">
      <dgm:prSet/>
      <dgm:spPr/>
      <dgm:t>
        <a:bodyPr/>
        <a:lstStyle/>
        <a:p>
          <a:r>
            <a:rPr lang="en-GB" b="1"/>
            <a:t>Discipline</a:t>
          </a:r>
          <a:endParaRPr lang="en-US"/>
        </a:p>
      </dgm:t>
    </dgm:pt>
    <dgm:pt modelId="{C182A780-286B-4855-8FE7-A772BE1A32A4}" type="parTrans" cxnId="{8B708FF9-B4B1-44E9-B278-88CC7AFFA2C9}">
      <dgm:prSet/>
      <dgm:spPr/>
      <dgm:t>
        <a:bodyPr/>
        <a:lstStyle/>
        <a:p>
          <a:endParaRPr lang="en-US"/>
        </a:p>
      </dgm:t>
    </dgm:pt>
    <dgm:pt modelId="{738DB1A8-F18E-4D16-ABB4-34F4B3D884BE}" type="sibTrans" cxnId="{8B708FF9-B4B1-44E9-B278-88CC7AFFA2C9}">
      <dgm:prSet/>
      <dgm:spPr/>
      <dgm:t>
        <a:bodyPr/>
        <a:lstStyle/>
        <a:p>
          <a:endParaRPr lang="en-US"/>
        </a:p>
      </dgm:t>
    </dgm:pt>
    <dgm:pt modelId="{C7581244-063C-4C6F-8B1A-07ED50B43C96}">
      <dgm:prSet/>
      <dgm:spPr/>
      <dgm:t>
        <a:bodyPr/>
        <a:lstStyle/>
        <a:p>
          <a:r>
            <a:rPr lang="en-GB" b="1"/>
            <a:t>Unity of Command</a:t>
          </a:r>
          <a:endParaRPr lang="en-US"/>
        </a:p>
      </dgm:t>
    </dgm:pt>
    <dgm:pt modelId="{3B2ADA29-DAA6-424A-A436-F1758864D0A9}" type="parTrans" cxnId="{F519C168-6143-4E9C-B476-4281F4578A8F}">
      <dgm:prSet/>
      <dgm:spPr/>
      <dgm:t>
        <a:bodyPr/>
        <a:lstStyle/>
        <a:p>
          <a:endParaRPr lang="en-US"/>
        </a:p>
      </dgm:t>
    </dgm:pt>
    <dgm:pt modelId="{2C7E4EDD-0F13-434A-A879-D6B2419ED5CD}" type="sibTrans" cxnId="{F519C168-6143-4E9C-B476-4281F4578A8F}">
      <dgm:prSet/>
      <dgm:spPr/>
      <dgm:t>
        <a:bodyPr/>
        <a:lstStyle/>
        <a:p>
          <a:endParaRPr lang="en-US"/>
        </a:p>
      </dgm:t>
    </dgm:pt>
    <dgm:pt modelId="{9352CF43-AE03-4860-BF78-389F10E1BA53}">
      <dgm:prSet/>
      <dgm:spPr/>
      <dgm:t>
        <a:bodyPr/>
        <a:lstStyle/>
        <a:p>
          <a:r>
            <a:rPr lang="en-GB" b="1"/>
            <a:t>Unity of direction</a:t>
          </a:r>
          <a:endParaRPr lang="en-US"/>
        </a:p>
      </dgm:t>
    </dgm:pt>
    <dgm:pt modelId="{5B8B2D3F-16A3-4AA5-9423-035FADBABBDE}" type="parTrans" cxnId="{5B8A25F0-7907-4B8D-9167-8623FBC55348}">
      <dgm:prSet/>
      <dgm:spPr/>
      <dgm:t>
        <a:bodyPr/>
        <a:lstStyle/>
        <a:p>
          <a:endParaRPr lang="en-US"/>
        </a:p>
      </dgm:t>
    </dgm:pt>
    <dgm:pt modelId="{4AD94E81-3117-47A6-94C5-34266CE6DF2C}" type="sibTrans" cxnId="{5B8A25F0-7907-4B8D-9167-8623FBC55348}">
      <dgm:prSet/>
      <dgm:spPr/>
      <dgm:t>
        <a:bodyPr/>
        <a:lstStyle/>
        <a:p>
          <a:endParaRPr lang="en-US"/>
        </a:p>
      </dgm:t>
    </dgm:pt>
    <dgm:pt modelId="{523AF9F0-6518-4FFC-9C24-60E504EB7A81}">
      <dgm:prSet/>
      <dgm:spPr/>
      <dgm:t>
        <a:bodyPr/>
        <a:lstStyle/>
        <a:p>
          <a:r>
            <a:rPr lang="en-GB" b="1"/>
            <a:t>Subordination of Individual interest to general interest</a:t>
          </a:r>
          <a:endParaRPr lang="en-US"/>
        </a:p>
      </dgm:t>
    </dgm:pt>
    <dgm:pt modelId="{98E269E2-1A66-451D-8EDF-1A3927E89544}" type="parTrans" cxnId="{506F633B-49F2-4ADD-9A23-281A5A4413B4}">
      <dgm:prSet/>
      <dgm:spPr/>
      <dgm:t>
        <a:bodyPr/>
        <a:lstStyle/>
        <a:p>
          <a:endParaRPr lang="en-US"/>
        </a:p>
      </dgm:t>
    </dgm:pt>
    <dgm:pt modelId="{7F55971C-9B1D-4A66-8906-C78022A2D3A8}" type="sibTrans" cxnId="{506F633B-49F2-4ADD-9A23-281A5A4413B4}">
      <dgm:prSet/>
      <dgm:spPr/>
      <dgm:t>
        <a:bodyPr/>
        <a:lstStyle/>
        <a:p>
          <a:endParaRPr lang="en-US"/>
        </a:p>
      </dgm:t>
    </dgm:pt>
    <dgm:pt modelId="{88BA2EEF-1013-4BCA-BF16-081A94C72317}">
      <dgm:prSet/>
      <dgm:spPr/>
      <dgm:t>
        <a:bodyPr/>
        <a:lstStyle/>
        <a:p>
          <a:r>
            <a:rPr lang="en-GB" b="1"/>
            <a:t>Remuneration of Employees</a:t>
          </a:r>
          <a:endParaRPr lang="en-US"/>
        </a:p>
      </dgm:t>
    </dgm:pt>
    <dgm:pt modelId="{89BE2A99-CBF7-4D30-AA41-1C6781D89415}" type="parTrans" cxnId="{544AB092-D1F1-4A06-A73F-C5829A55B81B}">
      <dgm:prSet/>
      <dgm:spPr/>
      <dgm:t>
        <a:bodyPr/>
        <a:lstStyle/>
        <a:p>
          <a:endParaRPr lang="en-US"/>
        </a:p>
      </dgm:t>
    </dgm:pt>
    <dgm:pt modelId="{7265B497-3B4B-4E10-8315-103817133109}" type="sibTrans" cxnId="{544AB092-D1F1-4A06-A73F-C5829A55B81B}">
      <dgm:prSet/>
      <dgm:spPr/>
      <dgm:t>
        <a:bodyPr/>
        <a:lstStyle/>
        <a:p>
          <a:endParaRPr lang="en-US"/>
        </a:p>
      </dgm:t>
    </dgm:pt>
    <dgm:pt modelId="{9CF91391-94BF-4FE3-B6FF-2843DDE8DEA5}" type="pres">
      <dgm:prSet presAssocID="{C1C1CC30-C4F0-46DD-9D8A-076B0E9B3957}" presName="diagram" presStyleCnt="0">
        <dgm:presLayoutVars>
          <dgm:dir/>
          <dgm:resizeHandles val="exact"/>
        </dgm:presLayoutVars>
      </dgm:prSet>
      <dgm:spPr/>
    </dgm:pt>
    <dgm:pt modelId="{436C6B12-9F56-467F-A3C2-F57A3A75EE79}" type="pres">
      <dgm:prSet presAssocID="{3074F2A6-06FF-43E8-AE9E-AA59643B74F2}" presName="node" presStyleLbl="node1" presStyleIdx="0" presStyleCnt="8">
        <dgm:presLayoutVars>
          <dgm:bulletEnabled val="1"/>
        </dgm:presLayoutVars>
      </dgm:prSet>
      <dgm:spPr/>
    </dgm:pt>
    <dgm:pt modelId="{1C4C3D1E-50C4-4725-803D-18482A49C0E3}" type="pres">
      <dgm:prSet presAssocID="{972557D9-F8AA-4BAA-AF78-744306CBDAC8}" presName="sibTrans" presStyleCnt="0"/>
      <dgm:spPr/>
    </dgm:pt>
    <dgm:pt modelId="{FCFBBA76-FC6E-480A-AD2A-690B308C9042}" type="pres">
      <dgm:prSet presAssocID="{BE94F812-4C70-4D1A-B2B7-EC72D2E5FFBC}" presName="node" presStyleLbl="node1" presStyleIdx="1" presStyleCnt="8">
        <dgm:presLayoutVars>
          <dgm:bulletEnabled val="1"/>
        </dgm:presLayoutVars>
      </dgm:prSet>
      <dgm:spPr/>
    </dgm:pt>
    <dgm:pt modelId="{0501C582-2FF0-42A2-A780-A8FCA5B4504F}" type="pres">
      <dgm:prSet presAssocID="{2BA87ED5-AEE4-4DA6-A7DA-51B283042C37}" presName="sibTrans" presStyleCnt="0"/>
      <dgm:spPr/>
    </dgm:pt>
    <dgm:pt modelId="{9CD2446D-CFA9-4B7E-A462-1C452AE162FB}" type="pres">
      <dgm:prSet presAssocID="{8423FC73-C7FD-4671-A1DB-468ED40C3948}" presName="node" presStyleLbl="node1" presStyleIdx="2" presStyleCnt="8">
        <dgm:presLayoutVars>
          <dgm:bulletEnabled val="1"/>
        </dgm:presLayoutVars>
      </dgm:prSet>
      <dgm:spPr/>
    </dgm:pt>
    <dgm:pt modelId="{D6CB0611-E510-454F-9D90-4CFC2CC481E5}" type="pres">
      <dgm:prSet presAssocID="{2407DB3E-5BF6-4D84-83F3-A561B472957A}" presName="sibTrans" presStyleCnt="0"/>
      <dgm:spPr/>
    </dgm:pt>
    <dgm:pt modelId="{1DC651E9-BB4D-4E30-A392-B1535EBCA6F0}" type="pres">
      <dgm:prSet presAssocID="{FC1CAD45-C3F9-47CB-ADE5-82E2E2CB2D38}" presName="node" presStyleLbl="node1" presStyleIdx="3" presStyleCnt="8">
        <dgm:presLayoutVars>
          <dgm:bulletEnabled val="1"/>
        </dgm:presLayoutVars>
      </dgm:prSet>
      <dgm:spPr/>
    </dgm:pt>
    <dgm:pt modelId="{8E7B11CB-1A21-4AD0-8107-D222FC8750DA}" type="pres">
      <dgm:prSet presAssocID="{738DB1A8-F18E-4D16-ABB4-34F4B3D884BE}" presName="sibTrans" presStyleCnt="0"/>
      <dgm:spPr/>
    </dgm:pt>
    <dgm:pt modelId="{7FE11EAD-C89D-483B-A0DB-83266E5E079D}" type="pres">
      <dgm:prSet presAssocID="{C7581244-063C-4C6F-8B1A-07ED50B43C96}" presName="node" presStyleLbl="node1" presStyleIdx="4" presStyleCnt="8">
        <dgm:presLayoutVars>
          <dgm:bulletEnabled val="1"/>
        </dgm:presLayoutVars>
      </dgm:prSet>
      <dgm:spPr/>
    </dgm:pt>
    <dgm:pt modelId="{FDAEFBD9-838A-4624-9E91-2D5DA2746818}" type="pres">
      <dgm:prSet presAssocID="{2C7E4EDD-0F13-434A-A879-D6B2419ED5CD}" presName="sibTrans" presStyleCnt="0"/>
      <dgm:spPr/>
    </dgm:pt>
    <dgm:pt modelId="{FBFD218B-FE07-4CD8-B832-EE9B37196A03}" type="pres">
      <dgm:prSet presAssocID="{9352CF43-AE03-4860-BF78-389F10E1BA53}" presName="node" presStyleLbl="node1" presStyleIdx="5" presStyleCnt="8">
        <dgm:presLayoutVars>
          <dgm:bulletEnabled val="1"/>
        </dgm:presLayoutVars>
      </dgm:prSet>
      <dgm:spPr/>
    </dgm:pt>
    <dgm:pt modelId="{E84EE1FE-C1BF-468F-AF2F-4BCF2CC3B23A}" type="pres">
      <dgm:prSet presAssocID="{4AD94E81-3117-47A6-94C5-34266CE6DF2C}" presName="sibTrans" presStyleCnt="0"/>
      <dgm:spPr/>
    </dgm:pt>
    <dgm:pt modelId="{B94D91F2-D689-43CD-9E74-F47FCD4A4801}" type="pres">
      <dgm:prSet presAssocID="{523AF9F0-6518-4FFC-9C24-60E504EB7A81}" presName="node" presStyleLbl="node1" presStyleIdx="6" presStyleCnt="8">
        <dgm:presLayoutVars>
          <dgm:bulletEnabled val="1"/>
        </dgm:presLayoutVars>
      </dgm:prSet>
      <dgm:spPr/>
    </dgm:pt>
    <dgm:pt modelId="{DC944222-8098-419D-A738-377C3693DD84}" type="pres">
      <dgm:prSet presAssocID="{7F55971C-9B1D-4A66-8906-C78022A2D3A8}" presName="sibTrans" presStyleCnt="0"/>
      <dgm:spPr/>
    </dgm:pt>
    <dgm:pt modelId="{2456C301-256C-4209-ABF5-45A3E65B81C2}" type="pres">
      <dgm:prSet presAssocID="{88BA2EEF-1013-4BCA-BF16-081A94C72317}" presName="node" presStyleLbl="node1" presStyleIdx="7" presStyleCnt="8">
        <dgm:presLayoutVars>
          <dgm:bulletEnabled val="1"/>
        </dgm:presLayoutVars>
      </dgm:prSet>
      <dgm:spPr/>
    </dgm:pt>
  </dgm:ptLst>
  <dgm:cxnLst>
    <dgm:cxn modelId="{D095EB04-A391-4A50-8D9D-7B30E4032115}" type="presOf" srcId="{C7581244-063C-4C6F-8B1A-07ED50B43C96}" destId="{7FE11EAD-C89D-483B-A0DB-83266E5E079D}" srcOrd="0" destOrd="0" presId="urn:microsoft.com/office/officeart/2005/8/layout/default"/>
    <dgm:cxn modelId="{3F6E050C-D492-4F71-976E-88B48814CDA5}" type="presOf" srcId="{8423FC73-C7FD-4671-A1DB-468ED40C3948}" destId="{9CD2446D-CFA9-4B7E-A462-1C452AE162FB}" srcOrd="0" destOrd="0" presId="urn:microsoft.com/office/officeart/2005/8/layout/default"/>
    <dgm:cxn modelId="{5B770415-A9E6-441A-9D29-42207C699D26}" type="presOf" srcId="{9352CF43-AE03-4860-BF78-389F10E1BA53}" destId="{FBFD218B-FE07-4CD8-B832-EE9B37196A03}" srcOrd="0" destOrd="0" presId="urn:microsoft.com/office/officeart/2005/8/layout/default"/>
    <dgm:cxn modelId="{0895C619-4592-4CF3-9D5B-FE33DC2F0825}" type="presOf" srcId="{FC1CAD45-C3F9-47CB-ADE5-82E2E2CB2D38}" destId="{1DC651E9-BB4D-4E30-A392-B1535EBCA6F0}" srcOrd="0" destOrd="0" presId="urn:microsoft.com/office/officeart/2005/8/layout/default"/>
    <dgm:cxn modelId="{4B384723-17BE-46DC-82B6-CA76F181CD93}" type="presOf" srcId="{BE94F812-4C70-4D1A-B2B7-EC72D2E5FFBC}" destId="{FCFBBA76-FC6E-480A-AD2A-690B308C9042}" srcOrd="0" destOrd="0" presId="urn:microsoft.com/office/officeart/2005/8/layout/default"/>
    <dgm:cxn modelId="{F57E1638-4C3D-493C-A0E4-C33E98DAE67B}" srcId="{C1C1CC30-C4F0-46DD-9D8A-076B0E9B3957}" destId="{BE94F812-4C70-4D1A-B2B7-EC72D2E5FFBC}" srcOrd="1" destOrd="0" parTransId="{974F7F80-281A-4748-8CF3-BA53AA5F5768}" sibTransId="{2BA87ED5-AEE4-4DA6-A7DA-51B283042C37}"/>
    <dgm:cxn modelId="{506F633B-49F2-4ADD-9A23-281A5A4413B4}" srcId="{C1C1CC30-C4F0-46DD-9D8A-076B0E9B3957}" destId="{523AF9F0-6518-4FFC-9C24-60E504EB7A81}" srcOrd="6" destOrd="0" parTransId="{98E269E2-1A66-451D-8EDF-1A3927E89544}" sibTransId="{7F55971C-9B1D-4A66-8906-C78022A2D3A8}"/>
    <dgm:cxn modelId="{F519C168-6143-4E9C-B476-4281F4578A8F}" srcId="{C1C1CC30-C4F0-46DD-9D8A-076B0E9B3957}" destId="{C7581244-063C-4C6F-8B1A-07ED50B43C96}" srcOrd="4" destOrd="0" parTransId="{3B2ADA29-DAA6-424A-A436-F1758864D0A9}" sibTransId="{2C7E4EDD-0F13-434A-A879-D6B2419ED5CD}"/>
    <dgm:cxn modelId="{48DFEE85-F45E-4377-9C62-E7CBAF3B3646}" srcId="{C1C1CC30-C4F0-46DD-9D8A-076B0E9B3957}" destId="{8423FC73-C7FD-4671-A1DB-468ED40C3948}" srcOrd="2" destOrd="0" parTransId="{2F20C9EB-31BE-426B-B4E4-9CF1F520C5AB}" sibTransId="{2407DB3E-5BF6-4D84-83F3-A561B472957A}"/>
    <dgm:cxn modelId="{04CB288F-25AE-4A37-B006-48AFFFCF56DD}" type="presOf" srcId="{C1C1CC30-C4F0-46DD-9D8A-076B0E9B3957}" destId="{9CF91391-94BF-4FE3-B6FF-2843DDE8DEA5}" srcOrd="0" destOrd="0" presId="urn:microsoft.com/office/officeart/2005/8/layout/default"/>
    <dgm:cxn modelId="{544AB092-D1F1-4A06-A73F-C5829A55B81B}" srcId="{C1C1CC30-C4F0-46DD-9D8A-076B0E9B3957}" destId="{88BA2EEF-1013-4BCA-BF16-081A94C72317}" srcOrd="7" destOrd="0" parTransId="{89BE2A99-CBF7-4D30-AA41-1C6781D89415}" sibTransId="{7265B497-3B4B-4E10-8315-103817133109}"/>
    <dgm:cxn modelId="{5183E497-7DD1-4824-9450-9C25318C2BC2}" type="presOf" srcId="{88BA2EEF-1013-4BCA-BF16-081A94C72317}" destId="{2456C301-256C-4209-ABF5-45A3E65B81C2}" srcOrd="0" destOrd="0" presId="urn:microsoft.com/office/officeart/2005/8/layout/default"/>
    <dgm:cxn modelId="{CE6954A1-E4A3-414D-8C2E-D045D37D745E}" srcId="{C1C1CC30-C4F0-46DD-9D8A-076B0E9B3957}" destId="{3074F2A6-06FF-43E8-AE9E-AA59643B74F2}" srcOrd="0" destOrd="0" parTransId="{BCB1744F-3FA5-4B83-AE33-204D65536D82}" sibTransId="{972557D9-F8AA-4BAA-AF78-744306CBDAC8}"/>
    <dgm:cxn modelId="{1521F5AC-378F-465A-A7AA-C5B771E1CAC0}" type="presOf" srcId="{3074F2A6-06FF-43E8-AE9E-AA59643B74F2}" destId="{436C6B12-9F56-467F-A3C2-F57A3A75EE79}" srcOrd="0" destOrd="0" presId="urn:microsoft.com/office/officeart/2005/8/layout/default"/>
    <dgm:cxn modelId="{54EDE8B5-6179-4F78-997A-899188D06772}" type="presOf" srcId="{523AF9F0-6518-4FFC-9C24-60E504EB7A81}" destId="{B94D91F2-D689-43CD-9E74-F47FCD4A4801}" srcOrd="0" destOrd="0" presId="urn:microsoft.com/office/officeart/2005/8/layout/default"/>
    <dgm:cxn modelId="{5B8A25F0-7907-4B8D-9167-8623FBC55348}" srcId="{C1C1CC30-C4F0-46DD-9D8A-076B0E9B3957}" destId="{9352CF43-AE03-4860-BF78-389F10E1BA53}" srcOrd="5" destOrd="0" parTransId="{5B8B2D3F-16A3-4AA5-9423-035FADBABBDE}" sibTransId="{4AD94E81-3117-47A6-94C5-34266CE6DF2C}"/>
    <dgm:cxn modelId="{8B708FF9-B4B1-44E9-B278-88CC7AFFA2C9}" srcId="{C1C1CC30-C4F0-46DD-9D8A-076B0E9B3957}" destId="{FC1CAD45-C3F9-47CB-ADE5-82E2E2CB2D38}" srcOrd="3" destOrd="0" parTransId="{C182A780-286B-4855-8FE7-A772BE1A32A4}" sibTransId="{738DB1A8-F18E-4D16-ABB4-34F4B3D884BE}"/>
    <dgm:cxn modelId="{C31A359C-EB88-4604-B4B1-5EA758761BB8}" type="presParOf" srcId="{9CF91391-94BF-4FE3-B6FF-2843DDE8DEA5}" destId="{436C6B12-9F56-467F-A3C2-F57A3A75EE79}" srcOrd="0" destOrd="0" presId="urn:microsoft.com/office/officeart/2005/8/layout/default"/>
    <dgm:cxn modelId="{0D774D5D-AC00-4FAD-A2E9-5A59991C203E}" type="presParOf" srcId="{9CF91391-94BF-4FE3-B6FF-2843DDE8DEA5}" destId="{1C4C3D1E-50C4-4725-803D-18482A49C0E3}" srcOrd="1" destOrd="0" presId="urn:microsoft.com/office/officeart/2005/8/layout/default"/>
    <dgm:cxn modelId="{9749B710-8842-4BCF-8C52-90EB16C9732C}" type="presParOf" srcId="{9CF91391-94BF-4FE3-B6FF-2843DDE8DEA5}" destId="{FCFBBA76-FC6E-480A-AD2A-690B308C9042}" srcOrd="2" destOrd="0" presId="urn:microsoft.com/office/officeart/2005/8/layout/default"/>
    <dgm:cxn modelId="{B8B625E2-FA89-4F69-BC3C-38CB0EB0705E}" type="presParOf" srcId="{9CF91391-94BF-4FE3-B6FF-2843DDE8DEA5}" destId="{0501C582-2FF0-42A2-A780-A8FCA5B4504F}" srcOrd="3" destOrd="0" presId="urn:microsoft.com/office/officeart/2005/8/layout/default"/>
    <dgm:cxn modelId="{5C45954C-60FD-44BB-B53E-5B0D4675BF6D}" type="presParOf" srcId="{9CF91391-94BF-4FE3-B6FF-2843DDE8DEA5}" destId="{9CD2446D-CFA9-4B7E-A462-1C452AE162FB}" srcOrd="4" destOrd="0" presId="urn:microsoft.com/office/officeart/2005/8/layout/default"/>
    <dgm:cxn modelId="{48A64EFF-E507-4481-A67B-0AEE131055C7}" type="presParOf" srcId="{9CF91391-94BF-4FE3-B6FF-2843DDE8DEA5}" destId="{D6CB0611-E510-454F-9D90-4CFC2CC481E5}" srcOrd="5" destOrd="0" presId="urn:microsoft.com/office/officeart/2005/8/layout/default"/>
    <dgm:cxn modelId="{AF01F6D2-62C4-4A4F-99EE-B39C73431299}" type="presParOf" srcId="{9CF91391-94BF-4FE3-B6FF-2843DDE8DEA5}" destId="{1DC651E9-BB4D-4E30-A392-B1535EBCA6F0}" srcOrd="6" destOrd="0" presId="urn:microsoft.com/office/officeart/2005/8/layout/default"/>
    <dgm:cxn modelId="{4932D726-B31D-4DDA-9998-18E59CF8D294}" type="presParOf" srcId="{9CF91391-94BF-4FE3-B6FF-2843DDE8DEA5}" destId="{8E7B11CB-1A21-4AD0-8107-D222FC8750DA}" srcOrd="7" destOrd="0" presId="urn:microsoft.com/office/officeart/2005/8/layout/default"/>
    <dgm:cxn modelId="{B5E79CE0-C353-4307-8E3F-40AE815113DA}" type="presParOf" srcId="{9CF91391-94BF-4FE3-B6FF-2843DDE8DEA5}" destId="{7FE11EAD-C89D-483B-A0DB-83266E5E079D}" srcOrd="8" destOrd="0" presId="urn:microsoft.com/office/officeart/2005/8/layout/default"/>
    <dgm:cxn modelId="{0AD31E6C-30F6-40C5-A60F-85B7F76627CE}" type="presParOf" srcId="{9CF91391-94BF-4FE3-B6FF-2843DDE8DEA5}" destId="{FDAEFBD9-838A-4624-9E91-2D5DA2746818}" srcOrd="9" destOrd="0" presId="urn:microsoft.com/office/officeart/2005/8/layout/default"/>
    <dgm:cxn modelId="{A2A528E4-DB12-44FA-9813-859BBA74B913}" type="presParOf" srcId="{9CF91391-94BF-4FE3-B6FF-2843DDE8DEA5}" destId="{FBFD218B-FE07-4CD8-B832-EE9B37196A03}" srcOrd="10" destOrd="0" presId="urn:microsoft.com/office/officeart/2005/8/layout/default"/>
    <dgm:cxn modelId="{E22D90BF-F064-4A73-AF57-AD9E51832E1B}" type="presParOf" srcId="{9CF91391-94BF-4FE3-B6FF-2843DDE8DEA5}" destId="{E84EE1FE-C1BF-468F-AF2F-4BCF2CC3B23A}" srcOrd="11" destOrd="0" presId="urn:microsoft.com/office/officeart/2005/8/layout/default"/>
    <dgm:cxn modelId="{E82DF9B6-2F46-4A3C-ABBE-445E46C36838}" type="presParOf" srcId="{9CF91391-94BF-4FE3-B6FF-2843DDE8DEA5}" destId="{B94D91F2-D689-43CD-9E74-F47FCD4A4801}" srcOrd="12" destOrd="0" presId="urn:microsoft.com/office/officeart/2005/8/layout/default"/>
    <dgm:cxn modelId="{3EDA2CAB-EA53-4DA8-8490-F897D2916827}" type="presParOf" srcId="{9CF91391-94BF-4FE3-B6FF-2843DDE8DEA5}" destId="{DC944222-8098-419D-A738-377C3693DD84}" srcOrd="13" destOrd="0" presId="urn:microsoft.com/office/officeart/2005/8/layout/default"/>
    <dgm:cxn modelId="{48ACBBCD-7535-4390-AA67-1B65ED016421}" type="presParOf" srcId="{9CF91391-94BF-4FE3-B6FF-2843DDE8DEA5}" destId="{2456C301-256C-4209-ABF5-45A3E65B81C2}"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1B5928-8A0B-46AC-A978-010EDBDE521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2286927-0F30-44F2-9396-621EA7927240}">
      <dgm:prSet/>
      <dgm:spPr/>
      <dgm:t>
        <a:bodyPr/>
        <a:lstStyle/>
        <a:p>
          <a:r>
            <a:rPr lang="en-GB" b="1"/>
            <a:t>Order</a:t>
          </a:r>
          <a:endParaRPr lang="en-US"/>
        </a:p>
      </dgm:t>
    </dgm:pt>
    <dgm:pt modelId="{B158072C-F5C2-497E-8839-C57DC557292E}" type="parTrans" cxnId="{CD21D763-FB1C-4F29-B6A9-638AA0589FD0}">
      <dgm:prSet/>
      <dgm:spPr/>
      <dgm:t>
        <a:bodyPr/>
        <a:lstStyle/>
        <a:p>
          <a:endParaRPr lang="en-US"/>
        </a:p>
      </dgm:t>
    </dgm:pt>
    <dgm:pt modelId="{3309404E-D096-4751-8884-10AC485129C7}" type="sibTrans" cxnId="{CD21D763-FB1C-4F29-B6A9-638AA0589FD0}">
      <dgm:prSet/>
      <dgm:spPr/>
      <dgm:t>
        <a:bodyPr/>
        <a:lstStyle/>
        <a:p>
          <a:endParaRPr lang="en-US"/>
        </a:p>
      </dgm:t>
    </dgm:pt>
    <dgm:pt modelId="{E11DB614-C1A4-425E-80CE-BACB3DBEECBD}">
      <dgm:prSet/>
      <dgm:spPr/>
      <dgm:t>
        <a:bodyPr/>
        <a:lstStyle/>
        <a:p>
          <a:r>
            <a:rPr lang="en-GB" b="1"/>
            <a:t>Equity</a:t>
          </a:r>
          <a:endParaRPr lang="en-US"/>
        </a:p>
      </dgm:t>
    </dgm:pt>
    <dgm:pt modelId="{6AF7782D-6E45-4D8D-948F-47A5105D12AB}" type="parTrans" cxnId="{88E6D17E-8BD8-4D24-961E-12BE51494713}">
      <dgm:prSet/>
      <dgm:spPr/>
      <dgm:t>
        <a:bodyPr/>
        <a:lstStyle/>
        <a:p>
          <a:endParaRPr lang="en-US"/>
        </a:p>
      </dgm:t>
    </dgm:pt>
    <dgm:pt modelId="{50DB91AA-C2BA-434E-9F3A-C79653455310}" type="sibTrans" cxnId="{88E6D17E-8BD8-4D24-961E-12BE51494713}">
      <dgm:prSet/>
      <dgm:spPr/>
      <dgm:t>
        <a:bodyPr/>
        <a:lstStyle/>
        <a:p>
          <a:endParaRPr lang="en-US"/>
        </a:p>
      </dgm:t>
    </dgm:pt>
    <dgm:pt modelId="{D70B841F-99F3-475C-9475-F806147AC2DE}">
      <dgm:prSet/>
      <dgm:spPr/>
      <dgm:t>
        <a:bodyPr/>
        <a:lstStyle/>
        <a:p>
          <a:r>
            <a:rPr lang="en-GB" b="1"/>
            <a:t>Stability of Personnel</a:t>
          </a:r>
          <a:endParaRPr lang="en-US"/>
        </a:p>
      </dgm:t>
    </dgm:pt>
    <dgm:pt modelId="{DFAEEA44-B9A3-4D4A-8B7C-55F8619785AE}" type="parTrans" cxnId="{D31BC90A-5A21-44C4-AC2F-5FA111D4442C}">
      <dgm:prSet/>
      <dgm:spPr/>
      <dgm:t>
        <a:bodyPr/>
        <a:lstStyle/>
        <a:p>
          <a:endParaRPr lang="en-US"/>
        </a:p>
      </dgm:t>
    </dgm:pt>
    <dgm:pt modelId="{34D88676-F530-4E48-AB31-D27EB4E0FB4D}" type="sibTrans" cxnId="{D31BC90A-5A21-44C4-AC2F-5FA111D4442C}">
      <dgm:prSet/>
      <dgm:spPr/>
      <dgm:t>
        <a:bodyPr/>
        <a:lstStyle/>
        <a:p>
          <a:endParaRPr lang="en-US"/>
        </a:p>
      </dgm:t>
    </dgm:pt>
    <dgm:pt modelId="{CBB5D5EB-B1D4-4804-A81A-84495F21487E}">
      <dgm:prSet/>
      <dgm:spPr/>
      <dgm:t>
        <a:bodyPr/>
        <a:lstStyle/>
        <a:p>
          <a:r>
            <a:rPr lang="en-GB" b="1"/>
            <a:t>Initiative</a:t>
          </a:r>
          <a:endParaRPr lang="en-US"/>
        </a:p>
      </dgm:t>
    </dgm:pt>
    <dgm:pt modelId="{ED9E9078-8E85-4D86-8ED2-F82F1B5C2A27}" type="parTrans" cxnId="{1C98EF3D-0F7F-45EF-8A7F-9006E354D30F}">
      <dgm:prSet/>
      <dgm:spPr/>
      <dgm:t>
        <a:bodyPr/>
        <a:lstStyle/>
        <a:p>
          <a:endParaRPr lang="en-US"/>
        </a:p>
      </dgm:t>
    </dgm:pt>
    <dgm:pt modelId="{8A8F1A90-3F04-4C57-BB58-FB1FBA8C3B95}" type="sibTrans" cxnId="{1C98EF3D-0F7F-45EF-8A7F-9006E354D30F}">
      <dgm:prSet/>
      <dgm:spPr/>
      <dgm:t>
        <a:bodyPr/>
        <a:lstStyle/>
        <a:p>
          <a:endParaRPr lang="en-US"/>
        </a:p>
      </dgm:t>
    </dgm:pt>
    <dgm:pt modelId="{98507F47-4A93-47CE-8F0D-74BE69FE5E69}">
      <dgm:prSet/>
      <dgm:spPr/>
      <dgm:t>
        <a:bodyPr/>
        <a:lstStyle/>
        <a:p>
          <a:r>
            <a:rPr lang="en-GB" b="1"/>
            <a:t>Esprit du Corps</a:t>
          </a:r>
          <a:endParaRPr lang="en-US"/>
        </a:p>
      </dgm:t>
    </dgm:pt>
    <dgm:pt modelId="{B588AA1B-2E93-4A9C-961F-45EDCB9CFDC9}" type="parTrans" cxnId="{14E0F094-1C85-42D9-B95F-48960C5E68B0}">
      <dgm:prSet/>
      <dgm:spPr/>
      <dgm:t>
        <a:bodyPr/>
        <a:lstStyle/>
        <a:p>
          <a:endParaRPr lang="en-US"/>
        </a:p>
      </dgm:t>
    </dgm:pt>
    <dgm:pt modelId="{F8290A70-802E-4775-BF40-2134D1E2ACFF}" type="sibTrans" cxnId="{14E0F094-1C85-42D9-B95F-48960C5E68B0}">
      <dgm:prSet/>
      <dgm:spPr/>
      <dgm:t>
        <a:bodyPr/>
        <a:lstStyle/>
        <a:p>
          <a:endParaRPr lang="en-US"/>
        </a:p>
      </dgm:t>
    </dgm:pt>
    <dgm:pt modelId="{21F8E8AA-864A-4EE2-B5B1-86FB7E507858}">
      <dgm:prSet phldr="0"/>
      <dgm:spPr/>
      <dgm:t>
        <a:bodyPr/>
        <a:lstStyle/>
        <a:p>
          <a:r>
            <a:rPr lang="en-GB" b="1">
              <a:solidFill>
                <a:schemeClr val="bg1"/>
              </a:solidFill>
              <a:latin typeface="Arial"/>
              <a:ea typeface="Calibri"/>
              <a:cs typeface="Calibri"/>
            </a:rPr>
            <a:t>Scalar Chain</a:t>
          </a:r>
          <a:endParaRPr lang="en-GB" b="1">
            <a:solidFill>
              <a:schemeClr val="bg1"/>
            </a:solidFill>
            <a:latin typeface="Arial"/>
          </a:endParaRPr>
        </a:p>
      </dgm:t>
    </dgm:pt>
    <dgm:pt modelId="{97984697-90F5-4D9F-8B7C-098C92A5E28F}" type="parTrans" cxnId="{6635A9D0-AB19-40DA-9BF9-B594E1889E3C}">
      <dgm:prSet/>
      <dgm:spPr/>
    </dgm:pt>
    <dgm:pt modelId="{FC2354C0-8388-425A-B1C8-B1AC47E5FBAE}" type="sibTrans" cxnId="{6635A9D0-AB19-40DA-9BF9-B594E1889E3C}">
      <dgm:prSet/>
      <dgm:spPr/>
    </dgm:pt>
    <dgm:pt modelId="{A7B31143-93E2-4E98-B502-E588DF654BAD}">
      <dgm:prSet phldr="0"/>
      <dgm:spPr/>
      <dgm:t>
        <a:bodyPr/>
        <a:lstStyle/>
        <a:p>
          <a:pPr rtl="0"/>
          <a:r>
            <a:rPr lang="en-GB" b="1">
              <a:solidFill>
                <a:schemeClr val="bg1"/>
              </a:solidFill>
              <a:latin typeface="Arial"/>
              <a:ea typeface="Calibri"/>
              <a:cs typeface="Calibri"/>
            </a:rPr>
            <a:t>Centralization and Decentralization</a:t>
          </a:r>
          <a:endParaRPr lang="en-US" b="1">
            <a:solidFill>
              <a:schemeClr val="bg1"/>
            </a:solidFill>
            <a:latin typeface="Arial"/>
            <a:ea typeface="Calibri"/>
            <a:cs typeface="Calibri"/>
          </a:endParaRPr>
        </a:p>
      </dgm:t>
    </dgm:pt>
    <dgm:pt modelId="{E1BCE4E4-E945-4A1B-A5B8-CF956B474BD5}" type="parTrans" cxnId="{FFA05581-C347-4081-90A2-D5142EB3D1E2}">
      <dgm:prSet/>
      <dgm:spPr/>
    </dgm:pt>
    <dgm:pt modelId="{265E23E4-96CB-4E5F-81E8-CC1544D36A15}" type="sibTrans" cxnId="{FFA05581-C347-4081-90A2-D5142EB3D1E2}">
      <dgm:prSet/>
      <dgm:spPr/>
    </dgm:pt>
    <dgm:pt modelId="{3F95773A-9FA8-4116-8319-A081F01BF416}" type="pres">
      <dgm:prSet presAssocID="{E61B5928-8A0B-46AC-A978-010EDBDE5217}" presName="diagram" presStyleCnt="0">
        <dgm:presLayoutVars>
          <dgm:dir/>
          <dgm:resizeHandles val="exact"/>
        </dgm:presLayoutVars>
      </dgm:prSet>
      <dgm:spPr/>
    </dgm:pt>
    <dgm:pt modelId="{2D2E7B32-D9CD-4148-A791-8A4B94136BB5}" type="pres">
      <dgm:prSet presAssocID="{A7B31143-93E2-4E98-B502-E588DF654BAD}" presName="node" presStyleLbl="node1" presStyleIdx="0" presStyleCnt="7">
        <dgm:presLayoutVars>
          <dgm:bulletEnabled val="1"/>
        </dgm:presLayoutVars>
      </dgm:prSet>
      <dgm:spPr/>
    </dgm:pt>
    <dgm:pt modelId="{F144DA3B-05A5-45E4-9749-710FAD64CFF1}" type="pres">
      <dgm:prSet presAssocID="{265E23E4-96CB-4E5F-81E8-CC1544D36A15}" presName="sibTrans" presStyleCnt="0"/>
      <dgm:spPr/>
    </dgm:pt>
    <dgm:pt modelId="{4F76635E-E000-44E8-933A-06A5504716AE}" type="pres">
      <dgm:prSet presAssocID="{21F8E8AA-864A-4EE2-B5B1-86FB7E507858}" presName="node" presStyleLbl="node1" presStyleIdx="1" presStyleCnt="7">
        <dgm:presLayoutVars>
          <dgm:bulletEnabled val="1"/>
        </dgm:presLayoutVars>
      </dgm:prSet>
      <dgm:spPr/>
    </dgm:pt>
    <dgm:pt modelId="{14ECDAA9-654E-40E8-ADCA-87C4174592B5}" type="pres">
      <dgm:prSet presAssocID="{FC2354C0-8388-425A-B1C8-B1AC47E5FBAE}" presName="sibTrans" presStyleCnt="0"/>
      <dgm:spPr/>
    </dgm:pt>
    <dgm:pt modelId="{E015949E-23E8-455E-9077-05717C18190B}" type="pres">
      <dgm:prSet presAssocID="{82286927-0F30-44F2-9396-621EA7927240}" presName="node" presStyleLbl="node1" presStyleIdx="2" presStyleCnt="7">
        <dgm:presLayoutVars>
          <dgm:bulletEnabled val="1"/>
        </dgm:presLayoutVars>
      </dgm:prSet>
      <dgm:spPr/>
    </dgm:pt>
    <dgm:pt modelId="{5FA350BB-E1A5-4EC0-B82B-ABCAC958FEA8}" type="pres">
      <dgm:prSet presAssocID="{3309404E-D096-4751-8884-10AC485129C7}" presName="sibTrans" presStyleCnt="0"/>
      <dgm:spPr/>
    </dgm:pt>
    <dgm:pt modelId="{E0BEBCA4-82DE-4245-9785-2B791FDF078B}" type="pres">
      <dgm:prSet presAssocID="{E11DB614-C1A4-425E-80CE-BACB3DBEECBD}" presName="node" presStyleLbl="node1" presStyleIdx="3" presStyleCnt="7">
        <dgm:presLayoutVars>
          <dgm:bulletEnabled val="1"/>
        </dgm:presLayoutVars>
      </dgm:prSet>
      <dgm:spPr/>
    </dgm:pt>
    <dgm:pt modelId="{2B6AE023-5075-41EA-9E15-2F81A3F4C161}" type="pres">
      <dgm:prSet presAssocID="{50DB91AA-C2BA-434E-9F3A-C79653455310}" presName="sibTrans" presStyleCnt="0"/>
      <dgm:spPr/>
    </dgm:pt>
    <dgm:pt modelId="{C1D170D1-BEAE-454F-BD8C-62B77FDA61C8}" type="pres">
      <dgm:prSet presAssocID="{D70B841F-99F3-475C-9475-F806147AC2DE}" presName="node" presStyleLbl="node1" presStyleIdx="4" presStyleCnt="7">
        <dgm:presLayoutVars>
          <dgm:bulletEnabled val="1"/>
        </dgm:presLayoutVars>
      </dgm:prSet>
      <dgm:spPr/>
    </dgm:pt>
    <dgm:pt modelId="{8DDF89E9-F646-4A54-B14E-13DD26F534CC}" type="pres">
      <dgm:prSet presAssocID="{34D88676-F530-4E48-AB31-D27EB4E0FB4D}" presName="sibTrans" presStyleCnt="0"/>
      <dgm:spPr/>
    </dgm:pt>
    <dgm:pt modelId="{0589BFA9-D18D-4FDD-AE55-630A3D7AF8FC}" type="pres">
      <dgm:prSet presAssocID="{CBB5D5EB-B1D4-4804-A81A-84495F21487E}" presName="node" presStyleLbl="node1" presStyleIdx="5" presStyleCnt="7">
        <dgm:presLayoutVars>
          <dgm:bulletEnabled val="1"/>
        </dgm:presLayoutVars>
      </dgm:prSet>
      <dgm:spPr/>
    </dgm:pt>
    <dgm:pt modelId="{6E44DD27-38A8-4EF3-8902-48FEA31052EE}" type="pres">
      <dgm:prSet presAssocID="{8A8F1A90-3F04-4C57-BB58-FB1FBA8C3B95}" presName="sibTrans" presStyleCnt="0"/>
      <dgm:spPr/>
    </dgm:pt>
    <dgm:pt modelId="{D5FFBE8D-00B4-4E7D-9661-354BAEA2565E}" type="pres">
      <dgm:prSet presAssocID="{98507F47-4A93-47CE-8F0D-74BE69FE5E69}" presName="node" presStyleLbl="node1" presStyleIdx="6" presStyleCnt="7">
        <dgm:presLayoutVars>
          <dgm:bulletEnabled val="1"/>
        </dgm:presLayoutVars>
      </dgm:prSet>
      <dgm:spPr/>
    </dgm:pt>
  </dgm:ptLst>
  <dgm:cxnLst>
    <dgm:cxn modelId="{D31BC90A-5A21-44C4-AC2F-5FA111D4442C}" srcId="{E61B5928-8A0B-46AC-A978-010EDBDE5217}" destId="{D70B841F-99F3-475C-9475-F806147AC2DE}" srcOrd="4" destOrd="0" parTransId="{DFAEEA44-B9A3-4D4A-8B7C-55F8619785AE}" sibTransId="{34D88676-F530-4E48-AB31-D27EB4E0FB4D}"/>
    <dgm:cxn modelId="{BB9E6A0F-CF96-4FE1-945C-3096AB2E9873}" type="presOf" srcId="{21F8E8AA-864A-4EE2-B5B1-86FB7E507858}" destId="{4F76635E-E000-44E8-933A-06A5504716AE}" srcOrd="0" destOrd="0" presId="urn:microsoft.com/office/officeart/2005/8/layout/default"/>
    <dgm:cxn modelId="{51D0C912-586E-4EDB-937F-4C47C4FFF0A8}" type="presOf" srcId="{E11DB614-C1A4-425E-80CE-BACB3DBEECBD}" destId="{E0BEBCA4-82DE-4245-9785-2B791FDF078B}" srcOrd="0" destOrd="0" presId="urn:microsoft.com/office/officeart/2005/8/layout/default"/>
    <dgm:cxn modelId="{FC143722-7C7D-45EC-8DCB-B062A7F48A1B}" type="presOf" srcId="{82286927-0F30-44F2-9396-621EA7927240}" destId="{E015949E-23E8-455E-9077-05717C18190B}" srcOrd="0" destOrd="0" presId="urn:microsoft.com/office/officeart/2005/8/layout/default"/>
    <dgm:cxn modelId="{30E89037-7619-4970-B99E-766D1BA9E422}" type="presOf" srcId="{98507F47-4A93-47CE-8F0D-74BE69FE5E69}" destId="{D5FFBE8D-00B4-4E7D-9661-354BAEA2565E}" srcOrd="0" destOrd="0" presId="urn:microsoft.com/office/officeart/2005/8/layout/default"/>
    <dgm:cxn modelId="{1C98EF3D-0F7F-45EF-8A7F-9006E354D30F}" srcId="{E61B5928-8A0B-46AC-A978-010EDBDE5217}" destId="{CBB5D5EB-B1D4-4804-A81A-84495F21487E}" srcOrd="5" destOrd="0" parTransId="{ED9E9078-8E85-4D86-8ED2-F82F1B5C2A27}" sibTransId="{8A8F1A90-3F04-4C57-BB58-FB1FBA8C3B95}"/>
    <dgm:cxn modelId="{CD21D763-FB1C-4F29-B6A9-638AA0589FD0}" srcId="{E61B5928-8A0B-46AC-A978-010EDBDE5217}" destId="{82286927-0F30-44F2-9396-621EA7927240}" srcOrd="2" destOrd="0" parTransId="{B158072C-F5C2-497E-8839-C57DC557292E}" sibTransId="{3309404E-D096-4751-8884-10AC485129C7}"/>
    <dgm:cxn modelId="{ACBD0C58-CDA5-4E03-8539-60E828B3D59F}" type="presOf" srcId="{D70B841F-99F3-475C-9475-F806147AC2DE}" destId="{C1D170D1-BEAE-454F-BD8C-62B77FDA61C8}" srcOrd="0" destOrd="0" presId="urn:microsoft.com/office/officeart/2005/8/layout/default"/>
    <dgm:cxn modelId="{88E6D17E-8BD8-4D24-961E-12BE51494713}" srcId="{E61B5928-8A0B-46AC-A978-010EDBDE5217}" destId="{E11DB614-C1A4-425E-80CE-BACB3DBEECBD}" srcOrd="3" destOrd="0" parTransId="{6AF7782D-6E45-4D8D-948F-47A5105D12AB}" sibTransId="{50DB91AA-C2BA-434E-9F3A-C79653455310}"/>
    <dgm:cxn modelId="{FFA05581-C347-4081-90A2-D5142EB3D1E2}" srcId="{E61B5928-8A0B-46AC-A978-010EDBDE5217}" destId="{A7B31143-93E2-4E98-B502-E588DF654BAD}" srcOrd="0" destOrd="0" parTransId="{E1BCE4E4-E945-4A1B-A5B8-CF956B474BD5}" sibTransId="{265E23E4-96CB-4E5F-81E8-CC1544D36A15}"/>
    <dgm:cxn modelId="{14E0F094-1C85-42D9-B95F-48960C5E68B0}" srcId="{E61B5928-8A0B-46AC-A978-010EDBDE5217}" destId="{98507F47-4A93-47CE-8F0D-74BE69FE5E69}" srcOrd="6" destOrd="0" parTransId="{B588AA1B-2E93-4A9C-961F-45EDCB9CFDC9}" sibTransId="{F8290A70-802E-4775-BF40-2134D1E2ACFF}"/>
    <dgm:cxn modelId="{B1328DB1-EACE-44FA-9494-2DCB86658A29}" type="presOf" srcId="{E61B5928-8A0B-46AC-A978-010EDBDE5217}" destId="{3F95773A-9FA8-4116-8319-A081F01BF416}" srcOrd="0" destOrd="0" presId="urn:microsoft.com/office/officeart/2005/8/layout/default"/>
    <dgm:cxn modelId="{6635A9D0-AB19-40DA-9BF9-B594E1889E3C}" srcId="{E61B5928-8A0B-46AC-A978-010EDBDE5217}" destId="{21F8E8AA-864A-4EE2-B5B1-86FB7E507858}" srcOrd="1" destOrd="0" parTransId="{97984697-90F5-4D9F-8B7C-098C92A5E28F}" sibTransId="{FC2354C0-8388-425A-B1C8-B1AC47E5FBAE}"/>
    <dgm:cxn modelId="{68CB76D3-286D-4671-B432-9E182F115CEB}" type="presOf" srcId="{CBB5D5EB-B1D4-4804-A81A-84495F21487E}" destId="{0589BFA9-D18D-4FDD-AE55-630A3D7AF8FC}" srcOrd="0" destOrd="0" presId="urn:microsoft.com/office/officeart/2005/8/layout/default"/>
    <dgm:cxn modelId="{E20FF5D7-EEA7-480A-95F6-E499CCB90BED}" type="presOf" srcId="{A7B31143-93E2-4E98-B502-E588DF654BAD}" destId="{2D2E7B32-D9CD-4148-A791-8A4B94136BB5}" srcOrd="0" destOrd="0" presId="urn:microsoft.com/office/officeart/2005/8/layout/default"/>
    <dgm:cxn modelId="{E7DC1E66-313E-4F13-B249-818EEC770F7D}" type="presParOf" srcId="{3F95773A-9FA8-4116-8319-A081F01BF416}" destId="{2D2E7B32-D9CD-4148-A791-8A4B94136BB5}" srcOrd="0" destOrd="0" presId="urn:microsoft.com/office/officeart/2005/8/layout/default"/>
    <dgm:cxn modelId="{90180C20-F88B-412C-8657-5645E2721204}" type="presParOf" srcId="{3F95773A-9FA8-4116-8319-A081F01BF416}" destId="{F144DA3B-05A5-45E4-9749-710FAD64CFF1}" srcOrd="1" destOrd="0" presId="urn:microsoft.com/office/officeart/2005/8/layout/default"/>
    <dgm:cxn modelId="{CD6E89F7-8168-4D98-97D6-31B763634840}" type="presParOf" srcId="{3F95773A-9FA8-4116-8319-A081F01BF416}" destId="{4F76635E-E000-44E8-933A-06A5504716AE}" srcOrd="2" destOrd="0" presId="urn:microsoft.com/office/officeart/2005/8/layout/default"/>
    <dgm:cxn modelId="{546DBCE5-5D56-4F01-B75C-AC2219215A84}" type="presParOf" srcId="{3F95773A-9FA8-4116-8319-A081F01BF416}" destId="{14ECDAA9-654E-40E8-ADCA-87C4174592B5}" srcOrd="3" destOrd="0" presId="urn:microsoft.com/office/officeart/2005/8/layout/default"/>
    <dgm:cxn modelId="{CDD807F4-161B-45DA-BC77-51F87A81974D}" type="presParOf" srcId="{3F95773A-9FA8-4116-8319-A081F01BF416}" destId="{E015949E-23E8-455E-9077-05717C18190B}" srcOrd="4" destOrd="0" presId="urn:microsoft.com/office/officeart/2005/8/layout/default"/>
    <dgm:cxn modelId="{D7A6155D-CD37-4799-914A-E47EF5CAB368}" type="presParOf" srcId="{3F95773A-9FA8-4116-8319-A081F01BF416}" destId="{5FA350BB-E1A5-4EC0-B82B-ABCAC958FEA8}" srcOrd="5" destOrd="0" presId="urn:microsoft.com/office/officeart/2005/8/layout/default"/>
    <dgm:cxn modelId="{216AAB02-C0F4-455A-83A2-2B816DB636CE}" type="presParOf" srcId="{3F95773A-9FA8-4116-8319-A081F01BF416}" destId="{E0BEBCA4-82DE-4245-9785-2B791FDF078B}" srcOrd="6" destOrd="0" presId="urn:microsoft.com/office/officeart/2005/8/layout/default"/>
    <dgm:cxn modelId="{5F0AEAF7-7368-4F35-982C-F7402952C0E0}" type="presParOf" srcId="{3F95773A-9FA8-4116-8319-A081F01BF416}" destId="{2B6AE023-5075-41EA-9E15-2F81A3F4C161}" srcOrd="7" destOrd="0" presId="urn:microsoft.com/office/officeart/2005/8/layout/default"/>
    <dgm:cxn modelId="{1DA3CA22-9046-42CE-B8BF-E7F9C7F2B4B8}" type="presParOf" srcId="{3F95773A-9FA8-4116-8319-A081F01BF416}" destId="{C1D170D1-BEAE-454F-BD8C-62B77FDA61C8}" srcOrd="8" destOrd="0" presId="urn:microsoft.com/office/officeart/2005/8/layout/default"/>
    <dgm:cxn modelId="{5E9D4680-6A5D-4A8B-82BB-2C5FBD15E623}" type="presParOf" srcId="{3F95773A-9FA8-4116-8319-A081F01BF416}" destId="{8DDF89E9-F646-4A54-B14E-13DD26F534CC}" srcOrd="9" destOrd="0" presId="urn:microsoft.com/office/officeart/2005/8/layout/default"/>
    <dgm:cxn modelId="{B385D329-D3E6-472E-BB77-BD6286C34EE1}" type="presParOf" srcId="{3F95773A-9FA8-4116-8319-A081F01BF416}" destId="{0589BFA9-D18D-4FDD-AE55-630A3D7AF8FC}" srcOrd="10" destOrd="0" presId="urn:microsoft.com/office/officeart/2005/8/layout/default"/>
    <dgm:cxn modelId="{4E1F2AEF-ACFC-4CC5-8A62-23E51E1A8DB0}" type="presParOf" srcId="{3F95773A-9FA8-4116-8319-A081F01BF416}" destId="{6E44DD27-38A8-4EF3-8902-48FEA31052EE}" srcOrd="11" destOrd="0" presId="urn:microsoft.com/office/officeart/2005/8/layout/default"/>
    <dgm:cxn modelId="{B70604D4-FD6D-45D9-9140-271979E69ADC}" type="presParOf" srcId="{3F95773A-9FA8-4116-8319-A081F01BF416}" destId="{D5FFBE8D-00B4-4E7D-9661-354BAEA2565E}"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C6B12-9F56-467F-A3C2-F57A3A75EE79}">
      <dsp:nvSpPr>
        <dsp:cNvPr id="0" name=""/>
        <dsp:cNvSpPr/>
      </dsp:nvSpPr>
      <dsp:spPr>
        <a:xfrm>
          <a:off x="3201" y="690878"/>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Henry Fayol made 14 principles of Management</a:t>
          </a:r>
          <a:endParaRPr lang="en-US" sz="2400" kern="1200"/>
        </a:p>
      </dsp:txBody>
      <dsp:txXfrm>
        <a:off x="3201" y="690878"/>
        <a:ext cx="2539866" cy="1523919"/>
      </dsp:txXfrm>
    </dsp:sp>
    <dsp:sp modelId="{FCFBBA76-FC6E-480A-AD2A-690B308C9042}">
      <dsp:nvSpPr>
        <dsp:cNvPr id="0" name=""/>
        <dsp:cNvSpPr/>
      </dsp:nvSpPr>
      <dsp:spPr>
        <a:xfrm>
          <a:off x="2797054" y="690878"/>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Division of work</a:t>
          </a:r>
          <a:endParaRPr lang="en-US" sz="2400" kern="1200"/>
        </a:p>
      </dsp:txBody>
      <dsp:txXfrm>
        <a:off x="2797054" y="690878"/>
        <a:ext cx="2539866" cy="1523919"/>
      </dsp:txXfrm>
    </dsp:sp>
    <dsp:sp modelId="{9CD2446D-CFA9-4B7E-A462-1C452AE162FB}">
      <dsp:nvSpPr>
        <dsp:cNvPr id="0" name=""/>
        <dsp:cNvSpPr/>
      </dsp:nvSpPr>
      <dsp:spPr>
        <a:xfrm>
          <a:off x="5590907" y="690878"/>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Authority and Responsibility</a:t>
          </a:r>
          <a:endParaRPr lang="en-US" sz="2400" kern="1200"/>
        </a:p>
      </dsp:txBody>
      <dsp:txXfrm>
        <a:off x="5590907" y="690878"/>
        <a:ext cx="2539866" cy="1523919"/>
      </dsp:txXfrm>
    </dsp:sp>
    <dsp:sp modelId="{1DC651E9-BB4D-4E30-A392-B1535EBCA6F0}">
      <dsp:nvSpPr>
        <dsp:cNvPr id="0" name=""/>
        <dsp:cNvSpPr/>
      </dsp:nvSpPr>
      <dsp:spPr>
        <a:xfrm>
          <a:off x="8384760" y="690878"/>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Discipline</a:t>
          </a:r>
          <a:endParaRPr lang="en-US" sz="2400" kern="1200"/>
        </a:p>
      </dsp:txBody>
      <dsp:txXfrm>
        <a:off x="8384760" y="690878"/>
        <a:ext cx="2539866" cy="1523919"/>
      </dsp:txXfrm>
    </dsp:sp>
    <dsp:sp modelId="{7FE11EAD-C89D-483B-A0DB-83266E5E079D}">
      <dsp:nvSpPr>
        <dsp:cNvPr id="0" name=""/>
        <dsp:cNvSpPr/>
      </dsp:nvSpPr>
      <dsp:spPr>
        <a:xfrm>
          <a:off x="3201" y="246878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Unity of Command</a:t>
          </a:r>
          <a:endParaRPr lang="en-US" sz="2400" kern="1200"/>
        </a:p>
      </dsp:txBody>
      <dsp:txXfrm>
        <a:off x="3201" y="2468785"/>
        <a:ext cx="2539866" cy="1523919"/>
      </dsp:txXfrm>
    </dsp:sp>
    <dsp:sp modelId="{FBFD218B-FE07-4CD8-B832-EE9B37196A03}">
      <dsp:nvSpPr>
        <dsp:cNvPr id="0" name=""/>
        <dsp:cNvSpPr/>
      </dsp:nvSpPr>
      <dsp:spPr>
        <a:xfrm>
          <a:off x="2797054" y="246878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Unity of direction</a:t>
          </a:r>
          <a:endParaRPr lang="en-US" sz="2400" kern="1200"/>
        </a:p>
      </dsp:txBody>
      <dsp:txXfrm>
        <a:off x="2797054" y="2468785"/>
        <a:ext cx="2539866" cy="1523919"/>
      </dsp:txXfrm>
    </dsp:sp>
    <dsp:sp modelId="{B94D91F2-D689-43CD-9E74-F47FCD4A4801}">
      <dsp:nvSpPr>
        <dsp:cNvPr id="0" name=""/>
        <dsp:cNvSpPr/>
      </dsp:nvSpPr>
      <dsp:spPr>
        <a:xfrm>
          <a:off x="5590907" y="246878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Subordination of Individual interest to general interest</a:t>
          </a:r>
          <a:endParaRPr lang="en-US" sz="2400" kern="1200"/>
        </a:p>
      </dsp:txBody>
      <dsp:txXfrm>
        <a:off x="5590907" y="2468785"/>
        <a:ext cx="2539866" cy="1523919"/>
      </dsp:txXfrm>
    </dsp:sp>
    <dsp:sp modelId="{2456C301-256C-4209-ABF5-45A3E65B81C2}">
      <dsp:nvSpPr>
        <dsp:cNvPr id="0" name=""/>
        <dsp:cNvSpPr/>
      </dsp:nvSpPr>
      <dsp:spPr>
        <a:xfrm>
          <a:off x="8384760" y="246878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Remuneration of Employees</a:t>
          </a:r>
          <a:endParaRPr lang="en-US" sz="2400" kern="1200"/>
        </a:p>
      </dsp:txBody>
      <dsp:txXfrm>
        <a:off x="8384760" y="2468785"/>
        <a:ext cx="2539866" cy="15239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2E7B32-D9CD-4148-A791-8A4B94136BB5}">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bg1"/>
              </a:solidFill>
              <a:latin typeface="Arial"/>
              <a:ea typeface="Calibri"/>
              <a:cs typeface="Calibri"/>
            </a:rPr>
            <a:t>Centralization and Decentralization</a:t>
          </a:r>
          <a:endParaRPr lang="en-US" sz="2400" b="1" kern="1200">
            <a:solidFill>
              <a:schemeClr val="bg1"/>
            </a:solidFill>
            <a:latin typeface="Arial"/>
            <a:ea typeface="Calibri"/>
            <a:cs typeface="Calibri"/>
          </a:endParaRPr>
        </a:p>
      </dsp:txBody>
      <dsp:txXfrm>
        <a:off x="3201" y="445489"/>
        <a:ext cx="2539866" cy="1523919"/>
      </dsp:txXfrm>
    </dsp:sp>
    <dsp:sp modelId="{4F76635E-E000-44E8-933A-06A5504716AE}">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solidFill>
                <a:schemeClr val="bg1"/>
              </a:solidFill>
              <a:latin typeface="Arial"/>
              <a:ea typeface="Calibri"/>
              <a:cs typeface="Calibri"/>
            </a:rPr>
            <a:t>Scalar Chain</a:t>
          </a:r>
          <a:endParaRPr lang="en-GB" sz="2400" b="1" kern="1200">
            <a:solidFill>
              <a:schemeClr val="bg1"/>
            </a:solidFill>
            <a:latin typeface="Arial"/>
          </a:endParaRPr>
        </a:p>
      </dsp:txBody>
      <dsp:txXfrm>
        <a:off x="2797054" y="445489"/>
        <a:ext cx="2539866" cy="1523919"/>
      </dsp:txXfrm>
    </dsp:sp>
    <dsp:sp modelId="{E015949E-23E8-455E-9077-05717C18190B}">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Order</a:t>
          </a:r>
          <a:endParaRPr lang="en-US" sz="2400" kern="1200"/>
        </a:p>
      </dsp:txBody>
      <dsp:txXfrm>
        <a:off x="5590907" y="445489"/>
        <a:ext cx="2539866" cy="1523919"/>
      </dsp:txXfrm>
    </dsp:sp>
    <dsp:sp modelId="{E0BEBCA4-82DE-4245-9785-2B791FDF078B}">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Equity</a:t>
          </a:r>
          <a:endParaRPr lang="en-US" sz="2400" kern="1200"/>
        </a:p>
      </dsp:txBody>
      <dsp:txXfrm>
        <a:off x="8384760" y="445489"/>
        <a:ext cx="2539866" cy="1523919"/>
      </dsp:txXfrm>
    </dsp:sp>
    <dsp:sp modelId="{C1D170D1-BEAE-454F-BD8C-62B77FDA61C8}">
      <dsp:nvSpPr>
        <dsp:cNvPr id="0" name=""/>
        <dsp:cNvSpPr/>
      </dsp:nvSpPr>
      <dsp:spPr>
        <a:xfrm>
          <a:off x="1400128"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Stability of Personnel</a:t>
          </a:r>
          <a:endParaRPr lang="en-US" sz="2400" kern="1200"/>
        </a:p>
      </dsp:txBody>
      <dsp:txXfrm>
        <a:off x="1400128" y="2223395"/>
        <a:ext cx="2539866" cy="1523919"/>
      </dsp:txXfrm>
    </dsp:sp>
    <dsp:sp modelId="{0589BFA9-D18D-4FDD-AE55-630A3D7AF8FC}">
      <dsp:nvSpPr>
        <dsp:cNvPr id="0" name=""/>
        <dsp:cNvSpPr/>
      </dsp:nvSpPr>
      <dsp:spPr>
        <a:xfrm>
          <a:off x="4193981"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Initiative</a:t>
          </a:r>
          <a:endParaRPr lang="en-US" sz="2400" kern="1200"/>
        </a:p>
      </dsp:txBody>
      <dsp:txXfrm>
        <a:off x="4193981" y="2223395"/>
        <a:ext cx="2539866" cy="1523919"/>
      </dsp:txXfrm>
    </dsp:sp>
    <dsp:sp modelId="{D5FFBE8D-00B4-4E7D-9661-354BAEA2565E}">
      <dsp:nvSpPr>
        <dsp:cNvPr id="0" name=""/>
        <dsp:cNvSpPr/>
      </dsp:nvSpPr>
      <dsp:spPr>
        <a:xfrm>
          <a:off x="6987834"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Esprit du Corps</a:t>
          </a:r>
          <a:endParaRPr lang="en-US" sz="2400" kern="1200"/>
        </a:p>
      </dsp:txBody>
      <dsp:txXfrm>
        <a:off x="6987834" y="2223395"/>
        <a:ext cx="2539866" cy="152391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18/03/2024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fastcharacters.com/character-design/cartoon-business-ma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picserver.org/m/management.htm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picpedia.org/clipboard/business-management.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boundless-management/chapter/classical-perspective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agingnonviolence.org/feature/beat-1-percent-start-learning-favorite-move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commons.wikimedia.org/wiki/File:Time_Management_Cartoon.svg"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biz.libretexts.org/Courses/Prince_Georges_Community_College/BMT_1550:_Supervision_(Perry_2021)/07:_Analyze_the_fundamentals_of_the_control_process./7.01:_Who_Are_Managers"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hyperlink" Target="https://support.skillscommons.org/showcases/open-courseware/business/principles-of-management-online-course/"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pngimg.com/download/19849"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researchleap.com/impact-motivation-ability-role-perception-employee-performance-situational-factor-moderating-variable-public-agency-bandung-indonesia/" TargetMode="External"/><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fastcharacters.com/wp/wp-content/uploads/cartoon-business-man-02.jpg" TargetMode="External"/><Relationship Id="rId2" Type="http://schemas.openxmlformats.org/officeDocument/2006/relationships/hyperlink" Target="https://s3-us-west-2.amazonaws.com/courses-images/wp-content/uploads/sites/1932/2017/05/31141035/fonds-henri-fayol.jpeg" TargetMode="External"/><Relationship Id="rId1" Type="http://schemas.openxmlformats.org/officeDocument/2006/relationships/slideLayout" Target="../slideLayouts/slideLayout2.xml"/><Relationship Id="rId5" Type="http://schemas.openxmlformats.org/officeDocument/2006/relationships/hyperlink" Target="https://www.employment-studies.co.uk/system/files/resources/files/hrp8.pdf" TargetMode="External"/><Relationship Id="rId4" Type="http://schemas.openxmlformats.org/officeDocument/2006/relationships/hyperlink" Target="http://www.study.com/academy/lesson/employee-discipine-in-the-workplace-procedues-priniciple-quiz.html"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support.skillscommons.org/wp-content/uploads/2017/05/princ-mgt.png" TargetMode="External"/><Relationship Id="rId2" Type="http://schemas.openxmlformats.org/officeDocument/2006/relationships/hyperlink" Target="https://researchleap.com/wp-content/uploads/2017/06/The-Impact-of-Motivation-Ability-Role-Perception-on-Employee.jpg" TargetMode="External"/><Relationship Id="rId1" Type="http://schemas.openxmlformats.org/officeDocument/2006/relationships/slideLayout" Target="../slideLayouts/slideLayout2.xml"/><Relationship Id="rId4" Type="http://schemas.openxmlformats.org/officeDocument/2006/relationships/hyperlink" Target="https://upload.wikimedia.org/wikipedia/commons/2/28/Time_Management_Cartoon.sv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367E9F-4A56-A7EA-5A12-293A712FD57E}"/>
              </a:ext>
            </a:extLst>
          </p:cNvPr>
          <p:cNvSpPr txBox="1"/>
          <p:nvPr/>
        </p:nvSpPr>
        <p:spPr>
          <a:xfrm>
            <a:off x="-274012" y="418715"/>
            <a:ext cx="10854266"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latin typeface="Arial"/>
                <a:ea typeface="Calibri"/>
                <a:cs typeface="Calibri"/>
              </a:rPr>
              <a:t>Ayesha khan: 2129615</a:t>
            </a:r>
            <a:endParaRPr lang="en-US" sz="3200" b="1" dirty="0">
              <a:latin typeface="Arial"/>
              <a:ea typeface="Calibri"/>
              <a:cs typeface="Calibri"/>
            </a:endParaRPr>
          </a:p>
          <a:p>
            <a:pPr algn="ctr"/>
            <a:r>
              <a:rPr lang="en-GB" sz="3200" b="1" dirty="0">
                <a:latin typeface="Arial"/>
                <a:ea typeface="Calibri"/>
                <a:cs typeface="Calibri"/>
              </a:rPr>
              <a:t>Nazma begum: 2129437</a:t>
            </a:r>
          </a:p>
          <a:p>
            <a:pPr algn="ctr"/>
            <a:r>
              <a:rPr lang="en-GB" sz="3200" b="1" dirty="0">
                <a:latin typeface="Arial"/>
                <a:ea typeface="Calibri"/>
                <a:cs typeface="Calibri"/>
              </a:rPr>
              <a:t>Tasmia Begum: 2129438</a:t>
            </a:r>
          </a:p>
          <a:p>
            <a:pPr algn="ctr"/>
            <a:r>
              <a:rPr lang="en-GB" sz="3200" b="1" dirty="0">
                <a:latin typeface="Arial"/>
                <a:ea typeface="Calibri"/>
                <a:cs typeface="Calibri"/>
              </a:rPr>
              <a:t>Module: Introduction to Leadership and Management</a:t>
            </a:r>
          </a:p>
          <a:p>
            <a:pPr algn="ctr"/>
            <a:r>
              <a:rPr lang="en-GB" sz="3200" b="1" dirty="0">
                <a:latin typeface="Arial"/>
                <a:ea typeface="Calibri"/>
                <a:cs typeface="Calibri"/>
              </a:rPr>
              <a:t>Module Code: LCBB4008</a:t>
            </a:r>
          </a:p>
          <a:p>
            <a:pPr algn="ctr"/>
            <a:r>
              <a:rPr lang="en-GB" sz="3200" b="1" dirty="0">
                <a:latin typeface="Arial"/>
                <a:ea typeface="Calibri"/>
                <a:cs typeface="Calibri"/>
              </a:rPr>
              <a:t>Lecturer: Dr Liyanage Rodrigo (Sampath)</a:t>
            </a:r>
          </a:p>
          <a:p>
            <a:pPr algn="ctr"/>
            <a:r>
              <a:rPr lang="en-GB" sz="3200" b="1" dirty="0">
                <a:latin typeface="Arial"/>
                <a:ea typeface="Calibri"/>
                <a:cs typeface="Calibri"/>
              </a:rPr>
              <a:t>Component 2: Group Presentation</a:t>
            </a:r>
          </a:p>
          <a:p>
            <a:endParaRPr lang="en-GB">
              <a:ea typeface="Calibri"/>
              <a:cs typeface="Calibri"/>
            </a:endParaRPr>
          </a:p>
        </p:txBody>
      </p:sp>
      <p:pic>
        <p:nvPicPr>
          <p:cNvPr id="5" name="Picture 4" descr="A cartoon of a person in a suit holding a briefcase&#10;&#10;Description automatically generated">
            <a:extLst>
              <a:ext uri="{FF2B5EF4-FFF2-40B4-BE49-F238E27FC236}">
                <a16:creationId xmlns:a16="http://schemas.microsoft.com/office/drawing/2014/main" id="{AD7AE06A-E089-00CF-A51F-1433440CDA2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53154" y="2385147"/>
            <a:ext cx="2542310" cy="4470688"/>
          </a:xfrm>
          <a:prstGeom prst="rect">
            <a:avLst/>
          </a:prstGeom>
        </p:spPr>
      </p:pic>
      <p:sp>
        <p:nvSpPr>
          <p:cNvPr id="9" name="TextBox 8">
            <a:extLst>
              <a:ext uri="{FF2B5EF4-FFF2-40B4-BE49-F238E27FC236}">
                <a16:creationId xmlns:a16="http://schemas.microsoft.com/office/drawing/2014/main" id="{DF71B637-F54A-D458-3400-F2BC377B3738}"/>
              </a:ext>
            </a:extLst>
          </p:cNvPr>
          <p:cNvSpPr txBox="1"/>
          <p:nvPr/>
        </p:nvSpPr>
        <p:spPr>
          <a:xfrm>
            <a:off x="7966363" y="6303818"/>
            <a:ext cx="21613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(Businessman, 2024)</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green street sign with white text&#10;&#10;Description automatically generated">
            <a:extLst>
              <a:ext uri="{FF2B5EF4-FFF2-40B4-BE49-F238E27FC236}">
                <a16:creationId xmlns:a16="http://schemas.microsoft.com/office/drawing/2014/main" id="{3328636B-D025-7588-5617-1E2230AC5D1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3451"/>
          <a:stretch/>
        </p:blipFill>
        <p:spPr>
          <a:xfrm>
            <a:off x="20" y="1282"/>
            <a:ext cx="12191980" cy="6856718"/>
          </a:xfrm>
          <a:prstGeom prst="rect">
            <a:avLst/>
          </a:prstGeom>
        </p:spPr>
      </p:pic>
    </p:spTree>
    <p:extLst>
      <p:ext uri="{BB962C8B-B14F-4D97-AF65-F5344CB8AC3E}">
        <p14:creationId xmlns:p14="http://schemas.microsoft.com/office/powerpoint/2010/main" val="4216028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ipboard with a pen and glasses on top of a document&#10;&#10;Description automatically generated">
            <a:extLst>
              <a:ext uri="{FF2B5EF4-FFF2-40B4-BE49-F238E27FC236}">
                <a16:creationId xmlns:a16="http://schemas.microsoft.com/office/drawing/2014/main" id="{A18ADD6A-024B-0CDD-0BEC-A6BE646BF67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5882" b="-1"/>
          <a:stretch/>
        </p:blipFill>
        <p:spPr>
          <a:xfrm>
            <a:off x="1" y="10"/>
            <a:ext cx="7409473"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019AA0-28D2-4C61-697C-2CD37EFEDE16}"/>
              </a:ext>
            </a:extLst>
          </p:cNvPr>
          <p:cNvSpPr>
            <a:spLocks noGrp="1"/>
          </p:cNvSpPr>
          <p:nvPr>
            <p:ph type="title"/>
          </p:nvPr>
        </p:nvSpPr>
        <p:spPr>
          <a:xfrm>
            <a:off x="7738254" y="-280638"/>
            <a:ext cx="3822189" cy="1899912"/>
          </a:xfrm>
        </p:spPr>
        <p:txBody>
          <a:bodyPr>
            <a:normAutofit/>
          </a:bodyPr>
          <a:lstStyle/>
          <a:p>
            <a:r>
              <a:rPr lang="en-GB" sz="4000" b="1">
                <a:latin typeface="Arial"/>
                <a:ea typeface="Calibri Light"/>
                <a:cs typeface="Calibri Light"/>
              </a:rPr>
              <a:t>Introduction</a:t>
            </a:r>
            <a:endParaRPr lang="en-GB" sz="4000">
              <a:latin typeface="Arial"/>
              <a:cs typeface="Arial"/>
            </a:endParaRPr>
          </a:p>
        </p:txBody>
      </p:sp>
      <p:sp>
        <p:nvSpPr>
          <p:cNvPr id="3" name="Content Placeholder 2">
            <a:extLst>
              <a:ext uri="{FF2B5EF4-FFF2-40B4-BE49-F238E27FC236}">
                <a16:creationId xmlns:a16="http://schemas.microsoft.com/office/drawing/2014/main" id="{033E953B-642E-A598-5A9D-A3BC9367E8DC}"/>
              </a:ext>
            </a:extLst>
          </p:cNvPr>
          <p:cNvSpPr>
            <a:spLocks noGrp="1"/>
          </p:cNvSpPr>
          <p:nvPr>
            <p:ph idx="1"/>
          </p:nvPr>
        </p:nvSpPr>
        <p:spPr>
          <a:xfrm>
            <a:off x="7518695" y="1543049"/>
            <a:ext cx="4571273" cy="5073032"/>
          </a:xfrm>
        </p:spPr>
        <p:txBody>
          <a:bodyPr vert="horz" lIns="91440" tIns="45720" rIns="91440" bIns="45720" rtlCol="0" anchor="t">
            <a:noAutofit/>
          </a:bodyPr>
          <a:lstStyle/>
          <a:p>
            <a:pPr marL="457200" indent="-457200"/>
            <a:r>
              <a:rPr lang="en-GB" b="1">
                <a:latin typeface="Arial"/>
                <a:ea typeface="Calibri"/>
                <a:cs typeface="Calibri"/>
              </a:rPr>
              <a:t>Talk about the 5 functions of management</a:t>
            </a:r>
          </a:p>
          <a:p>
            <a:pPr marL="457200" indent="-457200"/>
            <a:r>
              <a:rPr lang="en-GB" b="1">
                <a:latin typeface="Arial"/>
                <a:ea typeface="Calibri"/>
                <a:cs typeface="Calibri"/>
              </a:rPr>
              <a:t>Managerial roles</a:t>
            </a:r>
          </a:p>
          <a:p>
            <a:pPr marL="457200" indent="-457200"/>
            <a:r>
              <a:rPr lang="en-GB" b="1">
                <a:latin typeface="Arial"/>
                <a:ea typeface="Calibri"/>
                <a:cs typeface="Calibri"/>
              </a:rPr>
              <a:t>Managerial principles</a:t>
            </a:r>
          </a:p>
          <a:p>
            <a:pPr marL="457200" indent="-457200"/>
            <a:r>
              <a:rPr lang="en-GB" b="1">
                <a:latin typeface="Arial"/>
                <a:ea typeface="Calibri"/>
                <a:cs typeface="Calibri"/>
              </a:rPr>
              <a:t>Examples of managerial principles</a:t>
            </a:r>
          </a:p>
          <a:p>
            <a:pPr marL="457200" indent="-457200"/>
            <a:r>
              <a:rPr lang="en-GB" b="1">
                <a:latin typeface="Arial"/>
                <a:ea typeface="Calibri"/>
                <a:cs typeface="Calibri"/>
              </a:rPr>
              <a:t>Managerial behaviours and examples</a:t>
            </a:r>
          </a:p>
          <a:p>
            <a:pPr marL="457200" indent="-457200"/>
            <a:r>
              <a:rPr lang="en-GB" b="1">
                <a:latin typeface="Arial"/>
                <a:ea typeface="Calibri"/>
                <a:cs typeface="Calibri"/>
              </a:rPr>
              <a:t>Summary</a:t>
            </a:r>
          </a:p>
          <a:p>
            <a:pPr marL="457200" indent="-457200"/>
            <a:endParaRPr lang="en-GB" sz="2000">
              <a:ea typeface="Calibri"/>
              <a:cs typeface="Calibri"/>
            </a:endParaRPr>
          </a:p>
          <a:p>
            <a:pPr marL="457200" indent="-457200"/>
            <a:endParaRPr lang="en-GB" sz="2000">
              <a:ea typeface="Calibri"/>
              <a:cs typeface="Calibri"/>
            </a:endParaRPr>
          </a:p>
          <a:p>
            <a:pPr marL="457200" indent="-457200"/>
            <a:endParaRPr lang="en-GB" sz="2000">
              <a:ea typeface="Calibri"/>
              <a:cs typeface="Calibri"/>
            </a:endParaRPr>
          </a:p>
          <a:p>
            <a:endParaRPr lang="en-GB" sz="2000">
              <a:ea typeface="Calibri"/>
              <a:cs typeface="Calibri"/>
            </a:endParaRPr>
          </a:p>
        </p:txBody>
      </p:sp>
    </p:spTree>
    <p:extLst>
      <p:ext uri="{BB962C8B-B14F-4D97-AF65-F5344CB8AC3E}">
        <p14:creationId xmlns:p14="http://schemas.microsoft.com/office/powerpoint/2010/main" val="4097765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623A4-3DA5-9116-0939-34024B7987F9}"/>
              </a:ext>
            </a:extLst>
          </p:cNvPr>
          <p:cNvSpPr>
            <a:spLocks noGrp="1"/>
          </p:cNvSpPr>
          <p:nvPr>
            <p:ph type="title"/>
          </p:nvPr>
        </p:nvSpPr>
        <p:spPr>
          <a:xfrm>
            <a:off x="838200" y="365125"/>
            <a:ext cx="10515600" cy="708706"/>
          </a:xfrm>
        </p:spPr>
        <p:txBody>
          <a:bodyPr>
            <a:normAutofit/>
          </a:bodyPr>
          <a:lstStyle/>
          <a:p>
            <a:pPr algn="ctr"/>
            <a:r>
              <a:rPr lang="en-GB" sz="3600" b="1">
                <a:latin typeface="Arial"/>
                <a:cs typeface="Calibri Light"/>
              </a:rPr>
              <a:t>Management?</a:t>
            </a:r>
            <a:endParaRPr lang="en-GB" sz="3600" b="1">
              <a:latin typeface="Arial"/>
              <a:cs typeface="Arial"/>
            </a:endParaRPr>
          </a:p>
        </p:txBody>
      </p:sp>
      <p:pic>
        <p:nvPicPr>
          <p:cNvPr id="7" name="Graphic 6" descr="SVG &gt; management conflict training - Free SVG Image &amp; Icon. | SVG Silh">
            <a:extLst>
              <a:ext uri="{FF2B5EF4-FFF2-40B4-BE49-F238E27FC236}">
                <a16:creationId xmlns:a16="http://schemas.microsoft.com/office/drawing/2014/main" id="{2C17EB90-1823-B3F9-108E-C129F07B91B8}"/>
              </a:ext>
            </a:extLst>
          </p:cNvPr>
          <p:cNvPicPr>
            <a:picLocks noChangeAspect="1"/>
          </p:cNvPicPr>
          <p:nvPr/>
        </p:nvPicPr>
        <p:blipFill>
          <a:blip r:embed="rId2">
            <a:extLst>
              <a:ext uri="{96DAC541-7B7A-43D3-8B79-37D633B846F1}">
                <asvg:svgBlip xmlns:asvg="http://schemas.microsoft.com/office/drawing/2016/SVG/main" r:embed="rId2"/>
              </a:ext>
            </a:extLst>
          </a:blip>
          <a:stretch>
            <a:fillRect/>
          </a:stretch>
        </p:blipFill>
        <p:spPr>
          <a:xfrm>
            <a:off x="5619750" y="2952750"/>
            <a:ext cx="952500" cy="952500"/>
          </a:xfrm>
          <a:prstGeom prst="rect">
            <a:avLst/>
          </a:prstGeom>
        </p:spPr>
      </p:pic>
      <p:pic>
        <p:nvPicPr>
          <p:cNvPr id="3" name="Content Placeholder 2" descr="Online crop | HD wallpaper: Cloud Computing - IOT - Digital Cloud ...">
            <a:extLst>
              <a:ext uri="{FF2B5EF4-FFF2-40B4-BE49-F238E27FC236}">
                <a16:creationId xmlns:a16="http://schemas.microsoft.com/office/drawing/2014/main" id="{25C3BD2A-0AE3-17E1-FE2B-385CCABB76F6}"/>
              </a:ext>
            </a:extLst>
          </p:cNvPr>
          <p:cNvPicPr>
            <a:picLocks noGrp="1" noChangeAspect="1"/>
          </p:cNvPicPr>
          <p:nvPr>
            <p:ph idx="1"/>
          </p:nvPr>
        </p:nvPicPr>
        <p:blipFill>
          <a:blip r:embed="rId3"/>
          <a:stretch>
            <a:fillRect/>
          </a:stretch>
        </p:blipFill>
        <p:spPr>
          <a:xfrm>
            <a:off x="5616452" y="1304606"/>
            <a:ext cx="6010275" cy="4643373"/>
          </a:xfrm>
        </p:spPr>
      </p:pic>
      <p:sp>
        <p:nvSpPr>
          <p:cNvPr id="5" name="TextBox 4">
            <a:extLst>
              <a:ext uri="{FF2B5EF4-FFF2-40B4-BE49-F238E27FC236}">
                <a16:creationId xmlns:a16="http://schemas.microsoft.com/office/drawing/2014/main" id="{79C95A1D-470C-DFB1-EF39-26CD5D5DDEA0}"/>
              </a:ext>
            </a:extLst>
          </p:cNvPr>
          <p:cNvSpPr txBox="1"/>
          <p:nvPr/>
        </p:nvSpPr>
        <p:spPr>
          <a:xfrm>
            <a:off x="452713" y="1449736"/>
            <a:ext cx="47524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latin typeface="Arial"/>
                <a:ea typeface="Calibri"/>
                <a:cs typeface="Calibri"/>
              </a:rPr>
              <a:t>'Coordination of activities and people to achieve goals and objectives of the organization efficiently and effectively' (Robbins, Coulter and Randal, 2021).</a:t>
            </a:r>
            <a:endParaRPr lang="en-US" sz="3200">
              <a:ea typeface="Calibri"/>
              <a:cs typeface="Calibri"/>
            </a:endParaRPr>
          </a:p>
        </p:txBody>
      </p:sp>
    </p:spTree>
    <p:extLst>
      <p:ext uri="{BB962C8B-B14F-4D97-AF65-F5344CB8AC3E}">
        <p14:creationId xmlns:p14="http://schemas.microsoft.com/office/powerpoint/2010/main" val="1587272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F786-283A-9852-C10C-3A468717D91F}"/>
              </a:ext>
            </a:extLst>
          </p:cNvPr>
          <p:cNvSpPr>
            <a:spLocks noGrp="1"/>
          </p:cNvSpPr>
          <p:nvPr>
            <p:ph type="title"/>
          </p:nvPr>
        </p:nvSpPr>
        <p:spPr>
          <a:xfrm>
            <a:off x="-143359" y="-99824"/>
            <a:ext cx="10515600" cy="1325563"/>
          </a:xfrm>
        </p:spPr>
        <p:txBody>
          <a:bodyPr>
            <a:normAutofit/>
          </a:bodyPr>
          <a:lstStyle/>
          <a:p>
            <a:pPr algn="ctr"/>
            <a:r>
              <a:rPr lang="en-GB" sz="3600" b="1">
                <a:latin typeface="Arial"/>
                <a:ea typeface="Calibri Light"/>
                <a:cs typeface="Calibri Light"/>
              </a:rPr>
              <a:t>Managerial Functions</a:t>
            </a:r>
          </a:p>
        </p:txBody>
      </p:sp>
      <p:sp>
        <p:nvSpPr>
          <p:cNvPr id="3" name="Content Placeholder 2">
            <a:extLst>
              <a:ext uri="{FF2B5EF4-FFF2-40B4-BE49-F238E27FC236}">
                <a16:creationId xmlns:a16="http://schemas.microsoft.com/office/drawing/2014/main" id="{3E0A943C-5895-17E9-40B3-8B71217FE092}"/>
              </a:ext>
            </a:extLst>
          </p:cNvPr>
          <p:cNvSpPr>
            <a:spLocks noGrp="1"/>
          </p:cNvSpPr>
          <p:nvPr>
            <p:ph idx="1"/>
          </p:nvPr>
        </p:nvSpPr>
        <p:spPr>
          <a:xfrm>
            <a:off x="-1292" y="986135"/>
            <a:ext cx="10515600" cy="5759099"/>
          </a:xfrm>
        </p:spPr>
        <p:txBody>
          <a:bodyPr vert="horz" lIns="91440" tIns="45720" rIns="91440" bIns="45720" rtlCol="0" anchor="t">
            <a:normAutofit lnSpcReduction="10000"/>
          </a:bodyPr>
          <a:lstStyle/>
          <a:p>
            <a:r>
              <a:rPr lang="en-GB" b="1">
                <a:latin typeface="Arial"/>
                <a:ea typeface="Calibri"/>
                <a:cs typeface="Calibri"/>
              </a:rPr>
              <a:t>Henry Fayol: born Istanbul Turkey 29 July 1841</a:t>
            </a:r>
            <a:endParaRPr lang="en-US" b="1">
              <a:latin typeface="Arial"/>
              <a:cs typeface="Calibri"/>
            </a:endParaRPr>
          </a:p>
          <a:p>
            <a:r>
              <a:rPr lang="en-GB" b="1">
                <a:latin typeface="Arial"/>
                <a:ea typeface="Calibri"/>
                <a:cs typeface="Calibri"/>
              </a:rPr>
              <a:t>Henry Fayol: a French businessman from early 20th century</a:t>
            </a:r>
          </a:p>
          <a:p>
            <a:r>
              <a:rPr lang="en-GB" b="1">
                <a:latin typeface="Arial"/>
                <a:ea typeface="Calibri"/>
                <a:cs typeface="Calibri"/>
              </a:rPr>
              <a:t>French mining engineer</a:t>
            </a:r>
          </a:p>
          <a:p>
            <a:r>
              <a:rPr lang="en-GB" b="1">
                <a:latin typeface="Arial"/>
                <a:ea typeface="Calibri"/>
                <a:cs typeface="Calibri"/>
              </a:rPr>
              <a:t>One of the first theorists to define functions of management</a:t>
            </a:r>
          </a:p>
          <a:p>
            <a:r>
              <a:rPr lang="en-GB" b="1">
                <a:latin typeface="Arial"/>
                <a:ea typeface="Calibri"/>
                <a:cs typeface="Calibri"/>
              </a:rPr>
              <a:t>Planning </a:t>
            </a:r>
          </a:p>
          <a:p>
            <a:r>
              <a:rPr lang="en-GB" b="1">
                <a:latin typeface="Arial"/>
                <a:ea typeface="Calibri"/>
                <a:cs typeface="Calibri"/>
              </a:rPr>
              <a:t>Organising</a:t>
            </a:r>
          </a:p>
          <a:p>
            <a:r>
              <a:rPr lang="en-GB" b="1">
                <a:latin typeface="Arial"/>
                <a:ea typeface="Calibri"/>
                <a:cs typeface="Calibri"/>
              </a:rPr>
              <a:t>Leading</a:t>
            </a:r>
          </a:p>
          <a:p>
            <a:r>
              <a:rPr lang="en-GB" b="1">
                <a:latin typeface="Arial"/>
                <a:ea typeface="Calibri"/>
                <a:cs typeface="Calibri"/>
              </a:rPr>
              <a:t>Coordinating</a:t>
            </a:r>
          </a:p>
          <a:p>
            <a:r>
              <a:rPr lang="en-GB" b="1">
                <a:latin typeface="Arial"/>
                <a:ea typeface="Calibri"/>
                <a:cs typeface="Calibri"/>
              </a:rPr>
              <a:t>Controlling (Fells, 2000).</a:t>
            </a:r>
          </a:p>
          <a:p>
            <a:r>
              <a:rPr lang="en-GB" b="1">
                <a:latin typeface="Arial"/>
                <a:ea typeface="Calibri"/>
                <a:cs typeface="Arial"/>
              </a:rPr>
              <a:t>Management functions is the coordination of subordinates to achieve the goal of the organisation</a:t>
            </a:r>
            <a:endParaRPr lang="en-GB" b="1">
              <a:latin typeface="Arial"/>
              <a:ea typeface="Calibri"/>
              <a:cs typeface="Calibri"/>
            </a:endParaRPr>
          </a:p>
          <a:p>
            <a:endParaRPr lang="en-GB">
              <a:ea typeface="Calibri"/>
              <a:cs typeface="Calibri"/>
            </a:endParaRPr>
          </a:p>
          <a:p>
            <a:endParaRPr lang="en-GB">
              <a:cs typeface="Calibri" panose="020F0502020204030204"/>
            </a:endParaRPr>
          </a:p>
          <a:p>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p:txBody>
      </p:sp>
      <p:pic>
        <p:nvPicPr>
          <p:cNvPr id="4" name="Picture 3" descr="A profile of a person&#10;&#10;Description automatically generated">
            <a:extLst>
              <a:ext uri="{FF2B5EF4-FFF2-40B4-BE49-F238E27FC236}">
                <a16:creationId xmlns:a16="http://schemas.microsoft.com/office/drawing/2014/main" id="{E03ECC90-DD79-4821-BB35-B13BB4353B9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62277" y="2204148"/>
            <a:ext cx="3674266" cy="3668554"/>
          </a:xfrm>
          <a:prstGeom prst="rect">
            <a:avLst/>
          </a:prstGeom>
        </p:spPr>
      </p:pic>
      <p:sp>
        <p:nvSpPr>
          <p:cNvPr id="7" name="TextBox 6">
            <a:extLst>
              <a:ext uri="{FF2B5EF4-FFF2-40B4-BE49-F238E27FC236}">
                <a16:creationId xmlns:a16="http://schemas.microsoft.com/office/drawing/2014/main" id="{17828022-9116-E00E-3E2D-1312EB61D11B}"/>
              </a:ext>
            </a:extLst>
          </p:cNvPr>
          <p:cNvSpPr txBox="1"/>
          <p:nvPr/>
        </p:nvSpPr>
        <p:spPr>
          <a:xfrm>
            <a:off x="9540929" y="5876727"/>
            <a:ext cx="29294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err="1">
                <a:cs typeface="Calibri"/>
              </a:rPr>
              <a:t>Amazonaws</a:t>
            </a:r>
            <a:r>
              <a:rPr lang="en-GB">
                <a:cs typeface="Calibri"/>
              </a:rPr>
              <a:t>, 2024)</a:t>
            </a:r>
            <a:endParaRPr lang="en-GB"/>
          </a:p>
        </p:txBody>
      </p:sp>
    </p:spTree>
    <p:extLst>
      <p:ext uri="{BB962C8B-B14F-4D97-AF65-F5344CB8AC3E}">
        <p14:creationId xmlns:p14="http://schemas.microsoft.com/office/powerpoint/2010/main" val="2244879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7FFA520D-2B80-C5EF-F892-577A8981B56D}"/>
              </a:ext>
            </a:extLst>
          </p:cNvPr>
          <p:cNvSpPr/>
          <p:nvPr/>
        </p:nvSpPr>
        <p:spPr>
          <a:xfrm>
            <a:off x="186662" y="161319"/>
            <a:ext cx="3099659" cy="147233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a:latin typeface="Arial"/>
                <a:cs typeface="Calibri"/>
              </a:rPr>
              <a:t>Planning</a:t>
            </a:r>
            <a:endParaRPr lang="en-GB" sz="2800" b="1">
              <a:latin typeface="Arial"/>
            </a:endParaRPr>
          </a:p>
        </p:txBody>
      </p:sp>
      <p:sp>
        <p:nvSpPr>
          <p:cNvPr id="8" name="TextBox 7">
            <a:extLst>
              <a:ext uri="{FF2B5EF4-FFF2-40B4-BE49-F238E27FC236}">
                <a16:creationId xmlns:a16="http://schemas.microsoft.com/office/drawing/2014/main" id="{009C8E21-7CA0-6D19-4F02-AD6C596F0858}"/>
              </a:ext>
            </a:extLst>
          </p:cNvPr>
          <p:cNvSpPr txBox="1"/>
          <p:nvPr/>
        </p:nvSpPr>
        <p:spPr>
          <a:xfrm>
            <a:off x="3345051" y="813661"/>
            <a:ext cx="8769457"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200" b="1">
                <a:latin typeface="Arial"/>
                <a:cs typeface="Calibri"/>
              </a:rPr>
              <a:t>Looking ahead creating a plan of action for the future</a:t>
            </a:r>
          </a:p>
          <a:p>
            <a:pPr marL="285750" indent="-285750">
              <a:buFont typeface="Arial"/>
              <a:buChar char="•"/>
            </a:pPr>
            <a:r>
              <a:rPr lang="en-GB" sz="3200" b="1">
                <a:latin typeface="Arial"/>
                <a:ea typeface="+mn-lt"/>
                <a:cs typeface="+mn-lt"/>
              </a:rPr>
              <a:t>Establishing goals and formulating a plan to accomplish them.</a:t>
            </a:r>
          </a:p>
          <a:p>
            <a:pPr marL="285750" indent="-285750">
              <a:buFont typeface="Arial"/>
              <a:buChar char="•"/>
            </a:pPr>
            <a:r>
              <a:rPr lang="en-GB" sz="3200" b="1">
                <a:latin typeface="Arial"/>
                <a:cs typeface="Calibri"/>
              </a:rPr>
              <a:t>Planning comprised of 4 components:</a:t>
            </a:r>
          </a:p>
          <a:p>
            <a:r>
              <a:rPr lang="en-GB" sz="3200" b="1">
                <a:latin typeface="Arial"/>
                <a:cs typeface="Calibri"/>
              </a:rPr>
              <a:t>  The goal, the actions, the stages and the         methods  (Edwards, 2018).</a:t>
            </a:r>
          </a:p>
          <a:p>
            <a:pPr marL="342900" indent="-342900">
              <a:buFont typeface="Arial"/>
              <a:buChar char="•"/>
            </a:pPr>
            <a:r>
              <a:rPr lang="en-GB" sz="3200" b="1">
                <a:latin typeface="Arial"/>
                <a:ea typeface="+mn-lt"/>
                <a:cs typeface="+mn-lt"/>
              </a:rPr>
              <a:t>Establishing objectives and putting them in an appropriate order are part of the planning role.</a:t>
            </a:r>
            <a:endParaRPr lang="en-GB" sz="3200" b="1">
              <a:latin typeface="Arial"/>
              <a:cs typeface="Calibri"/>
            </a:endParaRPr>
          </a:p>
          <a:p>
            <a:pPr marL="342900" indent="-342900">
              <a:buFont typeface="Arial"/>
              <a:buChar char="•"/>
            </a:pPr>
            <a:r>
              <a:rPr lang="en-GB" sz="3200" b="1">
                <a:latin typeface="Arial"/>
                <a:cs typeface="Calibri"/>
              </a:rPr>
              <a:t>There are 7 processes of planning</a:t>
            </a:r>
          </a:p>
          <a:p>
            <a:endParaRPr lang="en-GB">
              <a:cs typeface="Calibri"/>
            </a:endParaRPr>
          </a:p>
        </p:txBody>
      </p:sp>
      <p:pic>
        <p:nvPicPr>
          <p:cNvPr id="10" name="Picture 9" descr="Checklist Task To Do · Free vector graphic on Pixabay">
            <a:extLst>
              <a:ext uri="{FF2B5EF4-FFF2-40B4-BE49-F238E27FC236}">
                <a16:creationId xmlns:a16="http://schemas.microsoft.com/office/drawing/2014/main" id="{D8436BBD-4BCC-DBE5-D2B2-F58814FD9238}"/>
              </a:ext>
            </a:extLst>
          </p:cNvPr>
          <p:cNvPicPr>
            <a:picLocks noChangeAspect="1"/>
          </p:cNvPicPr>
          <p:nvPr/>
        </p:nvPicPr>
        <p:blipFill>
          <a:blip r:embed="rId2"/>
          <a:stretch>
            <a:fillRect/>
          </a:stretch>
        </p:blipFill>
        <p:spPr>
          <a:xfrm>
            <a:off x="183810" y="2497310"/>
            <a:ext cx="2574380" cy="3636912"/>
          </a:xfrm>
          <a:prstGeom prst="rect">
            <a:avLst/>
          </a:prstGeom>
        </p:spPr>
      </p:pic>
    </p:spTree>
    <p:extLst>
      <p:ext uri="{BB962C8B-B14F-4D97-AF65-F5344CB8AC3E}">
        <p14:creationId xmlns:p14="http://schemas.microsoft.com/office/powerpoint/2010/main" val="715912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CB84ACBE-D548-8B80-3850-EF2092997F2C}"/>
              </a:ext>
            </a:extLst>
          </p:cNvPr>
          <p:cNvSpPr/>
          <p:nvPr/>
        </p:nvSpPr>
        <p:spPr>
          <a:xfrm>
            <a:off x="50369" y="93905"/>
            <a:ext cx="3528204" cy="133519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3200" b="1">
                <a:solidFill>
                  <a:schemeClr val="bg1"/>
                </a:solidFill>
                <a:latin typeface="Arial"/>
                <a:ea typeface="+mj-ea"/>
                <a:cs typeface="Arial"/>
              </a:rPr>
              <a:t>Organizing</a:t>
            </a:r>
          </a:p>
        </p:txBody>
      </p:sp>
      <p:sp>
        <p:nvSpPr>
          <p:cNvPr id="4" name="TextBox 3">
            <a:extLst>
              <a:ext uri="{FF2B5EF4-FFF2-40B4-BE49-F238E27FC236}">
                <a16:creationId xmlns:a16="http://schemas.microsoft.com/office/drawing/2014/main" id="{F16D248C-864F-1E25-19E9-CE5FDDA421C6}"/>
              </a:ext>
            </a:extLst>
          </p:cNvPr>
          <p:cNvSpPr txBox="1"/>
          <p:nvPr/>
        </p:nvSpPr>
        <p:spPr>
          <a:xfrm>
            <a:off x="3782879" y="224134"/>
            <a:ext cx="7265349" cy="64603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3200" b="1">
                <a:latin typeface="Arial"/>
                <a:cs typeface="Arial"/>
              </a:rPr>
              <a:t>After a plan of action is created, managers must supply all resources required for implementing it</a:t>
            </a:r>
            <a:endParaRPr lang="en-US" sz="3200">
              <a:latin typeface="Arial"/>
              <a:cs typeface="Arial"/>
            </a:endParaRPr>
          </a:p>
          <a:p>
            <a:pPr marL="285750" indent="-228600">
              <a:lnSpc>
                <a:spcPct val="90000"/>
              </a:lnSpc>
              <a:spcAft>
                <a:spcPts val="600"/>
              </a:spcAft>
              <a:buFont typeface="Arial" panose="020B0604020202020204" pitchFamily="34" charset="0"/>
              <a:buChar char="•"/>
            </a:pPr>
            <a:r>
              <a:rPr lang="en-US" sz="3200" b="1">
                <a:latin typeface="Arial"/>
                <a:cs typeface="Arial"/>
              </a:rPr>
              <a:t>Delegating responsibilities assigning duties</a:t>
            </a:r>
            <a:endParaRPr lang="en-US" sz="3200">
              <a:latin typeface="Arial"/>
              <a:cs typeface="Arial"/>
            </a:endParaRPr>
          </a:p>
          <a:p>
            <a:pPr marL="285750" indent="-228600">
              <a:lnSpc>
                <a:spcPct val="90000"/>
              </a:lnSpc>
              <a:spcAft>
                <a:spcPts val="600"/>
              </a:spcAft>
              <a:buFont typeface="Arial" panose="020B0604020202020204" pitchFamily="34" charset="0"/>
              <a:buChar char="•"/>
            </a:pPr>
            <a:r>
              <a:rPr lang="en-US" sz="3200" b="1">
                <a:latin typeface="Arial"/>
                <a:cs typeface="Arial"/>
              </a:rPr>
              <a:t>Businesses can take advantage of new opportunities by paving the way for growth and expansion through efficient </a:t>
            </a:r>
            <a:r>
              <a:rPr lang="en-US" sz="3200" b="1" err="1">
                <a:latin typeface="Arial"/>
                <a:cs typeface="Arial"/>
              </a:rPr>
              <a:t>organising</a:t>
            </a:r>
            <a:r>
              <a:rPr lang="en-US" sz="3200" b="1">
                <a:latin typeface="Arial"/>
                <a:cs typeface="Arial"/>
              </a:rPr>
              <a:t>.</a:t>
            </a:r>
            <a:endParaRPr lang="en-US" sz="3200">
              <a:latin typeface="Arial"/>
              <a:cs typeface="Arial"/>
            </a:endParaRPr>
          </a:p>
          <a:p>
            <a:pPr marL="342900" indent="-228600">
              <a:lnSpc>
                <a:spcPct val="90000"/>
              </a:lnSpc>
              <a:spcAft>
                <a:spcPts val="600"/>
              </a:spcAft>
              <a:buFont typeface="Arial" panose="020B0604020202020204" pitchFamily="34" charset="0"/>
              <a:buChar char="•"/>
            </a:pPr>
            <a:r>
              <a:rPr lang="en-US" sz="3200" b="1">
                <a:latin typeface="Arial"/>
                <a:cs typeface="Arial"/>
              </a:rPr>
              <a:t>Organizing creates a beneficial environment for embracing and implementing new changes within the organization.</a:t>
            </a:r>
            <a:endParaRPr lang="en-US" sz="3200">
              <a:latin typeface="Arial"/>
              <a:cs typeface="Arial"/>
            </a:endParaRPr>
          </a:p>
        </p:txBody>
      </p:sp>
      <p:pic>
        <p:nvPicPr>
          <p:cNvPr id="2" name="Picture 1" descr="Sitting At The Table Free Stock Photo - Public Domain Pictures">
            <a:extLst>
              <a:ext uri="{FF2B5EF4-FFF2-40B4-BE49-F238E27FC236}">
                <a16:creationId xmlns:a16="http://schemas.microsoft.com/office/drawing/2014/main" id="{8CEA5205-9CB8-3DDE-F118-C2D6FB59C7C2}"/>
              </a:ext>
            </a:extLst>
          </p:cNvPr>
          <p:cNvPicPr>
            <a:picLocks noChangeAspect="1"/>
          </p:cNvPicPr>
          <p:nvPr/>
        </p:nvPicPr>
        <p:blipFill rotWithShape="1">
          <a:blip r:embed="rId2"/>
          <a:srcRect r="3076"/>
          <a:stretch/>
        </p:blipFill>
        <p:spPr>
          <a:xfrm>
            <a:off x="584" y="1936448"/>
            <a:ext cx="3574334" cy="4560604"/>
          </a:xfrm>
          <a:prstGeom prst="rect">
            <a:avLst/>
          </a:prstGeom>
        </p:spPr>
      </p:pic>
    </p:spTree>
    <p:extLst>
      <p:ext uri="{BB962C8B-B14F-4D97-AF65-F5344CB8AC3E}">
        <p14:creationId xmlns:p14="http://schemas.microsoft.com/office/powerpoint/2010/main" val="262223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7E5BB447-C1DE-6B40-89F1-9AC2D0FB887C}"/>
              </a:ext>
            </a:extLst>
          </p:cNvPr>
          <p:cNvSpPr/>
          <p:nvPr/>
        </p:nvSpPr>
        <p:spPr>
          <a:xfrm>
            <a:off x="258304" y="658677"/>
            <a:ext cx="3151322" cy="109779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a:latin typeface="Arial"/>
                <a:cs typeface="Calibri"/>
              </a:rPr>
              <a:t>Leading</a:t>
            </a:r>
            <a:endParaRPr lang="en-GB" sz="3200" b="1">
              <a:latin typeface="Arial"/>
              <a:cs typeface="Arial"/>
            </a:endParaRPr>
          </a:p>
        </p:txBody>
      </p:sp>
      <p:sp>
        <p:nvSpPr>
          <p:cNvPr id="6" name="TextBox 5">
            <a:extLst>
              <a:ext uri="{FF2B5EF4-FFF2-40B4-BE49-F238E27FC236}">
                <a16:creationId xmlns:a16="http://schemas.microsoft.com/office/drawing/2014/main" id="{43FDB813-8438-568D-393D-18A8A926D347}"/>
              </a:ext>
            </a:extLst>
          </p:cNvPr>
          <p:cNvSpPr txBox="1"/>
          <p:nvPr/>
        </p:nvSpPr>
        <p:spPr>
          <a:xfrm>
            <a:off x="3874575" y="607017"/>
            <a:ext cx="7839559"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200" b="1">
                <a:latin typeface="Arial"/>
                <a:cs typeface="Calibri" panose="020F0502020204030204"/>
              </a:rPr>
              <a:t>Guiding and directing people in the organisation</a:t>
            </a:r>
          </a:p>
          <a:p>
            <a:pPr marL="285750" indent="-285750">
              <a:buFont typeface="Arial"/>
              <a:buChar char="•"/>
            </a:pPr>
            <a:r>
              <a:rPr lang="en-GB" sz="3200" b="1">
                <a:latin typeface="Arial"/>
                <a:ea typeface="+mn-lt"/>
                <a:cs typeface="+mn-lt"/>
              </a:rPr>
              <a:t>Leading involves taking steps to achieve the goals you want in an organisation.</a:t>
            </a:r>
          </a:p>
          <a:p>
            <a:pPr marL="285750" indent="-285750">
              <a:buFont typeface="Arial"/>
              <a:buChar char="•"/>
            </a:pPr>
            <a:r>
              <a:rPr lang="en-GB" sz="3200" b="1">
                <a:latin typeface="Arial"/>
                <a:cs typeface="Calibri" panose="020F0502020204030204"/>
              </a:rPr>
              <a:t>Essential as it provides direction and vision in achieving goals.</a:t>
            </a:r>
          </a:p>
          <a:p>
            <a:pPr marL="285750" indent="-285750">
              <a:buFont typeface="Arial"/>
              <a:buChar char="•"/>
            </a:pPr>
            <a:r>
              <a:rPr lang="en-GB" sz="3200" b="1">
                <a:latin typeface="Arial"/>
                <a:cs typeface="Calibri" panose="020F0502020204030204"/>
              </a:rPr>
              <a:t>Leading</a:t>
            </a:r>
            <a:r>
              <a:rPr lang="en-GB" sz="3200" b="1">
                <a:latin typeface="Arial"/>
                <a:ea typeface="+mn-lt"/>
                <a:cs typeface="+mn-lt"/>
              </a:rPr>
              <a:t> focuses on the task of overseeing and directing staff.</a:t>
            </a:r>
            <a:endParaRPr lang="en-GB" sz="3200" b="1">
              <a:latin typeface="Arial"/>
              <a:cs typeface="Calibri" panose="020F0502020204030204"/>
            </a:endParaRPr>
          </a:p>
          <a:p>
            <a:pPr marL="285750" indent="-285750">
              <a:buFont typeface="Arial"/>
              <a:buChar char="•"/>
            </a:pPr>
            <a:r>
              <a:rPr lang="en-GB" sz="3200" b="1">
                <a:latin typeface="Arial"/>
                <a:cs typeface="Calibri" panose="020F0502020204030204"/>
              </a:rPr>
              <a:t>Characteristics of leading: Leadership, motivation and communication (Kapur, 2018).</a:t>
            </a:r>
          </a:p>
          <a:p>
            <a:pPr marL="285750" indent="-285750">
              <a:buFont typeface="Arial"/>
              <a:buChar char="•"/>
            </a:pPr>
            <a:endParaRPr lang="en-GB" sz="3200" b="1">
              <a:latin typeface="Arial"/>
              <a:cs typeface="Calibri" panose="020F0502020204030204"/>
            </a:endParaRPr>
          </a:p>
          <a:p>
            <a:pPr marL="285750" indent="-285750">
              <a:buFont typeface="Arial"/>
              <a:buChar char="•"/>
            </a:pPr>
            <a:endParaRPr lang="en-GB" sz="2400" b="1">
              <a:latin typeface="Arial"/>
              <a:cs typeface="Calibri" panose="020F0502020204030204"/>
            </a:endParaRPr>
          </a:p>
        </p:txBody>
      </p:sp>
      <p:pic>
        <p:nvPicPr>
          <p:cNvPr id="2" name="Picture 1" descr="Goals Free Stock Photo - Public Domain Pictures">
            <a:extLst>
              <a:ext uri="{FF2B5EF4-FFF2-40B4-BE49-F238E27FC236}">
                <a16:creationId xmlns:a16="http://schemas.microsoft.com/office/drawing/2014/main" id="{24E8400A-4D21-3236-B7C1-3287382899C1}"/>
              </a:ext>
            </a:extLst>
          </p:cNvPr>
          <p:cNvPicPr>
            <a:picLocks noChangeAspect="1"/>
          </p:cNvPicPr>
          <p:nvPr/>
        </p:nvPicPr>
        <p:blipFill>
          <a:blip r:embed="rId2"/>
          <a:stretch>
            <a:fillRect/>
          </a:stretch>
        </p:blipFill>
        <p:spPr>
          <a:xfrm>
            <a:off x="166148" y="2326436"/>
            <a:ext cx="3377061" cy="4102938"/>
          </a:xfrm>
          <a:prstGeom prst="rect">
            <a:avLst/>
          </a:prstGeom>
        </p:spPr>
      </p:pic>
    </p:spTree>
    <p:extLst>
      <p:ext uri="{BB962C8B-B14F-4D97-AF65-F5344CB8AC3E}">
        <p14:creationId xmlns:p14="http://schemas.microsoft.com/office/powerpoint/2010/main" val="2236128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63D1A215-D564-B0A6-075F-1CDC13716BBD}"/>
              </a:ext>
            </a:extLst>
          </p:cNvPr>
          <p:cNvSpPr/>
          <p:nvPr/>
        </p:nvSpPr>
        <p:spPr>
          <a:xfrm>
            <a:off x="787830" y="297051"/>
            <a:ext cx="3448372" cy="123986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a:latin typeface="Arial"/>
                <a:cs typeface="Arial"/>
              </a:rPr>
              <a:t>Coordinating</a:t>
            </a:r>
            <a:endParaRPr lang="en-GB"/>
          </a:p>
        </p:txBody>
      </p:sp>
      <p:pic>
        <p:nvPicPr>
          <p:cNvPr id="5" name="Picture 4" descr="Otázky Kdo Co · Obrázek zdarma na Pixabay">
            <a:extLst>
              <a:ext uri="{FF2B5EF4-FFF2-40B4-BE49-F238E27FC236}">
                <a16:creationId xmlns:a16="http://schemas.microsoft.com/office/drawing/2014/main" id="{A832116F-55FC-12C1-DA44-1A57A628F393}"/>
              </a:ext>
            </a:extLst>
          </p:cNvPr>
          <p:cNvPicPr>
            <a:picLocks noChangeAspect="1"/>
          </p:cNvPicPr>
          <p:nvPr/>
        </p:nvPicPr>
        <p:blipFill>
          <a:blip r:embed="rId2"/>
          <a:stretch>
            <a:fillRect/>
          </a:stretch>
        </p:blipFill>
        <p:spPr>
          <a:xfrm>
            <a:off x="-155547" y="1812558"/>
            <a:ext cx="5344144" cy="4829989"/>
          </a:xfrm>
          <a:prstGeom prst="rect">
            <a:avLst/>
          </a:prstGeom>
        </p:spPr>
      </p:pic>
      <p:sp>
        <p:nvSpPr>
          <p:cNvPr id="7" name="TextBox 6">
            <a:extLst>
              <a:ext uri="{FF2B5EF4-FFF2-40B4-BE49-F238E27FC236}">
                <a16:creationId xmlns:a16="http://schemas.microsoft.com/office/drawing/2014/main" id="{A76567B9-FDFF-F728-91FE-82ED69EE5916}"/>
              </a:ext>
            </a:extLst>
          </p:cNvPr>
          <p:cNvSpPr txBox="1"/>
          <p:nvPr/>
        </p:nvSpPr>
        <p:spPr>
          <a:xfrm>
            <a:off x="4946542" y="64575"/>
            <a:ext cx="6095999"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b="1">
                <a:latin typeface="Arial"/>
                <a:cs typeface="Calibri"/>
              </a:rPr>
              <a:t>Ensure different departments work in collaboration </a:t>
            </a:r>
            <a:endParaRPr lang="en-US" sz="2800" b="1">
              <a:latin typeface="Arial"/>
              <a:cs typeface="Calibri"/>
            </a:endParaRPr>
          </a:p>
          <a:p>
            <a:pPr marL="285750" indent="-285750">
              <a:buFont typeface="Arial"/>
              <a:buChar char="•"/>
            </a:pPr>
            <a:r>
              <a:rPr lang="en-GB" sz="2800" b="1">
                <a:latin typeface="Arial"/>
                <a:ea typeface="+mn-lt"/>
                <a:cs typeface="+mn-lt"/>
              </a:rPr>
              <a:t>Coordination helps individuals and departments to work together to achieve the organization's common goals. As a result, it encourages teamwork.</a:t>
            </a:r>
          </a:p>
          <a:p>
            <a:pPr marL="285750" indent="-285750">
              <a:buFont typeface="Arial"/>
              <a:buChar char="•"/>
            </a:pPr>
            <a:r>
              <a:rPr lang="en-GB" sz="2800" b="1">
                <a:latin typeface="Arial"/>
                <a:ea typeface="+mn-lt"/>
                <a:cs typeface="+mn-lt"/>
              </a:rPr>
              <a:t>The process of bringing a group's efforts together, integrating them, and synchronising them in order to create cohesive action towards a shared objective is known as coordination (Kapur, 2018)</a:t>
            </a:r>
            <a:endParaRPr lang="en-GB" sz="2800" b="1">
              <a:latin typeface="Arial"/>
              <a:cs typeface="Calibri" panose="020F0502020204030204"/>
            </a:endParaRPr>
          </a:p>
        </p:txBody>
      </p:sp>
    </p:spTree>
    <p:extLst>
      <p:ext uri="{BB962C8B-B14F-4D97-AF65-F5344CB8AC3E}">
        <p14:creationId xmlns:p14="http://schemas.microsoft.com/office/powerpoint/2010/main" val="2041704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B726B179-679B-BDB6-8389-B696ED9212E3}"/>
              </a:ext>
            </a:extLst>
          </p:cNvPr>
          <p:cNvSpPr/>
          <p:nvPr/>
        </p:nvSpPr>
        <p:spPr>
          <a:xfrm>
            <a:off x="891151" y="258304"/>
            <a:ext cx="3280474" cy="104613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latin typeface="Arial"/>
                <a:cs typeface="Calibri"/>
              </a:rPr>
              <a:t>Controlling</a:t>
            </a:r>
            <a:endParaRPr lang="en-GB" sz="2800" b="1">
              <a:latin typeface="Arial"/>
            </a:endParaRPr>
          </a:p>
        </p:txBody>
      </p:sp>
      <p:pic>
        <p:nvPicPr>
          <p:cNvPr id="9" name="Picture 8" descr="A person in a suit and tie playing chess&#10;&#10;Description automatically generated">
            <a:extLst>
              <a:ext uri="{FF2B5EF4-FFF2-40B4-BE49-F238E27FC236}">
                <a16:creationId xmlns:a16="http://schemas.microsoft.com/office/drawing/2014/main" id="{D53BFB67-B4C2-1575-A11C-B725F36B62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305" y="1621833"/>
            <a:ext cx="4963763" cy="5241656"/>
          </a:xfrm>
          <a:prstGeom prst="rect">
            <a:avLst/>
          </a:prstGeom>
        </p:spPr>
      </p:pic>
      <p:sp>
        <p:nvSpPr>
          <p:cNvPr id="13" name="TextBox 12">
            <a:extLst>
              <a:ext uri="{FF2B5EF4-FFF2-40B4-BE49-F238E27FC236}">
                <a16:creationId xmlns:a16="http://schemas.microsoft.com/office/drawing/2014/main" id="{26990059-1E10-34BB-8400-2813740CE03A}"/>
              </a:ext>
            </a:extLst>
          </p:cNvPr>
          <p:cNvSpPr txBox="1"/>
          <p:nvPr/>
        </p:nvSpPr>
        <p:spPr>
          <a:xfrm>
            <a:off x="5488983" y="568271"/>
            <a:ext cx="6470542"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200" b="1">
                <a:latin typeface="Arial"/>
                <a:cs typeface="Calibri" panose="020F0502020204030204"/>
              </a:rPr>
              <a:t>Monitoring, comparing, correcting performance of employees</a:t>
            </a:r>
          </a:p>
          <a:p>
            <a:pPr marL="285750" indent="-285750">
              <a:buFont typeface="Arial"/>
              <a:buChar char="•"/>
            </a:pPr>
            <a:r>
              <a:rPr lang="en-GB" sz="3200" b="1">
                <a:latin typeface="Arial"/>
                <a:cs typeface="Calibri" panose="020F0502020204030204"/>
              </a:rPr>
              <a:t>Checking if progress is being made or not towards organisations goals.</a:t>
            </a:r>
          </a:p>
          <a:p>
            <a:pPr marL="285750" indent="-285750">
              <a:buFont typeface="Arial"/>
              <a:buChar char="•"/>
            </a:pPr>
            <a:r>
              <a:rPr lang="en-GB" sz="3200" b="1">
                <a:latin typeface="Arial"/>
                <a:cs typeface="Calibri" panose="020F0502020204030204"/>
              </a:rPr>
              <a:t>Effective management of recourses, financial, human and material in order to maximise productivity</a:t>
            </a:r>
          </a:p>
          <a:p>
            <a:pPr marL="285750" indent="-285750">
              <a:buFont typeface="Arial"/>
              <a:buChar char="•"/>
            </a:pPr>
            <a:r>
              <a:rPr lang="en-GB" sz="3200" b="1">
                <a:latin typeface="Arial"/>
                <a:cs typeface="Calibri" panose="020F0502020204030204"/>
              </a:rPr>
              <a:t>Steps of controlling</a:t>
            </a:r>
          </a:p>
          <a:p>
            <a:pPr marL="285750" indent="-285750">
              <a:buFont typeface="Arial"/>
              <a:buChar char="•"/>
            </a:pPr>
            <a:endParaRPr lang="en-GB" sz="2800" b="1">
              <a:latin typeface="Arial"/>
              <a:cs typeface="Calibri" panose="020F0502020204030204"/>
            </a:endParaRPr>
          </a:p>
          <a:p>
            <a:pPr marL="285750" indent="-285750">
              <a:buFont typeface="Arial"/>
              <a:buChar char="•"/>
            </a:pPr>
            <a:endParaRPr lang="en-GB">
              <a:cs typeface="Calibri" panose="020F0502020204030204"/>
            </a:endParaRPr>
          </a:p>
        </p:txBody>
      </p:sp>
    </p:spTree>
    <p:extLst>
      <p:ext uri="{BB962C8B-B14F-4D97-AF65-F5344CB8AC3E}">
        <p14:creationId xmlns:p14="http://schemas.microsoft.com/office/powerpoint/2010/main" val="234863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31E73-AAB1-A0EC-61CC-5701DC25F813}"/>
              </a:ext>
            </a:extLst>
          </p:cNvPr>
          <p:cNvSpPr>
            <a:spLocks noGrp="1"/>
          </p:cNvSpPr>
          <p:nvPr>
            <p:ph type="title"/>
          </p:nvPr>
        </p:nvSpPr>
        <p:spPr>
          <a:xfrm>
            <a:off x="643851" y="485097"/>
            <a:ext cx="6936990" cy="738702"/>
          </a:xfrm>
        </p:spPr>
        <p:txBody>
          <a:bodyPr anchor="b">
            <a:normAutofit fontScale="90000"/>
          </a:bodyPr>
          <a:lstStyle/>
          <a:p>
            <a:r>
              <a:rPr lang="en-GB" sz="5000" b="1">
                <a:latin typeface="Arial"/>
                <a:ea typeface="Calibri Light"/>
                <a:cs typeface="Calibri Light"/>
              </a:rPr>
              <a:t>Managerial Roles</a:t>
            </a:r>
            <a:endParaRPr lang="en-GB" sz="5000" b="1">
              <a:latin typeface="Arial"/>
              <a:cs typeface="Arial"/>
            </a:endParaRP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BF5E6-CD9B-486B-1FC7-097769EA0F1C}"/>
              </a:ext>
            </a:extLst>
          </p:cNvPr>
          <p:cNvSpPr>
            <a:spLocks noGrp="1"/>
          </p:cNvSpPr>
          <p:nvPr>
            <p:ph idx="1"/>
          </p:nvPr>
        </p:nvSpPr>
        <p:spPr>
          <a:xfrm>
            <a:off x="643851" y="1219188"/>
            <a:ext cx="6654104" cy="5597579"/>
          </a:xfrm>
        </p:spPr>
        <p:txBody>
          <a:bodyPr vert="horz" lIns="91440" tIns="45720" rIns="91440" bIns="45720" rtlCol="0" anchor="t">
            <a:noAutofit/>
          </a:bodyPr>
          <a:lstStyle/>
          <a:p>
            <a:r>
              <a:rPr lang="en-GB" sz="2400" b="1" dirty="0">
                <a:latin typeface="Arial"/>
                <a:ea typeface="Calibri"/>
                <a:cs typeface="Calibri"/>
              </a:rPr>
              <a:t>Managerial roles are duties/ responsibilities carried out by managers within an organisation.</a:t>
            </a:r>
          </a:p>
          <a:p>
            <a:r>
              <a:rPr lang="en-GB" sz="2400" b="1" dirty="0">
                <a:latin typeface="Arial"/>
                <a:ea typeface="Calibri"/>
                <a:cs typeface="Calibri"/>
              </a:rPr>
              <a:t>Henry Mintzberg introduced concept of managerial roles- seminal work "The Nature of Managerial work".  Introduced 3 different types of roles and their various individual functions/ duties.</a:t>
            </a:r>
          </a:p>
          <a:p>
            <a:r>
              <a:rPr lang="en-GB" sz="2400" b="1" dirty="0">
                <a:latin typeface="Arial"/>
                <a:ea typeface="Calibri"/>
                <a:cs typeface="Calibri"/>
              </a:rPr>
              <a:t>Interpersonal Roles: Duties involving other people, formal/ ceremonial in nature to represent organisation to the public that are: </a:t>
            </a:r>
          </a:p>
          <a:p>
            <a:r>
              <a:rPr lang="en-GB" sz="2400" b="1" dirty="0">
                <a:latin typeface="Arial"/>
                <a:ea typeface="Calibri"/>
                <a:cs typeface="Calibri"/>
              </a:rPr>
              <a:t>Figurehead </a:t>
            </a:r>
          </a:p>
          <a:p>
            <a:r>
              <a:rPr lang="en-GB" sz="2400" b="1" dirty="0">
                <a:latin typeface="Arial"/>
                <a:ea typeface="Calibri"/>
                <a:cs typeface="Calibri"/>
              </a:rPr>
              <a:t>Leader</a:t>
            </a:r>
            <a:endParaRPr lang="en-GB" sz="2400" b="1" dirty="0">
              <a:latin typeface="Arial"/>
              <a:cs typeface="Calibri" panose="020F0502020204030204"/>
            </a:endParaRPr>
          </a:p>
          <a:p>
            <a:r>
              <a:rPr lang="en-GB" sz="2400" b="1" dirty="0">
                <a:latin typeface="Arial"/>
                <a:ea typeface="Calibri"/>
                <a:cs typeface="Calibri"/>
              </a:rPr>
              <a:t>Laison</a:t>
            </a:r>
          </a:p>
          <a:p>
            <a:endParaRPr lang="en-GB" sz="1800">
              <a:ea typeface="Calibri"/>
              <a:cs typeface="Calibri"/>
            </a:endParaRPr>
          </a:p>
          <a:p>
            <a:pPr marL="0" indent="0">
              <a:buNone/>
            </a:pPr>
            <a:endParaRPr lang="en-GB" sz="1800">
              <a:ea typeface="Calibri"/>
              <a:cs typeface="Calibri"/>
            </a:endParaRPr>
          </a:p>
          <a:p>
            <a:pPr marL="0" indent="0">
              <a:buNone/>
            </a:pPr>
            <a:endParaRPr lang="en-GB" sz="1500">
              <a:ea typeface="Calibri"/>
              <a:cs typeface="Calibri"/>
            </a:endParaRPr>
          </a:p>
        </p:txBody>
      </p:sp>
      <p:pic>
        <p:nvPicPr>
          <p:cNvPr id="4" name="Graphic 3" descr="Cartoon of a person with many hands&#10;&#10;Description automatically generated">
            <a:extLst>
              <a:ext uri="{FF2B5EF4-FFF2-40B4-BE49-F238E27FC236}">
                <a16:creationId xmlns:a16="http://schemas.microsoft.com/office/drawing/2014/main" id="{1CD55CCC-7055-8328-B056-F8BC24BF37B1}"/>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7584605" y="436284"/>
            <a:ext cx="4431840" cy="5254118"/>
          </a:xfrm>
          <a:prstGeom prst="rect">
            <a:avLst/>
          </a:prstGeom>
        </p:spPr>
      </p:pic>
      <p:sp>
        <p:nvSpPr>
          <p:cNvPr id="7" name="TextBox 6">
            <a:extLst>
              <a:ext uri="{FF2B5EF4-FFF2-40B4-BE49-F238E27FC236}">
                <a16:creationId xmlns:a16="http://schemas.microsoft.com/office/drawing/2014/main" id="{37E6DBFC-B22C-C637-4934-CC90DE7CC8D7}"/>
              </a:ext>
            </a:extLst>
          </p:cNvPr>
          <p:cNvSpPr txBox="1"/>
          <p:nvPr/>
        </p:nvSpPr>
        <p:spPr>
          <a:xfrm>
            <a:off x="6816562" y="5252898"/>
            <a:ext cx="5458968" cy="502408"/>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(Wikimedia, 2024).</a:t>
            </a:r>
          </a:p>
        </p:txBody>
      </p:sp>
    </p:spTree>
    <p:extLst>
      <p:ext uri="{BB962C8B-B14F-4D97-AF65-F5344CB8AC3E}">
        <p14:creationId xmlns:p14="http://schemas.microsoft.com/office/powerpoint/2010/main" val="1713788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A2DE6D-CD62-3795-2D77-435C1AF02CFA}"/>
              </a:ext>
            </a:extLst>
          </p:cNvPr>
          <p:cNvSpPr>
            <a:spLocks noGrp="1"/>
          </p:cNvSpPr>
          <p:nvPr>
            <p:ph type="title"/>
          </p:nvPr>
        </p:nvSpPr>
        <p:spPr>
          <a:xfrm>
            <a:off x="1137034" y="128951"/>
            <a:ext cx="7073041" cy="686471"/>
          </a:xfrm>
        </p:spPr>
        <p:txBody>
          <a:bodyPr>
            <a:normAutofit fontScale="90000"/>
          </a:bodyPr>
          <a:lstStyle/>
          <a:p>
            <a:r>
              <a:rPr lang="en-GB" b="1">
                <a:cs typeface="Calibri Light"/>
              </a:rPr>
              <a:t>Managerial Roles</a:t>
            </a:r>
          </a:p>
        </p:txBody>
      </p:sp>
      <p:sp>
        <p:nvSpPr>
          <p:cNvPr id="3" name="Content Placeholder 2">
            <a:extLst>
              <a:ext uri="{FF2B5EF4-FFF2-40B4-BE49-F238E27FC236}">
                <a16:creationId xmlns:a16="http://schemas.microsoft.com/office/drawing/2014/main" id="{ED75F0AE-D817-6DEF-DF1C-8F302373B6EB}"/>
              </a:ext>
            </a:extLst>
          </p:cNvPr>
          <p:cNvSpPr>
            <a:spLocks noGrp="1"/>
          </p:cNvSpPr>
          <p:nvPr>
            <p:ph idx="1"/>
          </p:nvPr>
        </p:nvSpPr>
        <p:spPr>
          <a:xfrm>
            <a:off x="644665" y="1083478"/>
            <a:ext cx="6665368" cy="5818103"/>
          </a:xfrm>
        </p:spPr>
        <p:txBody>
          <a:bodyPr vert="horz" lIns="91440" tIns="45720" rIns="91440" bIns="45720" rtlCol="0" anchor="t">
            <a:noAutofit/>
          </a:bodyPr>
          <a:lstStyle/>
          <a:p>
            <a:r>
              <a:rPr lang="en-GB" b="1" dirty="0">
                <a:latin typeface="Arial"/>
                <a:cs typeface="Calibri"/>
              </a:rPr>
              <a:t>Informational Roles: Involves collecting, receiving and disseminating information.</a:t>
            </a:r>
          </a:p>
          <a:p>
            <a:r>
              <a:rPr lang="en-GB" b="1" dirty="0">
                <a:latin typeface="Arial"/>
                <a:cs typeface="Calibri"/>
              </a:rPr>
              <a:t>Monitor</a:t>
            </a:r>
          </a:p>
          <a:p>
            <a:r>
              <a:rPr lang="en-GB" b="1" dirty="0">
                <a:latin typeface="Arial"/>
                <a:cs typeface="Calibri"/>
              </a:rPr>
              <a:t>Disseminator</a:t>
            </a:r>
          </a:p>
          <a:p>
            <a:r>
              <a:rPr lang="en-GB" b="1" dirty="0">
                <a:latin typeface="Arial"/>
                <a:cs typeface="Calibri"/>
              </a:rPr>
              <a:t>Spokesperson</a:t>
            </a:r>
          </a:p>
          <a:p>
            <a:r>
              <a:rPr lang="en-GB" b="1" dirty="0">
                <a:latin typeface="Arial"/>
                <a:cs typeface="Calibri"/>
              </a:rPr>
              <a:t>Decisional Roles: Revolve around making choices.</a:t>
            </a:r>
          </a:p>
          <a:p>
            <a:r>
              <a:rPr lang="en-GB" b="1" dirty="0">
                <a:latin typeface="Arial"/>
                <a:cs typeface="Calibri"/>
              </a:rPr>
              <a:t>Entrepreneur </a:t>
            </a:r>
          </a:p>
          <a:p>
            <a:r>
              <a:rPr lang="en-GB" b="1" dirty="0">
                <a:latin typeface="Arial"/>
                <a:cs typeface="Calibri"/>
              </a:rPr>
              <a:t>Resource Allocator</a:t>
            </a:r>
          </a:p>
          <a:p>
            <a:r>
              <a:rPr lang="en-GB" b="1" dirty="0">
                <a:latin typeface="Arial"/>
                <a:cs typeface="Calibri"/>
              </a:rPr>
              <a:t>Disturbance Handler</a:t>
            </a:r>
          </a:p>
          <a:p>
            <a:r>
              <a:rPr lang="en-GB" b="1" dirty="0">
                <a:latin typeface="Arial"/>
                <a:cs typeface="Calibri"/>
              </a:rPr>
              <a:t>Negotiator</a:t>
            </a:r>
          </a:p>
          <a:p>
            <a:endParaRPr lang="en-GB" dirty="0">
              <a:ea typeface="Calibri"/>
              <a:cs typeface="Calibri"/>
            </a:endParaRPr>
          </a:p>
        </p:txBody>
      </p:sp>
      <p:pic>
        <p:nvPicPr>
          <p:cNvPr id="6" name="Picture 5" descr="A diagram of a business process&#10;&#10;Description automatically generated">
            <a:extLst>
              <a:ext uri="{FF2B5EF4-FFF2-40B4-BE49-F238E27FC236}">
                <a16:creationId xmlns:a16="http://schemas.microsoft.com/office/drawing/2014/main" id="{90D2D85C-B5B0-4249-8BC6-53953B753F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42050" y="461407"/>
            <a:ext cx="4659551" cy="6149241"/>
          </a:xfrm>
          <a:prstGeom prst="rect">
            <a:avLst/>
          </a:prstGeom>
        </p:spPr>
      </p:pic>
      <p:sp>
        <p:nvSpPr>
          <p:cNvPr id="40" name="Freeform: Shape 2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61110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6989B-8181-AF80-E5AE-A68E08506D0D}"/>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latin typeface="Arial"/>
                <a:ea typeface="Calibri Light"/>
                <a:cs typeface="Calibri Light"/>
              </a:rPr>
              <a:t>Managerial Principals</a:t>
            </a:r>
            <a:endParaRPr lang="en-GB" sz="4000" b="1">
              <a:solidFill>
                <a:srgbClr val="FFFFFF"/>
              </a:solidFill>
              <a:latin typeface="Arial"/>
              <a:cs typeface="Arial"/>
            </a:endParaRPr>
          </a:p>
        </p:txBody>
      </p:sp>
      <p:graphicFrame>
        <p:nvGraphicFramePr>
          <p:cNvPr id="14" name="Content Placeholder 2">
            <a:extLst>
              <a:ext uri="{FF2B5EF4-FFF2-40B4-BE49-F238E27FC236}">
                <a16:creationId xmlns:a16="http://schemas.microsoft.com/office/drawing/2014/main" id="{F1E6291B-8C63-4AE2-A7B4-67D4FF6754C0}"/>
              </a:ext>
            </a:extLst>
          </p:cNvPr>
          <p:cNvGraphicFramePr>
            <a:graphicFrameLocks noGrp="1"/>
          </p:cNvGraphicFramePr>
          <p:nvPr>
            <p:ph idx="1"/>
            <p:extLst>
              <p:ext uri="{D42A27DB-BD31-4B8C-83A1-F6EECF244321}">
                <p14:modId xmlns:p14="http://schemas.microsoft.com/office/powerpoint/2010/main" val="504122612"/>
              </p:ext>
            </p:extLst>
          </p:nvPr>
        </p:nvGraphicFramePr>
        <p:xfrm>
          <a:off x="721547" y="2048003"/>
          <a:ext cx="10927829" cy="4683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4447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415A3-8F4C-4BA9-88C9-73AB7135B583}"/>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latin typeface="Arial"/>
                <a:cs typeface="Arial"/>
              </a:rPr>
              <a:t>            Managerial Principals</a:t>
            </a:r>
            <a:endParaRPr lang="en-US" sz="4000">
              <a:solidFill>
                <a:srgbClr val="FFFFFF"/>
              </a:solidFill>
            </a:endParaRPr>
          </a:p>
        </p:txBody>
      </p:sp>
      <p:graphicFrame>
        <p:nvGraphicFramePr>
          <p:cNvPr id="6" name="Content Placeholder 2">
            <a:extLst>
              <a:ext uri="{FF2B5EF4-FFF2-40B4-BE49-F238E27FC236}">
                <a16:creationId xmlns:a16="http://schemas.microsoft.com/office/drawing/2014/main" id="{74847B8B-D155-E8A0-FADD-0F709B87B13B}"/>
              </a:ext>
            </a:extLst>
          </p:cNvPr>
          <p:cNvGraphicFramePr>
            <a:graphicFrameLocks noGrp="1"/>
          </p:cNvGraphicFramePr>
          <p:nvPr>
            <p:ph idx="1"/>
            <p:extLst>
              <p:ext uri="{D42A27DB-BD31-4B8C-83A1-F6EECF244321}">
                <p14:modId xmlns:p14="http://schemas.microsoft.com/office/powerpoint/2010/main" val="3797868815"/>
              </p:ext>
            </p:extLst>
          </p:nvPr>
        </p:nvGraphicFramePr>
        <p:xfrm>
          <a:off x="579480" y="2022172"/>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5238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itting around a table&#10;&#10;Description automatically generated">
            <a:extLst>
              <a:ext uri="{FF2B5EF4-FFF2-40B4-BE49-F238E27FC236}">
                <a16:creationId xmlns:a16="http://schemas.microsoft.com/office/drawing/2014/main" id="{2B337DA2-BB73-BB17-7767-FE637A7BC34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59149" y="1197568"/>
            <a:ext cx="5673024" cy="5160289"/>
          </a:xfrm>
          <a:prstGeom prst="rect">
            <a:avLst/>
          </a:prstGeom>
        </p:spPr>
      </p:pic>
      <p:sp>
        <p:nvSpPr>
          <p:cNvPr id="8" name="TextBox 7">
            <a:extLst>
              <a:ext uri="{FF2B5EF4-FFF2-40B4-BE49-F238E27FC236}">
                <a16:creationId xmlns:a16="http://schemas.microsoft.com/office/drawing/2014/main" id="{57413EA7-FBEE-68D0-ABBF-B66EC0F4C142}"/>
              </a:ext>
            </a:extLst>
          </p:cNvPr>
          <p:cNvSpPr txBox="1"/>
          <p:nvPr/>
        </p:nvSpPr>
        <p:spPr>
          <a:xfrm>
            <a:off x="7452101" y="6444711"/>
            <a:ext cx="2673457" cy="374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(Skills Common, 2024)</a:t>
            </a:r>
            <a:endParaRPr lang="en-GB" dirty="0"/>
          </a:p>
        </p:txBody>
      </p:sp>
      <p:sp>
        <p:nvSpPr>
          <p:cNvPr id="2" name="TextBox 1">
            <a:extLst>
              <a:ext uri="{FF2B5EF4-FFF2-40B4-BE49-F238E27FC236}">
                <a16:creationId xmlns:a16="http://schemas.microsoft.com/office/drawing/2014/main" id="{7EAB5A7D-18A6-D0A1-2AA7-DD8280FB7AB4}"/>
              </a:ext>
            </a:extLst>
          </p:cNvPr>
          <p:cNvSpPr txBox="1"/>
          <p:nvPr/>
        </p:nvSpPr>
        <p:spPr>
          <a:xfrm>
            <a:off x="452937" y="646460"/>
            <a:ext cx="5817978" cy="6001643"/>
          </a:xfrm>
          <a:prstGeom prst="rect">
            <a:avLst/>
          </a:prstGeom>
          <a:noFill/>
        </p:spPr>
        <p:txBody>
          <a:bodyPr wrap="square" lIns="91440" tIns="45720" rIns="91440" bIns="45720" rtlCol="0" anchor="t">
            <a:spAutoFit/>
          </a:bodyPr>
          <a:lstStyle/>
          <a:p>
            <a:r>
              <a:rPr lang="en-GB" sz="2800" b="1" dirty="0">
                <a:latin typeface="Arial"/>
                <a:cs typeface="Arial"/>
              </a:rPr>
              <a:t>Managerial Principles Example: Authority and responsibility</a:t>
            </a:r>
            <a:endParaRPr lang="en-GB" sz="2800" b="1" dirty="0">
              <a:latin typeface="Arial" panose="020B0604020202020204" pitchFamily="34" charset="0"/>
              <a:cs typeface="Arial" panose="020B0604020202020204" pitchFamily="34" charset="0"/>
            </a:endParaRPr>
          </a:p>
          <a:p>
            <a:pPr algn="l"/>
            <a:endParaRPr lang="en-GB" sz="2000" b="1">
              <a:latin typeface="Arial" panose="020B0604020202020204" pitchFamily="34" charset="0"/>
              <a:cs typeface="Arial" panose="020B0604020202020204" pitchFamily="34" charset="0"/>
            </a:endParaRPr>
          </a:p>
          <a:p>
            <a:r>
              <a:rPr lang="en-GB" sz="2800" b="1" dirty="0">
                <a:latin typeface="Arial"/>
                <a:cs typeface="Arial"/>
              </a:rPr>
              <a:t>The managers should be able  to ensure their tasks are being done without fail.</a:t>
            </a:r>
          </a:p>
          <a:p>
            <a:r>
              <a:rPr lang="en-GB" sz="2800" b="1" dirty="0">
                <a:latin typeface="Arial"/>
                <a:cs typeface="Arial"/>
              </a:rPr>
              <a:t>Example, A company manager orders his employees to go to work next day at an item exhibition. Therefore they are responsible for complying with the request and showing up on time for the event. </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0314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0DBCB-6271-EA42-11A8-5CCAF0FF3898}"/>
              </a:ext>
            </a:extLst>
          </p:cNvPr>
          <p:cNvSpPr>
            <a:spLocks noGrp="1"/>
          </p:cNvSpPr>
          <p:nvPr>
            <p:ph type="title"/>
          </p:nvPr>
        </p:nvSpPr>
        <p:spPr>
          <a:xfrm>
            <a:off x="1285240" y="1050595"/>
            <a:ext cx="8074815" cy="1618489"/>
          </a:xfrm>
        </p:spPr>
        <p:txBody>
          <a:bodyPr anchor="ctr">
            <a:normAutofit/>
          </a:bodyPr>
          <a:lstStyle/>
          <a:p>
            <a:r>
              <a:rPr lang="en-GB" sz="5000" b="1" dirty="0">
                <a:latin typeface="Arial"/>
                <a:cs typeface="Arial"/>
              </a:rPr>
              <a:t>Managerial Principles Example</a:t>
            </a:r>
            <a:r>
              <a:rPr lang="en-GB" sz="5000" dirty="0"/>
              <a:t> </a:t>
            </a:r>
            <a:endParaRPr lang="en-US" sz="5000" dirty="0"/>
          </a:p>
        </p:txBody>
      </p:sp>
      <p:sp>
        <p:nvSpPr>
          <p:cNvPr id="3" name="Content Placeholder 2">
            <a:extLst>
              <a:ext uri="{FF2B5EF4-FFF2-40B4-BE49-F238E27FC236}">
                <a16:creationId xmlns:a16="http://schemas.microsoft.com/office/drawing/2014/main" id="{170A01DC-8F0D-508D-DE2E-9A43291DC43D}"/>
              </a:ext>
            </a:extLst>
          </p:cNvPr>
          <p:cNvSpPr>
            <a:spLocks noGrp="1"/>
          </p:cNvSpPr>
          <p:nvPr>
            <p:ph idx="1"/>
          </p:nvPr>
        </p:nvSpPr>
        <p:spPr>
          <a:xfrm>
            <a:off x="1104426" y="2736994"/>
            <a:ext cx="8074815" cy="2800395"/>
          </a:xfrm>
        </p:spPr>
        <p:txBody>
          <a:bodyPr vert="horz" lIns="91440" tIns="45720" rIns="91440" bIns="45720" rtlCol="0" anchor="t">
            <a:noAutofit/>
          </a:bodyPr>
          <a:lstStyle/>
          <a:p>
            <a:r>
              <a:rPr lang="en-GB" b="1" dirty="0">
                <a:latin typeface="Arial"/>
                <a:cs typeface="Arial"/>
              </a:rPr>
              <a:t>Discipline</a:t>
            </a:r>
            <a:endParaRPr lang="en-GB" b="1" dirty="0">
              <a:latin typeface="Arial"/>
              <a:ea typeface="Calibri"/>
              <a:cs typeface="Arial"/>
            </a:endParaRPr>
          </a:p>
          <a:p>
            <a:r>
              <a:rPr lang="en-GB" b="1" dirty="0">
                <a:latin typeface="Arial"/>
                <a:cs typeface="Arial"/>
              </a:rPr>
              <a:t>Workplace discipline seeks to correct unacceptable employee behaviour For Example, if an employee is constantly  late for work, his supervisor issues an oral or written warning explaining why their behaviour is problematic and encouraging them to improve their performance.</a:t>
            </a:r>
            <a:endParaRPr lang="en-GB" b="1" dirty="0">
              <a:latin typeface="Arial"/>
              <a:ea typeface="Calibri"/>
              <a:cs typeface="Arial"/>
            </a:endParaRPr>
          </a:p>
          <a:p>
            <a:endParaRPr lang="en-GB" sz="2400">
              <a:ea typeface="Calibri"/>
              <a:cs typeface="Calibri"/>
            </a:endParaRPr>
          </a:p>
          <a:p>
            <a:endParaRPr lang="en-GB" sz="2400">
              <a:ea typeface="Calibri"/>
              <a:cs typeface="Calibri"/>
            </a:endParaRPr>
          </a:p>
        </p:txBody>
      </p:sp>
    </p:spTree>
    <p:extLst>
      <p:ext uri="{BB962C8B-B14F-4D97-AF65-F5344CB8AC3E}">
        <p14:creationId xmlns:p14="http://schemas.microsoft.com/office/powerpoint/2010/main" val="21104009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A4C55E1D-0CF9-6CBE-C064-8CF53CEC183F}"/>
              </a:ext>
            </a:extLst>
          </p:cNvPr>
          <p:cNvPicPr>
            <a:picLocks noChangeAspect="1"/>
          </p:cNvPicPr>
          <p:nvPr/>
        </p:nvPicPr>
        <p:blipFill rotWithShape="1">
          <a:blip r:embed="rId2"/>
          <a:srcRect l="46896" r="4571" b="3"/>
          <a:stretch/>
        </p:blipFill>
        <p:spPr>
          <a:xfrm>
            <a:off x="-1" y="-2"/>
            <a:ext cx="2659249"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C9E02-B62E-5E65-4F89-A2B3B013C04A}"/>
              </a:ext>
            </a:extLst>
          </p:cNvPr>
          <p:cNvSpPr>
            <a:spLocks noGrp="1"/>
          </p:cNvSpPr>
          <p:nvPr>
            <p:ph type="title"/>
          </p:nvPr>
        </p:nvSpPr>
        <p:spPr>
          <a:xfrm>
            <a:off x="3816403" y="-110925"/>
            <a:ext cx="7544323" cy="1559301"/>
          </a:xfrm>
        </p:spPr>
        <p:txBody>
          <a:bodyPr>
            <a:normAutofit/>
          </a:bodyPr>
          <a:lstStyle/>
          <a:p>
            <a:r>
              <a:rPr lang="en-GB" sz="4000" b="1">
                <a:latin typeface="Arial"/>
                <a:ea typeface="Calibri Light"/>
                <a:cs typeface="Calibri Light"/>
              </a:rPr>
              <a:t>Managerial behaviours</a:t>
            </a:r>
            <a:endParaRPr lang="en-GB" sz="4000" b="1">
              <a:latin typeface="Arial"/>
              <a:cs typeface="Arial"/>
            </a:endParaRPr>
          </a:p>
        </p:txBody>
      </p:sp>
      <p:sp>
        <p:nvSpPr>
          <p:cNvPr id="3" name="Content Placeholder 2">
            <a:extLst>
              <a:ext uri="{FF2B5EF4-FFF2-40B4-BE49-F238E27FC236}">
                <a16:creationId xmlns:a16="http://schemas.microsoft.com/office/drawing/2014/main" id="{AF6EE3C5-2492-1E85-AE22-1073A3EDC3EA}"/>
              </a:ext>
            </a:extLst>
          </p:cNvPr>
          <p:cNvSpPr>
            <a:spLocks noGrp="1"/>
          </p:cNvSpPr>
          <p:nvPr>
            <p:ph idx="1"/>
          </p:nvPr>
        </p:nvSpPr>
        <p:spPr>
          <a:xfrm>
            <a:off x="3118978" y="1529166"/>
            <a:ext cx="8372831" cy="5137115"/>
          </a:xfrm>
        </p:spPr>
        <p:txBody>
          <a:bodyPr vert="horz" lIns="91440" tIns="45720" rIns="91440" bIns="45720" rtlCol="0" anchor="ctr">
            <a:normAutofit fontScale="92500" lnSpcReduction="10000"/>
          </a:bodyPr>
          <a:lstStyle/>
          <a:p>
            <a:pPr marL="0" indent="0">
              <a:buNone/>
            </a:pPr>
            <a:r>
              <a:rPr lang="en-GB" sz="2400" b="1">
                <a:latin typeface="Arial"/>
                <a:ea typeface="Calibri"/>
                <a:cs typeface="Calibri"/>
              </a:rPr>
              <a:t> 'Enabling people to move forward in their work (progression) and treating them decently'(Robbins, Coulter and Randel, 2021).</a:t>
            </a:r>
            <a:endParaRPr lang="en-US" sz="2400" b="1">
              <a:latin typeface="Arial"/>
              <a:cs typeface="Arial"/>
            </a:endParaRPr>
          </a:p>
          <a:p>
            <a:r>
              <a:rPr lang="en-GB" sz="2400" b="1">
                <a:latin typeface="Arial"/>
                <a:cs typeface="Calibri"/>
              </a:rPr>
              <a:t>Making yourself understood</a:t>
            </a:r>
            <a:endParaRPr lang="en-GB" sz="2400" b="1">
              <a:latin typeface="Arial"/>
              <a:cs typeface="Arial"/>
            </a:endParaRPr>
          </a:p>
          <a:p>
            <a:r>
              <a:rPr lang="en-GB" sz="2400" b="1">
                <a:latin typeface="Arial"/>
                <a:cs typeface="Calibri"/>
              </a:rPr>
              <a:t>Listening </a:t>
            </a:r>
            <a:endParaRPr lang="en-GB" sz="2400" b="1">
              <a:latin typeface="Arial"/>
              <a:ea typeface="Calibri"/>
              <a:cs typeface="Calibri"/>
            </a:endParaRPr>
          </a:p>
          <a:p>
            <a:r>
              <a:rPr lang="en-GB" sz="2400" b="1">
                <a:latin typeface="Arial"/>
                <a:cs typeface="Calibri"/>
              </a:rPr>
              <a:t>Motivating</a:t>
            </a:r>
            <a:endParaRPr lang="en-GB" sz="2400" b="1">
              <a:latin typeface="Arial"/>
              <a:ea typeface="Calibri"/>
              <a:cs typeface="Calibri"/>
            </a:endParaRPr>
          </a:p>
          <a:p>
            <a:r>
              <a:rPr lang="en-GB" sz="2400" b="1">
                <a:latin typeface="Arial"/>
                <a:cs typeface="Calibri"/>
              </a:rPr>
              <a:t>Delegating</a:t>
            </a:r>
            <a:endParaRPr lang="en-GB" sz="2400" b="1">
              <a:latin typeface="Arial"/>
              <a:ea typeface="Calibri"/>
              <a:cs typeface="Calibri"/>
            </a:endParaRPr>
          </a:p>
          <a:p>
            <a:r>
              <a:rPr lang="en-GB" sz="2400" b="1">
                <a:latin typeface="Arial"/>
                <a:cs typeface="Calibri"/>
              </a:rPr>
              <a:t>Negotiating </a:t>
            </a:r>
            <a:endParaRPr lang="en-GB" sz="2400" b="1">
              <a:latin typeface="Arial"/>
              <a:ea typeface="Calibri"/>
              <a:cs typeface="Calibri"/>
            </a:endParaRPr>
          </a:p>
          <a:p>
            <a:r>
              <a:rPr lang="en-GB" sz="2400" b="1">
                <a:latin typeface="Arial"/>
                <a:cs typeface="Calibri"/>
              </a:rPr>
              <a:t>Supporting others  </a:t>
            </a:r>
          </a:p>
          <a:p>
            <a:r>
              <a:rPr lang="en-GB" sz="2400" b="1">
                <a:latin typeface="Arial"/>
                <a:cs typeface="Calibri"/>
              </a:rPr>
              <a:t>Coaching</a:t>
            </a:r>
          </a:p>
          <a:p>
            <a:r>
              <a:rPr lang="en-GB" sz="2400" b="1">
                <a:latin typeface="Arial"/>
                <a:cs typeface="Calibri"/>
              </a:rPr>
              <a:t>Persuading</a:t>
            </a:r>
            <a:endParaRPr lang="en-GB" sz="2400" b="1">
              <a:latin typeface="Arial"/>
              <a:ea typeface="Calibri"/>
              <a:cs typeface="Calibri"/>
            </a:endParaRPr>
          </a:p>
          <a:p>
            <a:r>
              <a:rPr lang="en-GB" sz="2400" b="1">
                <a:latin typeface="Arial"/>
                <a:cs typeface="Calibri"/>
              </a:rPr>
              <a:t>Detecting problems in performance</a:t>
            </a:r>
            <a:endParaRPr lang="en-GB" sz="2400" b="1">
              <a:latin typeface="Arial"/>
              <a:ea typeface="Calibri"/>
              <a:cs typeface="Calibri"/>
            </a:endParaRPr>
          </a:p>
          <a:p>
            <a:r>
              <a:rPr lang="en-GB" sz="2400" b="1">
                <a:latin typeface="Arial"/>
                <a:cs typeface="Calibri"/>
              </a:rPr>
              <a:t>Discipline  (Floren and Tell, 2012).</a:t>
            </a:r>
            <a:endParaRPr lang="en-GB" sz="2400" b="1">
              <a:latin typeface="Arial"/>
              <a:ea typeface="Calibri"/>
              <a:cs typeface="Calibri"/>
            </a:endParaRPr>
          </a:p>
          <a:p>
            <a:pPr marL="0" indent="0">
              <a:buNone/>
            </a:pPr>
            <a:r>
              <a:rPr lang="en-GB" sz="1100">
                <a:cs typeface="Calibri"/>
              </a:rPr>
              <a:t>           </a:t>
            </a:r>
            <a:endParaRPr lang="en-GB" sz="1100">
              <a:ea typeface="Calibri"/>
              <a:cs typeface="Calibri"/>
            </a:endParaRPr>
          </a:p>
          <a:p>
            <a:pPr marL="0" indent="0">
              <a:buNone/>
            </a:pPr>
            <a:endParaRPr lang="en-GB" sz="1100">
              <a:ea typeface="Calibri"/>
              <a:cs typeface="Calibri"/>
            </a:endParaRPr>
          </a:p>
        </p:txBody>
      </p:sp>
    </p:spTree>
    <p:extLst>
      <p:ext uri="{BB962C8B-B14F-4D97-AF65-F5344CB8AC3E}">
        <p14:creationId xmlns:p14="http://schemas.microsoft.com/office/powerpoint/2010/main" val="720589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DC229-D651-63E4-4400-874E9EF10EFC}"/>
              </a:ext>
            </a:extLst>
          </p:cNvPr>
          <p:cNvSpPr>
            <a:spLocks noGrp="1"/>
          </p:cNvSpPr>
          <p:nvPr>
            <p:ph type="title"/>
          </p:nvPr>
        </p:nvSpPr>
        <p:spPr>
          <a:xfrm>
            <a:off x="618641" y="-280638"/>
            <a:ext cx="10515600" cy="1325563"/>
          </a:xfrm>
        </p:spPr>
        <p:txBody>
          <a:bodyPr>
            <a:normAutofit/>
          </a:bodyPr>
          <a:lstStyle/>
          <a:p>
            <a:pPr algn="ctr"/>
            <a:r>
              <a:rPr lang="en-GB" sz="3600" b="1">
                <a:latin typeface="Arial"/>
                <a:ea typeface="Calibri Light"/>
                <a:cs typeface="Calibri Light"/>
              </a:rPr>
              <a:t>Managerial behaviours</a:t>
            </a:r>
            <a:endParaRPr lang="en-GB" sz="3600" b="1">
              <a:latin typeface="Arial"/>
              <a:cs typeface="Arial"/>
            </a:endParaRPr>
          </a:p>
        </p:txBody>
      </p:sp>
      <p:sp>
        <p:nvSpPr>
          <p:cNvPr id="3" name="Content Placeholder 2">
            <a:extLst>
              <a:ext uri="{FF2B5EF4-FFF2-40B4-BE49-F238E27FC236}">
                <a16:creationId xmlns:a16="http://schemas.microsoft.com/office/drawing/2014/main" id="{209189AE-A9F4-9EEC-9B6E-1D333A2EE86D}"/>
              </a:ext>
            </a:extLst>
          </p:cNvPr>
          <p:cNvSpPr>
            <a:spLocks noGrp="1"/>
          </p:cNvSpPr>
          <p:nvPr>
            <p:ph idx="1"/>
          </p:nvPr>
        </p:nvSpPr>
        <p:spPr>
          <a:xfrm>
            <a:off x="179523" y="1967693"/>
            <a:ext cx="5026616" cy="4635474"/>
          </a:xfrm>
        </p:spPr>
        <p:txBody>
          <a:bodyPr vert="horz" lIns="91440" tIns="45720" rIns="91440" bIns="45720" rtlCol="0" anchor="t">
            <a:normAutofit lnSpcReduction="10000"/>
          </a:bodyPr>
          <a:lstStyle/>
          <a:p>
            <a:pPr marL="0" indent="0">
              <a:buNone/>
            </a:pPr>
            <a:r>
              <a:rPr lang="en-GB" dirty="0">
                <a:latin typeface="Arial"/>
                <a:ea typeface="Calibri"/>
                <a:cs typeface="Calibri"/>
              </a:rPr>
              <a:t>When a manager provides positive feedback to employees on their good efforts and performance, thus motivating them to work harder towards the organizational goal and boosting morale through bonus schemes/ rewards and recognition of achievements, or through announcements and promotions. (Mullins, 2007).</a:t>
            </a:r>
          </a:p>
        </p:txBody>
      </p:sp>
      <p:sp>
        <p:nvSpPr>
          <p:cNvPr id="4" name="Oval 3">
            <a:extLst>
              <a:ext uri="{FF2B5EF4-FFF2-40B4-BE49-F238E27FC236}">
                <a16:creationId xmlns:a16="http://schemas.microsoft.com/office/drawing/2014/main" id="{4E2718CB-437F-5EEA-9B4D-F7972FC6E626}"/>
              </a:ext>
            </a:extLst>
          </p:cNvPr>
          <p:cNvSpPr/>
          <p:nvPr/>
        </p:nvSpPr>
        <p:spPr>
          <a:xfrm>
            <a:off x="271220" y="503694"/>
            <a:ext cx="2634711" cy="10848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latin typeface="Arial"/>
                <a:cs typeface="Calibri"/>
              </a:rPr>
              <a:t>Motivating</a:t>
            </a:r>
            <a:endParaRPr lang="en-GB" sz="2400" b="1">
              <a:latin typeface="Arial"/>
            </a:endParaRPr>
          </a:p>
        </p:txBody>
      </p:sp>
      <p:sp>
        <p:nvSpPr>
          <p:cNvPr id="5" name="TextBox 4">
            <a:extLst>
              <a:ext uri="{FF2B5EF4-FFF2-40B4-BE49-F238E27FC236}">
                <a16:creationId xmlns:a16="http://schemas.microsoft.com/office/drawing/2014/main" id="{C290D21C-B5A3-9967-3F4B-75247AB23710}"/>
              </a:ext>
            </a:extLst>
          </p:cNvPr>
          <p:cNvSpPr txBox="1"/>
          <p:nvPr/>
        </p:nvSpPr>
        <p:spPr>
          <a:xfrm>
            <a:off x="5941016" y="1201118"/>
            <a:ext cx="6108915"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latin typeface="Arial"/>
                <a:ea typeface="Calibri"/>
                <a:cs typeface="Calibri"/>
              </a:rPr>
              <a:t>Implications</a:t>
            </a:r>
          </a:p>
          <a:p>
            <a:pPr marL="457200" indent="-457200">
              <a:buFont typeface="Arial"/>
              <a:buChar char="•"/>
            </a:pPr>
            <a:r>
              <a:rPr lang="en-GB" sz="2800" dirty="0">
                <a:latin typeface="Arial"/>
                <a:ea typeface="Calibri"/>
                <a:cs typeface="Calibri"/>
              </a:rPr>
              <a:t>Work/ job satisfaction</a:t>
            </a:r>
          </a:p>
          <a:p>
            <a:pPr marL="457200" indent="-457200">
              <a:buFont typeface="Arial"/>
              <a:buChar char="•"/>
            </a:pPr>
            <a:r>
              <a:rPr lang="en-GB" sz="2800" dirty="0">
                <a:latin typeface="Arial"/>
                <a:ea typeface="Calibri"/>
                <a:cs typeface="Calibri"/>
              </a:rPr>
              <a:t>Less likely to leave</a:t>
            </a:r>
          </a:p>
          <a:p>
            <a:pPr marL="457200" indent="-457200">
              <a:buFont typeface="Arial"/>
              <a:buChar char="•"/>
            </a:pPr>
            <a:r>
              <a:rPr lang="en-GB" sz="2800" dirty="0">
                <a:latin typeface="Arial"/>
                <a:ea typeface="Calibri"/>
                <a:cs typeface="Calibri"/>
              </a:rPr>
              <a:t>Loyal</a:t>
            </a:r>
          </a:p>
          <a:p>
            <a:pPr marL="457200" indent="-457200">
              <a:buFont typeface="Arial"/>
              <a:buChar char="•"/>
            </a:pPr>
            <a:r>
              <a:rPr lang="en-GB" sz="2800" dirty="0">
                <a:latin typeface="Arial"/>
                <a:ea typeface="Calibri"/>
                <a:cs typeface="Calibri"/>
              </a:rPr>
              <a:t>Higher morale</a:t>
            </a:r>
          </a:p>
          <a:p>
            <a:pPr marL="457200" indent="-457200">
              <a:buFont typeface="Arial"/>
              <a:buChar char="•"/>
            </a:pPr>
            <a:r>
              <a:rPr lang="en-GB" sz="2800" dirty="0">
                <a:latin typeface="Arial"/>
                <a:ea typeface="Calibri"/>
                <a:cs typeface="Calibri"/>
              </a:rPr>
              <a:t>Committed to organisational goal</a:t>
            </a:r>
          </a:p>
          <a:p>
            <a:pPr marL="457200" indent="-457200">
              <a:buFont typeface="Arial"/>
              <a:buChar char="•"/>
            </a:pPr>
            <a:r>
              <a:rPr lang="en-GB" sz="2800" dirty="0">
                <a:solidFill>
                  <a:srgbClr val="FF0000"/>
                </a:solidFill>
                <a:latin typeface="Arial"/>
                <a:ea typeface="Calibri"/>
                <a:cs typeface="Calibri"/>
              </a:rPr>
              <a:t>G</a:t>
            </a:r>
            <a:r>
              <a:rPr lang="en-GB" sz="2800" dirty="0">
                <a:solidFill>
                  <a:srgbClr val="FFC000"/>
                </a:solidFill>
                <a:latin typeface="Arial"/>
                <a:ea typeface="Calibri"/>
                <a:cs typeface="Calibri"/>
              </a:rPr>
              <a:t>o</a:t>
            </a:r>
            <a:r>
              <a:rPr lang="en-GB" sz="2800" dirty="0">
                <a:solidFill>
                  <a:srgbClr val="92D050"/>
                </a:solidFill>
                <a:latin typeface="Arial"/>
                <a:ea typeface="Calibri"/>
                <a:cs typeface="Calibri"/>
              </a:rPr>
              <a:t>o</a:t>
            </a:r>
            <a:r>
              <a:rPr lang="en-GB" sz="2800" dirty="0">
                <a:solidFill>
                  <a:schemeClr val="accent2">
                    <a:lumMod val="75000"/>
                  </a:schemeClr>
                </a:solidFill>
                <a:latin typeface="Arial"/>
                <a:ea typeface="Calibri"/>
                <a:cs typeface="Calibri"/>
              </a:rPr>
              <a:t>g</a:t>
            </a:r>
            <a:r>
              <a:rPr lang="en-GB" sz="2800" dirty="0">
                <a:latin typeface="Arial"/>
                <a:ea typeface="Calibri"/>
                <a:cs typeface="Calibri"/>
              </a:rPr>
              <a:t>l</a:t>
            </a:r>
            <a:r>
              <a:rPr lang="en-GB" sz="2800" dirty="0">
                <a:solidFill>
                  <a:srgbClr val="00B0F0"/>
                </a:solidFill>
                <a:latin typeface="Arial"/>
                <a:ea typeface="Calibri"/>
                <a:cs typeface="Calibri"/>
              </a:rPr>
              <a:t>e</a:t>
            </a:r>
            <a:r>
              <a:rPr lang="en-GB" sz="2800" dirty="0">
                <a:latin typeface="Arial"/>
                <a:ea typeface="Calibri"/>
                <a:cs typeface="Calibri"/>
              </a:rPr>
              <a:t> </a:t>
            </a:r>
          </a:p>
          <a:p>
            <a:pPr marL="457200" indent="-457200">
              <a:buFont typeface="Arial"/>
              <a:buChar char="•"/>
            </a:pPr>
            <a:r>
              <a:rPr lang="en-GB" sz="2800" dirty="0">
                <a:latin typeface="Arial"/>
                <a:ea typeface="Calibri"/>
                <a:cs typeface="Calibri"/>
              </a:rPr>
              <a:t>Ranked one of the best places to work</a:t>
            </a:r>
          </a:p>
          <a:p>
            <a:pPr marL="457200" indent="-457200">
              <a:buFont typeface="Arial"/>
              <a:buChar char="•"/>
            </a:pPr>
            <a:r>
              <a:rPr lang="en-GB" sz="2800" dirty="0">
                <a:latin typeface="Arial"/>
                <a:ea typeface="Calibri"/>
                <a:cs typeface="Calibri"/>
              </a:rPr>
              <a:t>Motivates its staff with free perks, allowing flexibility, free parking, free food, health benefits </a:t>
            </a:r>
          </a:p>
        </p:txBody>
      </p:sp>
    </p:spTree>
    <p:extLst>
      <p:ext uri="{BB962C8B-B14F-4D97-AF65-F5344CB8AC3E}">
        <p14:creationId xmlns:p14="http://schemas.microsoft.com/office/powerpoint/2010/main" val="2541990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B82C66CE-9864-DC0F-E665-5D25ECE8FC53}"/>
              </a:ext>
            </a:extLst>
          </p:cNvPr>
          <p:cNvSpPr/>
          <p:nvPr/>
        </p:nvSpPr>
        <p:spPr>
          <a:xfrm>
            <a:off x="6592850" y="408414"/>
            <a:ext cx="3846059" cy="106084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3200" b="1" dirty="0">
                <a:solidFill>
                  <a:schemeClr val="tx1"/>
                </a:solidFill>
                <a:latin typeface="+mj-lt"/>
                <a:ea typeface="+mj-ea"/>
                <a:cs typeface="+mj-cs"/>
              </a:rPr>
              <a:t>     </a:t>
            </a:r>
            <a:r>
              <a:rPr lang="en-US" sz="3200" b="1" dirty="0">
                <a:solidFill>
                  <a:schemeClr val="bg1"/>
                </a:solidFill>
                <a:latin typeface="+mj-lt"/>
                <a:ea typeface="+mj-ea"/>
                <a:cs typeface="+mj-cs"/>
              </a:rPr>
              <a:t>Coaching</a:t>
            </a:r>
            <a:endParaRPr lang="en-US" dirty="0">
              <a:solidFill>
                <a:schemeClr val="bg1"/>
              </a:solidFill>
              <a:ea typeface="Calibri"/>
              <a:cs typeface="Calibri"/>
            </a:endParaRPr>
          </a:p>
        </p:txBody>
      </p:sp>
      <p:pic>
        <p:nvPicPr>
          <p:cNvPr id="8" name="Picture 7" descr="Working space background">
            <a:extLst>
              <a:ext uri="{FF2B5EF4-FFF2-40B4-BE49-F238E27FC236}">
                <a16:creationId xmlns:a16="http://schemas.microsoft.com/office/drawing/2014/main" id="{0CFD9041-8B4E-CED0-BE31-4B3A27DC1774}"/>
              </a:ext>
            </a:extLst>
          </p:cNvPr>
          <p:cNvPicPr>
            <a:picLocks noChangeAspect="1"/>
          </p:cNvPicPr>
          <p:nvPr/>
        </p:nvPicPr>
        <p:blipFill rotWithShape="1">
          <a:blip r:embed="rId2"/>
          <a:srcRect l="40757" r="-3" b="-3"/>
          <a:stretch/>
        </p:blipFill>
        <p:spPr>
          <a:xfrm>
            <a:off x="-175827" y="10"/>
            <a:ext cx="4888504" cy="6857990"/>
          </a:xfrm>
          <a:prstGeom prst="rect">
            <a:avLst/>
          </a:prstGeom>
        </p:spPr>
      </p:pic>
      <p:grpSp>
        <p:nvGrpSpPr>
          <p:cNvPr id="12" name="Group 11">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3" name="Rectangle 12">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1196B455-ABFC-2654-5E94-97D4889F6729}"/>
              </a:ext>
            </a:extLst>
          </p:cNvPr>
          <p:cNvSpPr txBox="1"/>
          <p:nvPr/>
        </p:nvSpPr>
        <p:spPr>
          <a:xfrm>
            <a:off x="5124032" y="1712861"/>
            <a:ext cx="6484743" cy="48077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400" b="1" dirty="0">
              <a:latin typeface="Arial"/>
              <a:cs typeface="Arial"/>
            </a:endParaRPr>
          </a:p>
          <a:p>
            <a:pPr>
              <a:lnSpc>
                <a:spcPct val="90000"/>
              </a:lnSpc>
              <a:spcAft>
                <a:spcPts val="600"/>
              </a:spcAft>
            </a:pPr>
            <a:r>
              <a:rPr lang="en-US" sz="2800" b="1" dirty="0">
                <a:latin typeface="Arial"/>
                <a:cs typeface="Arial"/>
              </a:rPr>
              <a:t>When a team member /employee completes their part of a project late disrupting the schedule a coach can help with time management skills e.g. delegate/ </a:t>
            </a:r>
            <a:r>
              <a:rPr lang="en-US" sz="2800" b="1" err="1">
                <a:latin typeface="Arial"/>
                <a:cs typeface="Arial"/>
              </a:rPr>
              <a:t>prioritise</a:t>
            </a:r>
            <a:r>
              <a:rPr lang="en-US" sz="2800" b="1" dirty="0">
                <a:latin typeface="Arial"/>
                <a:cs typeface="Arial"/>
              </a:rPr>
              <a:t> tasks.</a:t>
            </a:r>
            <a:endParaRPr lang="en-US" sz="2800">
              <a:latin typeface="Calibri" panose="020F0502020204030204"/>
              <a:ea typeface="Calibri"/>
              <a:cs typeface="Calibri"/>
            </a:endParaRPr>
          </a:p>
          <a:p>
            <a:pPr>
              <a:lnSpc>
                <a:spcPct val="90000"/>
              </a:lnSpc>
              <a:spcAft>
                <a:spcPts val="600"/>
              </a:spcAft>
            </a:pPr>
            <a:r>
              <a:rPr lang="en-US" sz="2800" b="1" dirty="0">
                <a:latin typeface="Arial"/>
                <a:cs typeface="Arial"/>
              </a:rPr>
              <a:t> One to one coaching improves productivity by changing </a:t>
            </a:r>
            <a:r>
              <a:rPr lang="en-US" sz="2800" b="1" err="1">
                <a:latin typeface="Arial"/>
                <a:cs typeface="Arial"/>
              </a:rPr>
              <a:t>behaviour</a:t>
            </a:r>
            <a:r>
              <a:rPr lang="en-US" sz="2800" b="1" dirty="0">
                <a:latin typeface="Arial"/>
                <a:cs typeface="Arial"/>
              </a:rPr>
              <a:t> of employees. Management can also encourage senior staff to coach subordinates.</a:t>
            </a:r>
            <a:endParaRPr lang="en-US" sz="2800">
              <a:ea typeface="Calibri"/>
              <a:cs typeface="Calibri"/>
            </a:endParaRPr>
          </a:p>
          <a:p>
            <a:pPr marL="228600" indent="-457200">
              <a:lnSpc>
                <a:spcPct val="90000"/>
              </a:lnSpc>
              <a:spcAft>
                <a:spcPts val="600"/>
              </a:spcAft>
              <a:buAutoNum type="arabicPeriod"/>
            </a:pPr>
            <a:endParaRPr lang="en-US" sz="2800" b="1" dirty="0">
              <a:latin typeface="Arial"/>
              <a:cs typeface="Arial"/>
            </a:endParaRPr>
          </a:p>
        </p:txBody>
      </p:sp>
    </p:spTree>
    <p:extLst>
      <p:ext uri="{BB962C8B-B14F-4D97-AF65-F5344CB8AC3E}">
        <p14:creationId xmlns:p14="http://schemas.microsoft.com/office/powerpoint/2010/main" val="3772117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2942F7-8D7F-EE5D-8B66-ABB9E0C32307}"/>
              </a:ext>
            </a:extLst>
          </p:cNvPr>
          <p:cNvSpPr txBox="1"/>
          <p:nvPr/>
        </p:nvSpPr>
        <p:spPr>
          <a:xfrm>
            <a:off x="3538780" y="154982"/>
            <a:ext cx="882111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latin typeface="Arial"/>
                <a:ea typeface="Calibri"/>
                <a:cs typeface="Calibri"/>
              </a:rPr>
              <a:t>Managerial behaviours</a:t>
            </a:r>
            <a:endParaRPr lang="en-GB" sz="3600" b="1" dirty="0">
              <a:latin typeface="Arial"/>
            </a:endParaRPr>
          </a:p>
        </p:txBody>
      </p:sp>
      <p:sp>
        <p:nvSpPr>
          <p:cNvPr id="6" name="Oval 5">
            <a:extLst>
              <a:ext uri="{FF2B5EF4-FFF2-40B4-BE49-F238E27FC236}">
                <a16:creationId xmlns:a16="http://schemas.microsoft.com/office/drawing/2014/main" id="{D1F70AF1-D438-DA33-B493-D6B0783986D7}"/>
              </a:ext>
            </a:extLst>
          </p:cNvPr>
          <p:cNvSpPr/>
          <p:nvPr/>
        </p:nvSpPr>
        <p:spPr>
          <a:xfrm>
            <a:off x="251460" y="912109"/>
            <a:ext cx="3846059" cy="80254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3200" b="1" dirty="0">
                <a:solidFill>
                  <a:schemeClr val="tx1"/>
                </a:solidFill>
                <a:latin typeface="+mj-lt"/>
                <a:ea typeface="+mj-ea"/>
                <a:cs typeface="+mj-cs"/>
              </a:rPr>
              <a:t>     </a:t>
            </a:r>
            <a:r>
              <a:rPr lang="en-US" sz="3200" b="1" dirty="0">
                <a:solidFill>
                  <a:schemeClr val="bg1"/>
                </a:solidFill>
                <a:latin typeface="+mj-lt"/>
                <a:ea typeface="+mj-ea"/>
                <a:cs typeface="+mj-cs"/>
              </a:rPr>
              <a:t>Coaching</a:t>
            </a:r>
            <a:endParaRPr lang="en-US" dirty="0">
              <a:solidFill>
                <a:schemeClr val="bg1"/>
              </a:solidFill>
              <a:ea typeface="Calibri"/>
              <a:cs typeface="Calibri"/>
            </a:endParaRPr>
          </a:p>
        </p:txBody>
      </p:sp>
      <p:sp>
        <p:nvSpPr>
          <p:cNvPr id="8" name="TextBox 7">
            <a:extLst>
              <a:ext uri="{FF2B5EF4-FFF2-40B4-BE49-F238E27FC236}">
                <a16:creationId xmlns:a16="http://schemas.microsoft.com/office/drawing/2014/main" id="{500F683C-83BF-B14E-D811-B33AF72DCADF}"/>
              </a:ext>
            </a:extLst>
          </p:cNvPr>
          <p:cNvSpPr txBox="1"/>
          <p:nvPr/>
        </p:nvSpPr>
        <p:spPr>
          <a:xfrm>
            <a:off x="400372" y="1880296"/>
            <a:ext cx="569788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a:cs typeface="Calibri" panose="020F0502020204030204"/>
              </a:rPr>
              <a:t>Implications</a:t>
            </a:r>
          </a:p>
          <a:p>
            <a:pPr marL="457200" indent="-457200">
              <a:buFont typeface="Arial"/>
              <a:buChar char="•"/>
            </a:pPr>
            <a:r>
              <a:rPr lang="en-GB" sz="2800" b="1" dirty="0">
                <a:latin typeface="Arial"/>
                <a:cs typeface="Calibri" panose="020F0502020204030204"/>
              </a:rPr>
              <a:t>Effective communication skills</a:t>
            </a:r>
          </a:p>
          <a:p>
            <a:pPr marL="457200" indent="-457200">
              <a:buFont typeface="Arial"/>
              <a:buChar char="•"/>
            </a:pPr>
            <a:r>
              <a:rPr lang="en-GB" sz="2800" b="1" dirty="0">
                <a:latin typeface="Arial"/>
                <a:cs typeface="Calibri" panose="020F0502020204030204"/>
              </a:rPr>
              <a:t>Improved work performance</a:t>
            </a:r>
          </a:p>
          <a:p>
            <a:pPr marL="457200" indent="-457200">
              <a:buFont typeface="Arial"/>
              <a:buChar char="•"/>
            </a:pPr>
            <a:r>
              <a:rPr lang="en-GB" sz="2800" b="1" dirty="0">
                <a:latin typeface="Arial"/>
                <a:cs typeface="Calibri" panose="020F0502020204030204"/>
              </a:rPr>
              <a:t>Helps employees with the ability to deal with problems well</a:t>
            </a:r>
          </a:p>
          <a:p>
            <a:pPr marL="457200" indent="-457200">
              <a:buFont typeface="Arial"/>
              <a:buChar char="•"/>
            </a:pPr>
            <a:r>
              <a:rPr lang="en-GB" sz="2800" b="1" dirty="0">
                <a:latin typeface="Arial"/>
                <a:cs typeface="Calibri" panose="020F0502020204030204"/>
              </a:rPr>
              <a:t>Helps think clearly (</a:t>
            </a:r>
            <a:r>
              <a:rPr lang="en-GB" sz="2800" b="1" dirty="0">
                <a:latin typeface="Arial"/>
                <a:ea typeface="+mn-lt"/>
                <a:cs typeface="+mn-lt"/>
              </a:rPr>
              <a:t>Hicks, Carter and Sinclair 2013).</a:t>
            </a:r>
            <a:endParaRPr lang="en-GB" sz="2800" b="1" dirty="0">
              <a:latin typeface="Arial"/>
              <a:cs typeface="Calibri" panose="020F0502020204030204"/>
            </a:endParaRPr>
          </a:p>
        </p:txBody>
      </p:sp>
      <p:sp>
        <p:nvSpPr>
          <p:cNvPr id="9" name="TextBox 8">
            <a:extLst>
              <a:ext uri="{FF2B5EF4-FFF2-40B4-BE49-F238E27FC236}">
                <a16:creationId xmlns:a16="http://schemas.microsoft.com/office/drawing/2014/main" id="{6EA18DC3-0815-DD60-D5F8-0447E7ECE0BC}"/>
              </a:ext>
            </a:extLst>
          </p:cNvPr>
          <p:cNvSpPr txBox="1"/>
          <p:nvPr/>
        </p:nvSpPr>
        <p:spPr>
          <a:xfrm>
            <a:off x="6531838" y="852201"/>
            <a:ext cx="5514813"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b="1" dirty="0">
                <a:latin typeface="Arial"/>
                <a:cs typeface="Calibri" panose="020F0502020204030204"/>
              </a:rPr>
              <a:t>Microsoft</a:t>
            </a:r>
            <a:endParaRPr lang="en-US" sz="2800" b="1" dirty="0">
              <a:latin typeface="Arial"/>
              <a:cs typeface="Calibri"/>
            </a:endParaRPr>
          </a:p>
          <a:p>
            <a:pPr marL="285750" indent="-285750">
              <a:buFont typeface="Arial"/>
              <a:buChar char="•"/>
            </a:pPr>
            <a:r>
              <a:rPr lang="en-GB" sz="2800" b="1" dirty="0">
                <a:latin typeface="Arial"/>
                <a:cs typeface="Calibri" panose="020F0502020204030204"/>
              </a:rPr>
              <a:t>CEO Satya Nadella </a:t>
            </a:r>
          </a:p>
          <a:p>
            <a:pPr marL="285750" indent="-285750">
              <a:buFont typeface="Arial"/>
              <a:buChar char="•"/>
            </a:pPr>
            <a:r>
              <a:rPr lang="en-GB" sz="2800" b="1" dirty="0">
                <a:latin typeface="Arial"/>
                <a:cs typeface="Calibri" panose="020F0502020204030204"/>
              </a:rPr>
              <a:t>Focuses on employees maintaining </a:t>
            </a:r>
            <a:r>
              <a:rPr lang="en-GB" sz="2800" b="1" dirty="0" err="1">
                <a:latin typeface="Arial"/>
                <a:cs typeface="Calibri" panose="020F0502020204030204"/>
              </a:rPr>
              <a:t>microsoft</a:t>
            </a:r>
            <a:r>
              <a:rPr lang="en-GB" sz="2800" b="1" dirty="0">
                <a:latin typeface="Arial"/>
                <a:cs typeface="Calibri" panose="020F0502020204030204"/>
              </a:rPr>
              <a:t> products/ Projects</a:t>
            </a:r>
          </a:p>
          <a:p>
            <a:pPr marL="285750" indent="-285750">
              <a:buFont typeface="Arial"/>
              <a:buChar char="•"/>
            </a:pPr>
            <a:r>
              <a:rPr lang="en-GB" sz="2800" b="1" dirty="0">
                <a:latin typeface="Arial"/>
                <a:cs typeface="Calibri" panose="020F0502020204030204"/>
              </a:rPr>
              <a:t>Supports employees in their efforts</a:t>
            </a:r>
          </a:p>
          <a:p>
            <a:pPr marL="285750" indent="-285750">
              <a:buFont typeface="Arial"/>
              <a:buChar char="•"/>
            </a:pPr>
            <a:r>
              <a:rPr lang="en-GB" sz="2800" b="1" dirty="0">
                <a:latin typeface="Arial"/>
                <a:cs typeface="Calibri" panose="020F0502020204030204"/>
              </a:rPr>
              <a:t>Building a culture of growth within the workplace</a:t>
            </a:r>
          </a:p>
          <a:p>
            <a:pPr marL="285750" indent="-285750">
              <a:buFont typeface="Arial"/>
              <a:buChar char="•"/>
            </a:pPr>
            <a:r>
              <a:rPr lang="en-GB" sz="2800" b="1" dirty="0">
                <a:latin typeface="Arial"/>
                <a:cs typeface="Calibri" panose="020F0502020204030204"/>
              </a:rPr>
              <a:t>Provides support/ Feedback to employees</a:t>
            </a:r>
          </a:p>
          <a:p>
            <a:pPr marL="285750" indent="-285750">
              <a:buFont typeface="Arial"/>
              <a:buChar char="•"/>
            </a:pPr>
            <a:r>
              <a:rPr lang="en-GB" sz="2800" b="1" dirty="0">
                <a:latin typeface="Arial"/>
                <a:cs typeface="Calibri" panose="020F0502020204030204"/>
              </a:rPr>
              <a:t>They follow a "Model, coach, care" motto listening and coaching.</a:t>
            </a:r>
          </a:p>
        </p:txBody>
      </p:sp>
      <p:pic>
        <p:nvPicPr>
          <p:cNvPr id="2" name="Picture 1" descr="A logo of a microsoft company&#10;&#10;Description automatically generated">
            <a:extLst>
              <a:ext uri="{FF2B5EF4-FFF2-40B4-BE49-F238E27FC236}">
                <a16:creationId xmlns:a16="http://schemas.microsoft.com/office/drawing/2014/main" id="{4D206B00-862E-7DEA-8173-A682650ABE6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635946" y="429164"/>
            <a:ext cx="1559353" cy="1370163"/>
          </a:xfrm>
          <a:prstGeom prst="rect">
            <a:avLst/>
          </a:prstGeom>
        </p:spPr>
      </p:pic>
    </p:spTree>
    <p:extLst>
      <p:ext uri="{BB962C8B-B14F-4D97-AF65-F5344CB8AC3E}">
        <p14:creationId xmlns:p14="http://schemas.microsoft.com/office/powerpoint/2010/main" val="5357719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2ED7A1-D329-FB2F-541A-01CDA5ABCBDC}"/>
              </a:ext>
            </a:extLst>
          </p:cNvPr>
          <p:cNvSpPr>
            <a:spLocks noGrp="1"/>
          </p:cNvSpPr>
          <p:nvPr>
            <p:ph type="title"/>
          </p:nvPr>
        </p:nvSpPr>
        <p:spPr>
          <a:xfrm>
            <a:off x="838200" y="609600"/>
            <a:ext cx="3739341" cy="1330839"/>
          </a:xfrm>
        </p:spPr>
        <p:txBody>
          <a:bodyPr>
            <a:normAutofit/>
          </a:bodyPr>
          <a:lstStyle/>
          <a:p>
            <a:r>
              <a:rPr lang="en-GB" b="1">
                <a:latin typeface="Arial"/>
                <a:cs typeface="Calibri Light"/>
              </a:rPr>
              <a:t>Summary</a:t>
            </a:r>
            <a:endParaRPr lang="en-GB" b="1">
              <a:latin typeface="Arial"/>
            </a:endParaRPr>
          </a:p>
        </p:txBody>
      </p:sp>
      <p:sp>
        <p:nvSpPr>
          <p:cNvPr id="3" name="Content Placeholder 2">
            <a:extLst>
              <a:ext uri="{FF2B5EF4-FFF2-40B4-BE49-F238E27FC236}">
                <a16:creationId xmlns:a16="http://schemas.microsoft.com/office/drawing/2014/main" id="{70B50C4E-482E-703F-0A7A-9E016DCC1CFE}"/>
              </a:ext>
            </a:extLst>
          </p:cNvPr>
          <p:cNvSpPr>
            <a:spLocks noGrp="1"/>
          </p:cNvSpPr>
          <p:nvPr>
            <p:ph idx="1"/>
          </p:nvPr>
        </p:nvSpPr>
        <p:spPr>
          <a:xfrm>
            <a:off x="836536" y="1793730"/>
            <a:ext cx="4821847" cy="4308958"/>
          </a:xfrm>
        </p:spPr>
        <p:txBody>
          <a:bodyPr vert="horz" lIns="91440" tIns="45720" rIns="91440" bIns="45720" rtlCol="0" anchor="t">
            <a:noAutofit/>
          </a:bodyPr>
          <a:lstStyle/>
          <a:p>
            <a:pPr marL="0" indent="0">
              <a:buNone/>
            </a:pPr>
            <a:r>
              <a:rPr lang="en-GB" b="1" dirty="0">
                <a:latin typeface="Arial"/>
                <a:cs typeface="Calibri"/>
              </a:rPr>
              <a:t>Discussed: </a:t>
            </a:r>
            <a:endParaRPr lang="en-US" b="1">
              <a:latin typeface="Arial"/>
              <a:cs typeface="Calibri"/>
            </a:endParaRPr>
          </a:p>
          <a:p>
            <a:r>
              <a:rPr lang="en-GB" b="1" dirty="0">
                <a:latin typeface="Arial"/>
                <a:cs typeface="Calibri"/>
              </a:rPr>
              <a:t>what is management</a:t>
            </a:r>
            <a:endParaRPr lang="en-US" b="1">
              <a:latin typeface="Arial"/>
              <a:cs typeface="Calibri"/>
            </a:endParaRPr>
          </a:p>
          <a:p>
            <a:r>
              <a:rPr lang="en-GB" b="1" dirty="0">
                <a:latin typeface="Arial"/>
                <a:cs typeface="Calibri"/>
              </a:rPr>
              <a:t>Managerial functions</a:t>
            </a:r>
          </a:p>
          <a:p>
            <a:r>
              <a:rPr lang="en-GB" b="1" dirty="0">
                <a:latin typeface="Arial"/>
                <a:cs typeface="Calibri"/>
              </a:rPr>
              <a:t>Managerial roles</a:t>
            </a:r>
          </a:p>
          <a:p>
            <a:r>
              <a:rPr lang="en-GB" b="1" dirty="0">
                <a:latin typeface="Arial"/>
                <a:cs typeface="Calibri"/>
              </a:rPr>
              <a:t>Managerial principles</a:t>
            </a:r>
          </a:p>
          <a:p>
            <a:r>
              <a:rPr lang="en-GB" b="1" dirty="0">
                <a:latin typeface="Arial"/>
                <a:cs typeface="Calibri"/>
              </a:rPr>
              <a:t>Examples of principles</a:t>
            </a:r>
          </a:p>
          <a:p>
            <a:r>
              <a:rPr lang="en-GB" b="1" dirty="0">
                <a:latin typeface="Arial"/>
                <a:cs typeface="Calibri"/>
              </a:rPr>
              <a:t>Managerial behaviours</a:t>
            </a:r>
          </a:p>
          <a:p>
            <a:r>
              <a:rPr lang="en-GB" b="1" dirty="0">
                <a:latin typeface="Arial"/>
                <a:cs typeface="Calibri"/>
              </a:rPr>
              <a:t>Examples of motivating and coaching</a:t>
            </a:r>
          </a:p>
          <a:p>
            <a:r>
              <a:rPr lang="en-GB" b="1" dirty="0">
                <a:latin typeface="Arial"/>
                <a:cs typeface="Calibri"/>
              </a:rPr>
              <a:t>Reference List</a:t>
            </a:r>
          </a:p>
          <a:p>
            <a:endParaRPr lang="en-GB" sz="2000">
              <a:cs typeface="Calibri"/>
            </a:endParaRPr>
          </a:p>
          <a:p>
            <a:endParaRPr lang="en-GB" sz="2000">
              <a:cs typeface="Calibri"/>
            </a:endParaRPr>
          </a:p>
        </p:txBody>
      </p:sp>
      <p:pic>
        <p:nvPicPr>
          <p:cNvPr id="4" name="Picture 3" descr="A drawing of people running on a red line&#10;&#10;Description automatically generated">
            <a:extLst>
              <a:ext uri="{FF2B5EF4-FFF2-40B4-BE49-F238E27FC236}">
                <a16:creationId xmlns:a16="http://schemas.microsoft.com/office/drawing/2014/main" id="{856DECF3-DEE9-3457-4A83-3B20B658A22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49151" y="1578940"/>
            <a:ext cx="5651447" cy="4137148"/>
          </a:xfrm>
          <a:prstGeom prst="rect">
            <a:avLst/>
          </a:prstGeom>
        </p:spPr>
      </p:pic>
      <p:sp>
        <p:nvSpPr>
          <p:cNvPr id="7" name="TextBox 6">
            <a:extLst>
              <a:ext uri="{FF2B5EF4-FFF2-40B4-BE49-F238E27FC236}">
                <a16:creationId xmlns:a16="http://schemas.microsoft.com/office/drawing/2014/main" id="{5324343B-C0F2-DEA6-2A77-79BF0F4B00B7}"/>
              </a:ext>
            </a:extLst>
          </p:cNvPr>
          <p:cNvSpPr txBox="1"/>
          <p:nvPr/>
        </p:nvSpPr>
        <p:spPr>
          <a:xfrm>
            <a:off x="9544372" y="5928101"/>
            <a:ext cx="2221423" cy="374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(Research leap, 2017)</a:t>
            </a:r>
            <a:endParaRPr lang="en-GB" dirty="0"/>
          </a:p>
        </p:txBody>
      </p:sp>
    </p:spTree>
    <p:extLst>
      <p:ext uri="{BB962C8B-B14F-4D97-AF65-F5344CB8AC3E}">
        <p14:creationId xmlns:p14="http://schemas.microsoft.com/office/powerpoint/2010/main" val="3271752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842E7-AF45-4980-A956-A256CE8C00F7}"/>
              </a:ext>
            </a:extLst>
          </p:cNvPr>
          <p:cNvSpPr>
            <a:spLocks noGrp="1"/>
          </p:cNvSpPr>
          <p:nvPr>
            <p:ph type="title"/>
          </p:nvPr>
        </p:nvSpPr>
        <p:spPr/>
        <p:txBody>
          <a:bodyPr>
            <a:normAutofit/>
          </a:bodyPr>
          <a:lstStyle/>
          <a:p>
            <a:r>
              <a:rPr lang="en-GB" sz="3600" b="1">
                <a:latin typeface="Arial"/>
                <a:ea typeface="Calibri Light"/>
                <a:cs typeface="Calibri Light"/>
              </a:rPr>
              <a:t>Reference List</a:t>
            </a:r>
            <a:endParaRPr lang="en-GB" sz="3600" b="1">
              <a:latin typeface="Arial"/>
            </a:endParaRPr>
          </a:p>
        </p:txBody>
      </p:sp>
      <p:sp>
        <p:nvSpPr>
          <p:cNvPr id="3" name="Content Placeholder 2">
            <a:extLst>
              <a:ext uri="{FF2B5EF4-FFF2-40B4-BE49-F238E27FC236}">
                <a16:creationId xmlns:a16="http://schemas.microsoft.com/office/drawing/2014/main" id="{82C37D1B-8187-F14F-7965-891FBBADD8F6}"/>
              </a:ext>
            </a:extLst>
          </p:cNvPr>
          <p:cNvSpPr>
            <a:spLocks noGrp="1"/>
          </p:cNvSpPr>
          <p:nvPr>
            <p:ph idx="1"/>
          </p:nvPr>
        </p:nvSpPr>
        <p:spPr>
          <a:xfrm>
            <a:off x="605726" y="1567320"/>
            <a:ext cx="10748074" cy="4609643"/>
          </a:xfrm>
        </p:spPr>
        <p:txBody>
          <a:bodyPr vert="horz" lIns="91440" tIns="45720" rIns="91440" bIns="45720" rtlCol="0" anchor="t">
            <a:noAutofit/>
          </a:bodyPr>
          <a:lstStyle/>
          <a:p>
            <a:r>
              <a:rPr lang="en-GB" sz="1600" dirty="0" err="1">
                <a:latin typeface="Arial"/>
                <a:ea typeface="+mn-lt"/>
                <a:cs typeface="Arial"/>
              </a:rPr>
              <a:t>Amazonaws</a:t>
            </a:r>
            <a:r>
              <a:rPr lang="en-GB" sz="1600" dirty="0">
                <a:latin typeface="Arial"/>
                <a:ea typeface="+mn-lt"/>
                <a:cs typeface="Arial"/>
              </a:rPr>
              <a:t>, (2024) Available at: </a:t>
            </a:r>
            <a:r>
              <a:rPr lang="en-GB" sz="1600" dirty="0">
                <a:latin typeface="Arial"/>
                <a:ea typeface="+mn-lt"/>
                <a:cs typeface="Arial"/>
                <a:hlinkClick r:id="rId2"/>
              </a:rPr>
              <a:t>https://s3-us-west-2.amazonaws.com/courses-images/wp-content/uploads/sites/1932/2017/05/31141035/fonds-henri-fayol.jpeg</a:t>
            </a:r>
            <a:r>
              <a:rPr lang="en-GB" sz="1600" dirty="0">
                <a:latin typeface="Arial"/>
                <a:ea typeface="+mn-lt"/>
                <a:cs typeface="Arial"/>
              </a:rPr>
              <a:t> (Accessed 3 March 2024).</a:t>
            </a:r>
            <a:endParaRPr lang="en-GB" sz="1600" dirty="0">
              <a:latin typeface="Arial"/>
              <a:ea typeface="+mn-lt"/>
              <a:cs typeface="+mn-lt"/>
            </a:endParaRPr>
          </a:p>
          <a:p>
            <a:r>
              <a:rPr lang="en-GB" sz="1600" dirty="0">
                <a:latin typeface="Arial"/>
                <a:ea typeface="+mn-lt"/>
                <a:cs typeface="+mn-lt"/>
              </a:rPr>
              <a:t>Cartoon Businessman (2024) Available at: </a:t>
            </a:r>
            <a:r>
              <a:rPr lang="en-GB" sz="1600" dirty="0">
                <a:latin typeface="Arial"/>
                <a:ea typeface="+mn-lt"/>
                <a:cs typeface="+mn-lt"/>
                <a:hlinkClick r:id="rId3"/>
              </a:rPr>
              <a:t>https://www.fastcharacters.com/wp/wp-content/uploads/cartoon-business-man-02.jpg</a:t>
            </a:r>
            <a:r>
              <a:rPr lang="en-GB" sz="1600" dirty="0">
                <a:latin typeface="Arial"/>
                <a:ea typeface="+mn-lt"/>
                <a:cs typeface="+mn-lt"/>
              </a:rPr>
              <a:t> (Accessed 28 February 2024).</a:t>
            </a:r>
            <a:endParaRPr lang="en-GB" sz="1600">
              <a:latin typeface="Arial"/>
              <a:ea typeface="Calibri"/>
              <a:cs typeface="Calibri"/>
            </a:endParaRPr>
          </a:p>
          <a:p>
            <a:r>
              <a:rPr lang="en-GB" sz="1600" dirty="0">
                <a:latin typeface="Arial"/>
                <a:ea typeface="+mn-lt"/>
                <a:cs typeface="Arial"/>
              </a:rPr>
              <a:t>Cole, G. A and Kelly, P. (2020) Management Theory and Practice. Ninth </a:t>
            </a:r>
            <a:r>
              <a:rPr lang="en-GB" sz="1600" dirty="0" err="1">
                <a:latin typeface="Arial"/>
                <a:ea typeface="+mn-lt"/>
                <a:cs typeface="Arial"/>
              </a:rPr>
              <a:t>Edn</a:t>
            </a:r>
            <a:r>
              <a:rPr lang="en-GB" sz="1600" dirty="0">
                <a:latin typeface="Arial"/>
                <a:ea typeface="+mn-lt"/>
                <a:cs typeface="Arial"/>
              </a:rPr>
              <a:t>. Andover: Cengage Learning.</a:t>
            </a:r>
            <a:endParaRPr lang="en-GB" sz="1600" dirty="0">
              <a:latin typeface="Arial"/>
              <a:ea typeface="Calibri" panose="020F0502020204030204"/>
              <a:cs typeface="Calibri" panose="020F0502020204030204"/>
            </a:endParaRPr>
          </a:p>
          <a:p>
            <a:r>
              <a:rPr lang="en-GB" sz="1600" dirty="0">
                <a:latin typeface="Arial"/>
                <a:ea typeface="+mn-lt"/>
                <a:cs typeface="Arial"/>
              </a:rPr>
              <a:t>Edwards, R. (2018) 'An Elaboration of the Administrative Theory of the 14 Principles of Management by Henri Fayol',</a:t>
            </a:r>
            <a:r>
              <a:rPr lang="en-GB" sz="1600" i="1" dirty="0">
                <a:latin typeface="Arial"/>
                <a:ea typeface="+mn-lt"/>
                <a:cs typeface="Arial"/>
              </a:rPr>
              <a:t> International Journal For Empirical Education and Research</a:t>
            </a:r>
            <a:r>
              <a:rPr lang="en-GB" sz="1600" dirty="0">
                <a:latin typeface="Arial"/>
                <a:ea typeface="+mn-lt"/>
                <a:cs typeface="Arial"/>
              </a:rPr>
              <a:t>, 2(6), pp.41-52</a:t>
            </a:r>
          </a:p>
          <a:p>
            <a:r>
              <a:rPr lang="en-GB" sz="1600" dirty="0">
                <a:latin typeface="Arial"/>
                <a:ea typeface="+mn-lt"/>
                <a:cs typeface="Arial"/>
              </a:rPr>
              <a:t>Fells, M.J. (2000),'Fayol stands the test of time' </a:t>
            </a:r>
            <a:r>
              <a:rPr lang="en-GB" sz="1600" i="1" dirty="0">
                <a:latin typeface="Arial"/>
                <a:ea typeface="+mn-lt"/>
                <a:cs typeface="Arial"/>
              </a:rPr>
              <a:t>Journal of management history</a:t>
            </a:r>
            <a:r>
              <a:rPr lang="en-GB" sz="1600" dirty="0">
                <a:latin typeface="Arial"/>
                <a:ea typeface="+mn-lt"/>
                <a:cs typeface="Arial"/>
              </a:rPr>
              <a:t>. Vol. 6 No. 8, pp. 345-360.</a:t>
            </a:r>
            <a:endParaRPr lang="en-GB" sz="1600" dirty="0">
              <a:latin typeface="Arial"/>
              <a:ea typeface="Calibri" panose="020F0502020204030204"/>
              <a:cs typeface="Calibri" panose="020F0502020204030204"/>
            </a:endParaRPr>
          </a:p>
          <a:p>
            <a:r>
              <a:rPr lang="en-GB" sz="1600" dirty="0">
                <a:latin typeface="Arial"/>
                <a:ea typeface="+mn-lt"/>
                <a:cs typeface="Calibri"/>
              </a:rPr>
              <a:t>Florén, H. and Tell, J. (2012). </a:t>
            </a:r>
            <a:r>
              <a:rPr lang="en-GB" sz="1600" i="1" dirty="0">
                <a:latin typeface="Arial"/>
                <a:ea typeface="+mn-lt"/>
                <a:cs typeface="Calibri"/>
              </a:rPr>
              <a:t>The work of managers: Towards a practice theory of management.</a:t>
            </a:r>
            <a:r>
              <a:rPr lang="en-GB" sz="1600" dirty="0">
                <a:latin typeface="Arial"/>
                <a:ea typeface="+mn-lt"/>
                <a:cs typeface="Calibri"/>
              </a:rPr>
              <a:t> New York: Oxford University Press.</a:t>
            </a:r>
            <a:endParaRPr lang="en-GB" sz="1600" dirty="0">
              <a:latin typeface="Arial"/>
              <a:ea typeface="+mn-lt"/>
              <a:cs typeface="Arial"/>
            </a:endParaRPr>
          </a:p>
          <a:p>
            <a:r>
              <a:rPr lang="en-GB" sz="1600" dirty="0">
                <a:latin typeface="Arial"/>
                <a:ea typeface="+mn-lt"/>
                <a:cs typeface="+mn-lt"/>
              </a:rPr>
              <a:t>Forsythia, E and Hill, R.(2023) Available at </a:t>
            </a:r>
            <a:r>
              <a:rPr lang="en-GB" sz="1600" dirty="0">
                <a:latin typeface="Arial"/>
                <a:ea typeface="+mn-lt"/>
                <a:cs typeface="+mn-lt"/>
                <a:hlinkClick r:id="rId4"/>
              </a:rPr>
              <a:t>www.study.com/academy/lesson/employee-discipine-in-the-workplace-procedues-priniciple-quiz.html</a:t>
            </a:r>
            <a:r>
              <a:rPr lang="en-GB" sz="1600" dirty="0">
                <a:latin typeface="Arial"/>
                <a:ea typeface="+mn-lt"/>
                <a:cs typeface="+mn-lt"/>
              </a:rPr>
              <a:t> (Accessed 13 March 2024).</a:t>
            </a:r>
          </a:p>
          <a:p>
            <a:r>
              <a:rPr lang="en-GB" sz="1600" dirty="0">
                <a:solidFill>
                  <a:srgbClr val="222222"/>
                </a:solidFill>
                <a:latin typeface="Arial"/>
                <a:ea typeface="+mn-lt"/>
                <a:cs typeface="+mn-lt"/>
              </a:rPr>
              <a:t>Hicks, Carter and Sinclair (2013). 'Impact of coaching: An empirical longitudinal study into </a:t>
            </a:r>
            <a:r>
              <a:rPr lang="en-GB" sz="1600" err="1">
                <a:solidFill>
                  <a:srgbClr val="222222"/>
                </a:solidFill>
                <a:latin typeface="Arial"/>
                <a:ea typeface="+mn-lt"/>
                <a:cs typeface="+mn-lt"/>
              </a:rPr>
              <a:t>coachee</a:t>
            </a:r>
            <a:r>
              <a:rPr lang="en-GB" sz="1600" dirty="0">
                <a:solidFill>
                  <a:srgbClr val="222222"/>
                </a:solidFill>
                <a:latin typeface="Arial"/>
                <a:ea typeface="+mn-lt"/>
                <a:cs typeface="+mn-lt"/>
              </a:rPr>
              <a:t> well-being, engagement and job satisfaction following a coaching programme at work'. Available at: </a:t>
            </a:r>
            <a:r>
              <a:rPr lang="en-GB" sz="1600" dirty="0">
                <a:latin typeface="Arial"/>
                <a:ea typeface="+mn-lt"/>
                <a:cs typeface="+mn-lt"/>
                <a:hlinkClick r:id="rId5"/>
              </a:rPr>
              <a:t>https://www.employment-studies.co.uk/system/files/resources/files/hrp8.pdf</a:t>
            </a:r>
            <a:r>
              <a:rPr lang="en-GB" sz="1600" dirty="0">
                <a:solidFill>
                  <a:srgbClr val="222222"/>
                </a:solidFill>
                <a:latin typeface="Arial"/>
                <a:ea typeface="+mn-lt"/>
                <a:cs typeface="+mn-lt"/>
              </a:rPr>
              <a:t> (Accessed 15 March 2024).</a:t>
            </a:r>
            <a:endParaRPr lang="en-GB" sz="1600" dirty="0">
              <a:latin typeface="Arial"/>
              <a:ea typeface="+mn-lt"/>
              <a:cs typeface="+mn-lt"/>
            </a:endParaRPr>
          </a:p>
          <a:p>
            <a:endParaRPr lang="en-GB" sz="1600" dirty="0">
              <a:latin typeface="Arial"/>
              <a:ea typeface="+mn-lt"/>
              <a:cs typeface="Calibri" panose="020F0502020204030204"/>
            </a:endParaRPr>
          </a:p>
          <a:p>
            <a:endParaRPr lang="en-GB" sz="1600" dirty="0">
              <a:latin typeface="Arial"/>
              <a:ea typeface="+mn-lt"/>
              <a:cs typeface="Arial"/>
            </a:endParaRPr>
          </a:p>
          <a:p>
            <a:endParaRPr lang="en-GB" sz="1600" dirty="0">
              <a:latin typeface="Arial"/>
              <a:ea typeface="Calibri" panose="020F0502020204030204"/>
              <a:cs typeface="Calibri"/>
            </a:endParaRPr>
          </a:p>
          <a:p>
            <a:endParaRPr lang="en-GB" sz="1600" dirty="0">
              <a:latin typeface="Arial"/>
              <a:ea typeface="+mn-lt"/>
              <a:cs typeface="+mn-lt"/>
            </a:endParaRPr>
          </a:p>
          <a:p>
            <a:endParaRPr lang="en-GB" sz="1600" dirty="0">
              <a:latin typeface="Arial"/>
              <a:ea typeface="Calibri" panose="020F0502020204030204"/>
              <a:cs typeface="Calibri"/>
            </a:endParaRPr>
          </a:p>
          <a:p>
            <a:endParaRPr lang="en-GB" sz="1600">
              <a:latin typeface="Arial"/>
              <a:cs typeface="Calibri"/>
            </a:endParaRPr>
          </a:p>
        </p:txBody>
      </p:sp>
    </p:spTree>
    <p:extLst>
      <p:ext uri="{BB962C8B-B14F-4D97-AF65-F5344CB8AC3E}">
        <p14:creationId xmlns:p14="http://schemas.microsoft.com/office/powerpoint/2010/main" val="1231426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BCA5-D783-E4B1-0456-8136040E949B}"/>
              </a:ext>
            </a:extLst>
          </p:cNvPr>
          <p:cNvSpPr>
            <a:spLocks noGrp="1"/>
          </p:cNvSpPr>
          <p:nvPr>
            <p:ph type="title"/>
          </p:nvPr>
        </p:nvSpPr>
        <p:spPr/>
        <p:txBody>
          <a:bodyPr/>
          <a:lstStyle/>
          <a:p>
            <a:r>
              <a:rPr lang="en-GB">
                <a:cs typeface="Calibri Light"/>
              </a:rPr>
              <a:t>Reference List</a:t>
            </a:r>
            <a:endParaRPr lang="en-GB"/>
          </a:p>
        </p:txBody>
      </p:sp>
      <p:sp>
        <p:nvSpPr>
          <p:cNvPr id="3" name="Content Placeholder 2">
            <a:extLst>
              <a:ext uri="{FF2B5EF4-FFF2-40B4-BE49-F238E27FC236}">
                <a16:creationId xmlns:a16="http://schemas.microsoft.com/office/drawing/2014/main" id="{87D9E4EB-46D8-AE4A-5638-12B28D4077E8}"/>
              </a:ext>
            </a:extLst>
          </p:cNvPr>
          <p:cNvSpPr>
            <a:spLocks noGrp="1"/>
          </p:cNvSpPr>
          <p:nvPr>
            <p:ph idx="1"/>
          </p:nvPr>
        </p:nvSpPr>
        <p:spPr>
          <a:xfrm>
            <a:off x="657386" y="1296100"/>
            <a:ext cx="10515600" cy="4351338"/>
          </a:xfrm>
        </p:spPr>
        <p:txBody>
          <a:bodyPr vert="horz" lIns="91440" tIns="45720" rIns="91440" bIns="45720" rtlCol="0" anchor="t">
            <a:noAutofit/>
          </a:bodyPr>
          <a:lstStyle/>
          <a:p>
            <a:endParaRPr lang="en-GB" sz="1800" dirty="0">
              <a:ea typeface="+mn-lt"/>
              <a:cs typeface="+mn-lt"/>
            </a:endParaRPr>
          </a:p>
          <a:p>
            <a:r>
              <a:rPr lang="en-GB" sz="1800" dirty="0">
                <a:latin typeface="Arial"/>
                <a:cs typeface="Calibri"/>
              </a:rPr>
              <a:t>Karan, R .(2024) 'Principles of management'. Available at: www.shiksha.com/online_cours /articles/principles-of-management-every-manger-should-know. (Accessed 13 March 2024).</a:t>
            </a:r>
            <a:endParaRPr lang="en-GB" sz="1800" dirty="0">
              <a:latin typeface="Arial"/>
              <a:ea typeface="Calibri" panose="020F0502020204030204"/>
              <a:cs typeface="Arial"/>
            </a:endParaRPr>
          </a:p>
          <a:p>
            <a:r>
              <a:rPr lang="en-GB" sz="1800" dirty="0">
                <a:latin typeface="Arial"/>
                <a:ea typeface="Calibri" panose="020F0502020204030204"/>
                <a:cs typeface="Calibri"/>
              </a:rPr>
              <a:t>Kapur, R. (2018) 'Managerial Functions within the organisation'. </a:t>
            </a:r>
            <a:r>
              <a:rPr lang="en-GB" sz="1800" i="1" dirty="0">
                <a:latin typeface="Arial"/>
                <a:ea typeface="Calibri" panose="020F0502020204030204"/>
                <a:cs typeface="Calibri"/>
              </a:rPr>
              <a:t>Research gate. </a:t>
            </a:r>
            <a:r>
              <a:rPr lang="en-GB" sz="1800" dirty="0">
                <a:latin typeface="Arial"/>
                <a:ea typeface="Calibri" panose="020F0502020204030204"/>
                <a:cs typeface="Calibri"/>
              </a:rPr>
              <a:t>Vol 11(1). Pp2020.</a:t>
            </a:r>
          </a:p>
          <a:p>
            <a:r>
              <a:rPr lang="en-GB" sz="1800" dirty="0">
                <a:solidFill>
                  <a:srgbClr val="222222"/>
                </a:solidFill>
                <a:latin typeface="Arial"/>
                <a:ea typeface="Calibri" panose="020F0502020204030204"/>
                <a:cs typeface="Arial"/>
              </a:rPr>
              <a:t>Mullins, L.J., 2007. </a:t>
            </a:r>
            <a:r>
              <a:rPr lang="en-GB" sz="1800" i="1" dirty="0">
                <a:solidFill>
                  <a:srgbClr val="222222"/>
                </a:solidFill>
                <a:latin typeface="Arial"/>
                <a:ea typeface="Calibri" panose="020F0502020204030204"/>
                <a:cs typeface="Arial"/>
              </a:rPr>
              <a:t>Management and organisational behaviour</a:t>
            </a:r>
            <a:r>
              <a:rPr lang="en-GB" sz="1800" dirty="0">
                <a:solidFill>
                  <a:srgbClr val="222222"/>
                </a:solidFill>
                <a:latin typeface="Arial"/>
                <a:ea typeface="Calibri" panose="020F0502020204030204"/>
                <a:cs typeface="Arial"/>
              </a:rPr>
              <a:t>. Ninth </a:t>
            </a:r>
            <a:r>
              <a:rPr lang="en-GB" sz="1800" err="1">
                <a:solidFill>
                  <a:srgbClr val="222222"/>
                </a:solidFill>
                <a:latin typeface="Arial"/>
                <a:ea typeface="Calibri" panose="020F0502020204030204"/>
                <a:cs typeface="Arial"/>
              </a:rPr>
              <a:t>Edn</a:t>
            </a:r>
            <a:r>
              <a:rPr lang="en-GB" sz="1800" dirty="0">
                <a:solidFill>
                  <a:srgbClr val="222222"/>
                </a:solidFill>
                <a:latin typeface="Arial"/>
                <a:ea typeface="Calibri" panose="020F0502020204030204"/>
                <a:cs typeface="Arial"/>
              </a:rPr>
              <a:t>. Harlow; Pearson education.</a:t>
            </a:r>
            <a:endParaRPr lang="en-GB" sz="1800" dirty="0">
              <a:latin typeface="Arial"/>
              <a:ea typeface="Calibri" panose="020F0502020204030204"/>
              <a:cs typeface="Calibri"/>
            </a:endParaRPr>
          </a:p>
          <a:p>
            <a:r>
              <a:rPr lang="en-GB" sz="1800" dirty="0">
                <a:solidFill>
                  <a:srgbClr val="000000"/>
                </a:solidFill>
                <a:latin typeface="Arial"/>
                <a:ea typeface="Calibri" panose="020F0502020204030204"/>
                <a:cs typeface="Calibri"/>
              </a:rPr>
              <a:t>Research leap (2017). Available at: </a:t>
            </a:r>
            <a:r>
              <a:rPr lang="en-GB" sz="1800" dirty="0">
                <a:solidFill>
                  <a:srgbClr val="222222"/>
                </a:solidFill>
                <a:latin typeface="Arial"/>
                <a:ea typeface="Calibri" panose="020F0502020204030204"/>
                <a:cs typeface="Calibri"/>
                <a:hlinkClick r:id="rId2"/>
              </a:rPr>
              <a:t>https://researchleap.com/wp-content/uploads/2017/06/The-Impact-of-Motivation-Ability-Role-Perception-on-Employee.jpg</a:t>
            </a:r>
            <a:r>
              <a:rPr lang="en-GB" sz="1800" dirty="0">
                <a:solidFill>
                  <a:srgbClr val="000000"/>
                </a:solidFill>
                <a:latin typeface="Arial"/>
                <a:ea typeface="Calibri" panose="020F0502020204030204"/>
                <a:cs typeface="Calibri"/>
              </a:rPr>
              <a:t> (Accessed 13 March 2024).</a:t>
            </a:r>
            <a:endParaRPr lang="en-GB" sz="1800" dirty="0">
              <a:solidFill>
                <a:srgbClr val="222222"/>
              </a:solidFill>
              <a:latin typeface="Arial"/>
              <a:ea typeface="Calibri" panose="020F0502020204030204"/>
              <a:cs typeface="Arial"/>
            </a:endParaRPr>
          </a:p>
          <a:p>
            <a:r>
              <a:rPr lang="en-GB" sz="1800" dirty="0">
                <a:latin typeface="Arial"/>
                <a:ea typeface="Calibri" panose="020F0502020204030204"/>
                <a:cs typeface="Arial"/>
              </a:rPr>
              <a:t>Robbins, S.P., Coulter, M.K. and Randel, A. (2021) Management. Global edition. Harlow, England: Pearson Education.</a:t>
            </a:r>
            <a:endParaRPr lang="en-GB" sz="1800" dirty="0">
              <a:latin typeface="Arial"/>
              <a:ea typeface="Calibri" panose="020F0502020204030204"/>
              <a:cs typeface="Calibri"/>
            </a:endParaRPr>
          </a:p>
          <a:p>
            <a:r>
              <a:rPr lang="en-GB" sz="1800" dirty="0">
                <a:latin typeface="Arial"/>
                <a:ea typeface="Calibri" panose="020F0502020204030204"/>
                <a:cs typeface="Arial"/>
              </a:rPr>
              <a:t>Skills commons (2024). Available at: </a:t>
            </a:r>
            <a:r>
              <a:rPr lang="en-GB" sz="1800" dirty="0">
                <a:latin typeface="Arial"/>
                <a:ea typeface="Calibri" panose="020F0502020204030204"/>
                <a:cs typeface="Arial"/>
                <a:hlinkClick r:id="rId3"/>
              </a:rPr>
              <a:t>https://support.skillscommons.org/wp-content/uploads/2017/05/princ-mgt.png</a:t>
            </a:r>
            <a:r>
              <a:rPr lang="en-GB" sz="1800" dirty="0">
                <a:latin typeface="Arial"/>
                <a:ea typeface="Calibri" panose="020F0502020204030204"/>
                <a:cs typeface="Arial"/>
              </a:rPr>
              <a:t> (Accessed: 8 March 2024).</a:t>
            </a:r>
          </a:p>
          <a:p>
            <a:r>
              <a:rPr lang="en-GB" sz="1800" dirty="0">
                <a:latin typeface="Arial"/>
                <a:ea typeface="Calibri" panose="020F0502020204030204"/>
                <a:cs typeface="Arial"/>
              </a:rPr>
              <a:t>Wikimedia time management cartoon (2024) Available at: </a:t>
            </a:r>
            <a:r>
              <a:rPr lang="en-GB" sz="1800" dirty="0">
                <a:latin typeface="Arial"/>
                <a:ea typeface="Calibri" panose="020F0502020204030204"/>
                <a:cs typeface="Arial"/>
                <a:hlinkClick r:id="rId4"/>
              </a:rPr>
              <a:t>https://upload.wikimedia.org/wikipedia/commons/2/28/Time_Management_Cartoon.svg</a:t>
            </a:r>
            <a:r>
              <a:rPr lang="en-GB" sz="1800" dirty="0">
                <a:latin typeface="Arial"/>
                <a:ea typeface="Calibri" panose="020F0502020204030204"/>
                <a:cs typeface="Arial"/>
              </a:rPr>
              <a:t> (Accessed 1 March 2024)..</a:t>
            </a:r>
            <a:endParaRPr lang="en-US" sz="1800" dirty="0">
              <a:latin typeface="Arial"/>
              <a:ea typeface="Calibri" panose="020F0502020204030204"/>
              <a:cs typeface="Arial"/>
            </a:endParaRPr>
          </a:p>
          <a:p>
            <a:endParaRPr lang="en-GB" sz="1600" dirty="0">
              <a:latin typeface="Arial"/>
              <a:ea typeface="Calibri" panose="020F0502020204030204"/>
              <a:cs typeface="Arial"/>
            </a:endParaRPr>
          </a:p>
          <a:p>
            <a:endParaRPr lang="en-GB" sz="1600" dirty="0">
              <a:latin typeface="Arial"/>
              <a:ea typeface="Calibri" panose="020F0502020204030204"/>
              <a:cs typeface="Arial"/>
            </a:endParaRPr>
          </a:p>
          <a:p>
            <a:endParaRPr lang="en-GB" sz="1600" dirty="0">
              <a:latin typeface="Arial"/>
              <a:ea typeface="Calibri" panose="020F0502020204030204"/>
              <a:cs typeface="Arial"/>
            </a:endParaRPr>
          </a:p>
          <a:p>
            <a:endParaRPr lang="en-GB" sz="1600" dirty="0">
              <a:latin typeface="Arial"/>
              <a:ea typeface="Calibri" panose="020F0502020204030204"/>
              <a:cs typeface="Arial"/>
            </a:endParaRPr>
          </a:p>
          <a:p>
            <a:endParaRPr lang="en-GB" sz="1800" dirty="0">
              <a:cs typeface="Calibri"/>
            </a:endParaRPr>
          </a:p>
          <a:p>
            <a:endParaRPr lang="en-GB" sz="1800" dirty="0">
              <a:ea typeface="Calibri"/>
              <a:cs typeface="Calibri"/>
            </a:endParaRPr>
          </a:p>
          <a:p>
            <a:endParaRPr lang="en-GB" sz="1800">
              <a:solidFill>
                <a:srgbClr val="222222"/>
              </a:solidFill>
              <a:latin typeface="Arial"/>
              <a:ea typeface="Calibri"/>
              <a:cs typeface="Arial"/>
            </a:endParaRPr>
          </a:p>
          <a:p>
            <a:endParaRPr lang="en-GB" sz="1800" dirty="0">
              <a:solidFill>
                <a:srgbClr val="222222"/>
              </a:solidFill>
              <a:latin typeface="Calibri"/>
              <a:ea typeface="Calibri" panose="020F0502020204030204"/>
              <a:cs typeface="Calibri"/>
            </a:endParaRPr>
          </a:p>
          <a:p>
            <a:pPr marL="0" indent="0">
              <a:buNone/>
            </a:pPr>
            <a:endParaRPr lang="en-GB" sz="2000">
              <a:ea typeface="Calibri" panose="020F0502020204030204"/>
              <a:cs typeface="Calibri"/>
            </a:endParaRPr>
          </a:p>
        </p:txBody>
      </p:sp>
    </p:spTree>
    <p:extLst>
      <p:ext uri="{BB962C8B-B14F-4D97-AF65-F5344CB8AC3E}">
        <p14:creationId xmlns:p14="http://schemas.microsoft.com/office/powerpoint/2010/main" val="25939097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PowerPoint Presentation</vt:lpstr>
      <vt:lpstr>Introduction</vt:lpstr>
      <vt:lpstr>Management?</vt:lpstr>
      <vt:lpstr>Managerial Functions</vt:lpstr>
      <vt:lpstr>PowerPoint Presentation</vt:lpstr>
      <vt:lpstr>PowerPoint Presentation</vt:lpstr>
      <vt:lpstr>PowerPoint Presentation</vt:lpstr>
      <vt:lpstr>PowerPoint Presentation</vt:lpstr>
      <vt:lpstr>PowerPoint Presentation</vt:lpstr>
      <vt:lpstr>Managerial Roles</vt:lpstr>
      <vt:lpstr>Managerial Roles</vt:lpstr>
      <vt:lpstr>Managerial Principals</vt:lpstr>
      <vt:lpstr>            Managerial Principals</vt:lpstr>
      <vt:lpstr>PowerPoint Presentation</vt:lpstr>
      <vt:lpstr>Managerial Principles Example </vt:lpstr>
      <vt:lpstr>Managerial behaviours</vt:lpstr>
      <vt:lpstr>Managerial behaviours</vt:lpstr>
      <vt:lpstr>PowerPoint Presentation</vt:lpstr>
      <vt:lpstr>PowerPoint Presentation</vt:lpstr>
      <vt:lpstr>Summary</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387</cp:revision>
  <dcterms:created xsi:type="dcterms:W3CDTF">2024-02-28T09:37:49Z</dcterms:created>
  <dcterms:modified xsi:type="dcterms:W3CDTF">2024-03-18T09:57:08Z</dcterms:modified>
</cp:coreProperties>
</file>