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18D664-4F79-E63B-94DB-FC2BE90A80B1}" v="67" dt="2023-07-11T21:04:47.289"/>
    <p1510:client id="{3C37693F-F1D8-34EE-63D7-5DE6D3822D8F}" v="139" dt="2023-07-12T14:38:30.861"/>
    <p1510:client id="{551FC218-E178-BA51-20C7-3358F860C6B3}" v="41" dt="2023-07-11T21:35:27.650"/>
    <p1510:client id="{A9C09C87-5418-4B09-96A8-FEFF5DACFC52}" v="29" dt="2023-07-11T09:06:00.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D1D43A-9255-4664-B2BD-FF013489B03E}" type="datetimeFigureOut">
              <a:t>7/12/2023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2F7588-3A5A-4F41-B138-E63FA8D9B158}" type="slidenum">
              <a:t>‹#›</a:t>
            </a:fld>
            <a:endParaRPr lang="en-US"/>
          </a:p>
        </p:txBody>
      </p:sp>
    </p:spTree>
    <p:extLst>
      <p:ext uri="{BB962C8B-B14F-4D97-AF65-F5344CB8AC3E}">
        <p14:creationId xmlns:p14="http://schemas.microsoft.com/office/powerpoint/2010/main" val="1426578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MOST INNOVATIONS OF OUR TIME</a:t>
            </a:r>
            <a:r>
              <a:rPr lang="en-US" dirty="0"/>
              <a:t>.</a:t>
            </a:r>
            <a:br>
              <a:rPr lang="en-US" dirty="0">
                <a:cs typeface="+mn-lt"/>
              </a:rPr>
            </a:br>
            <a:r>
              <a:rPr lang="en-US" dirty="0"/>
              <a:t>From the formation of languages up to the introduction of modern-day computers mankind has striven to improve his daily life and wellbeing through innovations.</a:t>
            </a:r>
            <a:br>
              <a:rPr lang="en-US" dirty="0">
                <a:cs typeface="+mn-lt"/>
              </a:rPr>
            </a:br>
            <a:r>
              <a:rPr lang="en-US" dirty="0"/>
              <a:t>From the earlier stages of civilization where fire and languages were introduced by the early men, these help us in the cooking of food to avoid being hungry and languages help us to communicate with ourselves for better understanding with better results.</a:t>
            </a:r>
            <a:br>
              <a:rPr lang="en-US" dirty="0">
                <a:cs typeface="+mn-lt"/>
              </a:rPr>
            </a:br>
            <a:r>
              <a:rPr lang="en-US" dirty="0"/>
              <a:t>Then came on board agriculture with seeding in planting for the masses to avert hunger and the ploughing devices in the tailing of the land to enhance food cultivation. The next was the invention of Sea going Vessels which open doors to exploration and trading.</a:t>
            </a:r>
            <a:br>
              <a:rPr lang="en-US" dirty="0">
                <a:cs typeface="+mn-lt"/>
              </a:rPr>
            </a:br>
            <a:r>
              <a:rPr lang="en-US" dirty="0"/>
              <a:t>Glass manufacturing was among some of the inventions which assisted in lighting systems when it was introduced. Glass has helped with various developments like windows and car glass among others.</a:t>
            </a:r>
            <a:br>
              <a:rPr lang="en-US" dirty="0">
                <a:cs typeface="+mn-lt"/>
              </a:rPr>
            </a:br>
            <a:r>
              <a:rPr lang="en-US" dirty="0"/>
              <a:t>The next major invention was the concept of nails which were added in modern day constructions, furniture, sleeping beds and tables making life comfortable. Modern day constructions are mainly used by the use of nails in joining pieces of joints together before the final object is realized. The introductions of nails also help in the material made with it, that is the metals nail. Nails are made of copper, aluminum, stainless steel, iron and bronze. So, we can therefore conclude that the introduction of nails assisted in the invention and production of these minerals and elements.</a:t>
            </a:r>
            <a:br>
              <a:rPr lang="en-US" dirty="0">
                <a:cs typeface="+mn-lt"/>
              </a:rPr>
            </a:br>
            <a:r>
              <a:rPr lang="en-US" dirty="0"/>
              <a:t>The next is the invention of the cement which have aided in the construction houses for our habitations and industrial structures, the concept of roads for our numerous vehicles   for our daily transportation as well as bridges connecting rivers and seas for our daily activities.</a:t>
            </a:r>
            <a:br>
              <a:rPr lang="en-US" dirty="0">
                <a:cs typeface="+mn-lt"/>
              </a:rPr>
            </a:br>
            <a:r>
              <a:rPr lang="en-US" dirty="0"/>
              <a:t>Another major break though is the introduction of wheels for our cars, airplanes and bicycles. Most wheels which are made from naturals rubber and silicon have made an impact on farmers income by planting these trees to make income and factories employing workers in their production. So, the invention of wheels has had a huge impact on society. Silicon in wheels production have also made an impact economically.</a:t>
            </a:r>
            <a:br>
              <a:rPr lang="en-US" dirty="0">
                <a:cs typeface="+mn-lt"/>
              </a:rPr>
            </a:br>
            <a:r>
              <a:rPr lang="en-US" dirty="0"/>
              <a:t> Soap invention has helped to control hygiene and sanitation in the wellbeing of people by bathing it, clearing and washing with it. This has brought about the establishment of factories in production them, that is creating employment for the masses in a way of wages and creating taxes for governments. </a:t>
            </a:r>
            <a:br>
              <a:rPr lang="en-US" dirty="0">
                <a:cs typeface="+mn-lt"/>
              </a:rPr>
            </a:br>
            <a:r>
              <a:rPr lang="en-US" dirty="0"/>
              <a:t>The invention of computing in 270 B.C.E aided early mathematics and other future subjects in schools. I may say that is the beginning of the idea of modern computers. Another breakthrough was the creation of paper from trees which assisted in the keeping of records and learning at schools.</a:t>
            </a:r>
          </a:p>
          <a:p>
            <a:r>
              <a:rPr lang="en-US" dirty="0"/>
              <a:t>Another important aspect of our invention was the introduction of the printing press, which has helped in the shaping of our economics. The press is able to print in large volumes sharing information which was impossible for people to access them. When the printing presses were made numerous, then came the first book library where information where stored and could be accessed, which helps in making knowledge to all of us. Stone tablets for recording and writing also came into the system which also added knowledge to all.</a:t>
            </a:r>
            <a:br>
              <a:rPr lang="en-US" dirty="0">
                <a:cs typeface="+mn-lt"/>
              </a:rPr>
            </a:br>
            <a:r>
              <a:rPr lang="en-US" dirty="0"/>
              <a:t>Alphabets and number's introduction have really shaped modern day life. Alphabets in the formation of words and numbers paving the way for mathematics and sciences. Our modern-day governance, called democracy, which was invented in 503 B.C.E has paved the way to equal share of power and voting, making ruling more transparent. Democracy can bring peace to all parts of the world if all nations practice it properly.</a:t>
            </a:r>
            <a:br>
              <a:rPr lang="en-US" dirty="0">
                <a:cs typeface="+mn-lt"/>
              </a:rPr>
            </a:br>
            <a:r>
              <a:rPr lang="en-US" dirty="0"/>
              <a:t>The people of China invention of the compass in the 300 B.C.E allow the Marinist to travel to great distance to know about other people and places aiding in modern day shipping industry. </a:t>
            </a:r>
            <a:br>
              <a:rPr lang="en-US" dirty="0">
                <a:cs typeface="+mn-lt"/>
              </a:rPr>
            </a:br>
            <a:r>
              <a:rPr lang="en-US" dirty="0"/>
              <a:t>Irrigation and farming in those common era initiatives was with the aided of Archimedes screw designs for water elevation. The mechanical clock, which was invented in 725 B.C.E helps us to know what time it is now, and it has helped in controlling the day and the night. The invention of the calendar in 1582 has helped with the evaluation of days, months and years. The eyeglasses invention has helped in eye medication and fashion. The telescope invention in modern day marine navigation and microscope invention have aided in medication and technologies.</a:t>
            </a:r>
            <a:br>
              <a:rPr lang="en-US" dirty="0">
                <a:cs typeface="+mn-lt"/>
              </a:rPr>
            </a:br>
            <a:r>
              <a:rPr lang="en-US" dirty="0"/>
              <a:t>The stem engine and the internal combustion engine for train construction in 1850 made the transportation of beings and goods possible and these also aided in the industries creations.</a:t>
            </a:r>
            <a:br>
              <a:rPr lang="en-US" dirty="0">
                <a:cs typeface="+mn-lt"/>
              </a:rPr>
            </a:br>
            <a:r>
              <a:rPr lang="en-US" dirty="0"/>
              <a:t>The introduction of binary numbers and internal logic which brought the creation of computer system and concept of digital computer ideas in 1697 helped in shaping modern-day computers. Universal gravity which shapes the ideas of physics, Albert Einstein invention, General Relativity and the Quantum theory in 1927 help in the shaping of the modern world. The introduction of Vaccines in 1796 help in saving of lives which was not in existing before.</a:t>
            </a:r>
            <a:br>
              <a:rPr lang="en-US" dirty="0">
                <a:cs typeface="+mn-lt"/>
              </a:rPr>
            </a:br>
            <a:r>
              <a:rPr lang="en-US" dirty="0"/>
              <a:t>Then came the invention of water purification in 1804 and food preservation in 1870. These two concepts help in restoration of life and quality living. The invention of the camera in 1816 which recorded the past and communicate on the present. This has helped shape the modern day, especially with the introduction of mobile phones. Then came on board the wireless telegraph in the transfer of data which help greatly with the banking system and how we transfer messages and information across the various continent then came the introduction of the Telephone in 1876.I think the use of the telephone is a super break through even in our modern day lives. The radio waves invention, the radio of 1906 invention and the Television of </a:t>
            </a:r>
            <a:br>
              <a:rPr lang="en-US" dirty="0">
                <a:cs typeface="+mn-lt"/>
              </a:rPr>
            </a:br>
            <a:r>
              <a:rPr lang="en-US" dirty="0"/>
              <a:t>the 20th century all helped in the shaping of modern day lives.TV invention really was for education and entertainment especially with football and Sports activities. With football it is bringing in more revenue both to institutions, individuals and the various governments in terms of taxes and developments. Individual footballers of the Europeans are multimillionaires likewise the Americans in terms of baseball and basketball players. Boxing games have also brought happiness to individual homes. These are all possible with invention of television, satellites, electricity </a:t>
            </a:r>
          </a:p>
          <a:p>
            <a:r>
              <a:rPr lang="en-US" dirty="0"/>
              <a:t>In 1840 the world of medicine was shocked by the invention of antiseptic which prevents the spreading of microorganisms that help in saving life and the invention of General Anesthetics 1840 was a major boost in major surgeries. Then came sanitation which prevented the spread of diseases. Basic sanitation like safe disposal of human waste (feces and urine), services such as garbage collection, industrial or hazardous waste management, wastewater treatment and disposal.</a:t>
            </a:r>
            <a:br>
              <a:rPr lang="en-US" dirty="0">
                <a:cs typeface="+mn-lt"/>
              </a:rPr>
            </a:br>
            <a:r>
              <a:rPr lang="en-US" dirty="0"/>
              <a:t>The introduction of preservation devices such as fridges in 1876 helped in food security. Another breakthrough was the invention of electricity in 600BCE and electrical bulbs or light in 1879 also help in our daily life as well as capacitor in the supply of electricity. Modern car and Airplanes were the next major invention which help in our modern-day transportation of human beings and cargo.</a:t>
            </a:r>
            <a:br>
              <a:rPr lang="en-US" dirty="0">
                <a:cs typeface="+mn-lt"/>
              </a:rPr>
            </a:br>
            <a:r>
              <a:rPr lang="en-US" dirty="0"/>
              <a:t>Semi conductors in 1947 which help in regulating of electricity and transistors which has help with the invention of computers and mobiles phones. These two inventions are shaping our modern life.</a:t>
            </a:r>
            <a:br>
              <a:rPr lang="en-US" dirty="0">
                <a:cs typeface="+mn-lt"/>
              </a:rPr>
            </a:br>
            <a:r>
              <a:rPr lang="en-US" dirty="0"/>
              <a:t>The inventions of electrons in physics and nitrogen in chemistry also help in shaping our life.</a:t>
            </a:r>
            <a:br>
              <a:rPr lang="en-US" dirty="0">
                <a:cs typeface="+mn-lt"/>
              </a:rPr>
            </a:br>
            <a:r>
              <a:rPr lang="en-US" dirty="0"/>
              <a:t>Birth control piles 1930 in birth control and population also saved our life and saved the world.</a:t>
            </a:r>
            <a:br>
              <a:rPr lang="en-US" dirty="0">
                <a:cs typeface="+mn-lt"/>
              </a:rPr>
            </a:br>
            <a:r>
              <a:rPr lang="en-US" dirty="0"/>
              <a:t>Penicillin in the treatment of infections helps to control our health, this was another significant invention in today's world, a very good source of medication.</a:t>
            </a:r>
            <a:br>
              <a:rPr lang="en-US" dirty="0">
                <a:cs typeface="+mn-lt"/>
              </a:rPr>
            </a:br>
            <a:r>
              <a:rPr lang="en-US" dirty="0"/>
              <a:t>The use of polythene bags and plastics items in our lives also has helped us in shaping ourselves. But polythene bags are somehow a threat now to the oceans and the environment which needs our attention in controlling them.</a:t>
            </a:r>
            <a:br>
              <a:rPr lang="en-US" dirty="0">
                <a:cs typeface="+mn-lt"/>
              </a:rPr>
            </a:br>
            <a:r>
              <a:rPr lang="en-US" dirty="0"/>
              <a:t>DNA  of the 1950 area concept which determine parental heredity of us is another breakthrough even in our modern life despite it was invented in that period. This makes head waves especially with who exactly is the father of one's life. Genetic medicine and it's engineering together with microprocessors was also another welcome invention which has helped humankind in its struggle. DNA is shaping modern day crime investigations bringing into focus crimes which were not possible to be investigated.</a:t>
            </a:r>
            <a:br>
              <a:rPr lang="en-US" dirty="0">
                <a:cs typeface="+mn-lt"/>
              </a:rPr>
            </a:br>
            <a:r>
              <a:rPr lang="en-US" dirty="0"/>
              <a:t>Satellites and communications with Television in 1945 really shaped how humans live and learn.</a:t>
            </a:r>
            <a:br>
              <a:rPr lang="en-US" dirty="0">
                <a:cs typeface="+mn-lt"/>
              </a:rPr>
            </a:br>
            <a:r>
              <a:rPr lang="en-US" dirty="0"/>
              <a:t>The use of the internet in the 1960s helped in communications a lot and the concept with internets in 1977 then came the use of mobile phones in 1994 which is really shaping our life.</a:t>
            </a:r>
            <a:br>
              <a:rPr lang="en-US" dirty="0">
                <a:cs typeface="+mn-lt"/>
              </a:rPr>
            </a:br>
            <a:r>
              <a:rPr lang="en-US" dirty="0"/>
              <a:t>Space exploration and the first landing in 1957 continue to play a major role in modern day communications. Space exploration has help also in installing satellites to also control our weather, the moon landing was also a contention in your development.</a:t>
            </a:r>
            <a:br>
              <a:rPr lang="en-US" dirty="0">
                <a:cs typeface="+mn-lt"/>
              </a:rPr>
            </a:br>
            <a:r>
              <a:rPr lang="en-US" dirty="0"/>
              <a:t>Harbor telescopes have helped in space craft explorations, global agriculture and energy are also very good inventions which still need improvement. All these have helped to change our style of living.</a:t>
            </a:r>
            <a:br>
              <a:rPr lang="en-US" dirty="0">
                <a:cs typeface="+mn-lt"/>
              </a:rPr>
            </a:br>
            <a:r>
              <a:rPr lang="en-US" b="1" dirty="0"/>
              <a:t>MOST INNOVATIONS OF OUR TIME</a:t>
            </a:r>
            <a:r>
              <a:rPr lang="en-US" dirty="0"/>
              <a:t>.</a:t>
            </a:r>
            <a:br>
              <a:rPr lang="en-US" dirty="0">
                <a:cs typeface="+mn-lt"/>
              </a:rPr>
            </a:br>
            <a:r>
              <a:rPr lang="en-US" dirty="0"/>
              <a:t>From the formation of languages up to the introduction of modern-day computers mankind has striven to improve his daily life and wellbeing through innovations.</a:t>
            </a:r>
            <a:br>
              <a:rPr lang="en-US" dirty="0">
                <a:cs typeface="+mn-lt"/>
              </a:rPr>
            </a:br>
            <a:r>
              <a:rPr lang="en-US" dirty="0"/>
              <a:t>From the earlier stages of civilization where fire and languages were introduced by the early men, these help us in the cooking of food to avoid being hungry and languages help us to communicate with ourselves for better understanding with better results.</a:t>
            </a:r>
            <a:br>
              <a:rPr lang="en-US" dirty="0">
                <a:cs typeface="+mn-lt"/>
              </a:rPr>
            </a:br>
            <a:r>
              <a:rPr lang="en-US" dirty="0"/>
              <a:t>Then came on board agriculture with seeding in planting for the masses to avert hunger and the ploughing devices in the tailing of the land to enhance food cultivation. The next was the invention of Sea going Vessels which open doors to exploration and trading.</a:t>
            </a:r>
            <a:br>
              <a:rPr lang="en-US" dirty="0">
                <a:cs typeface="+mn-lt"/>
              </a:rPr>
            </a:br>
            <a:r>
              <a:rPr lang="en-US" dirty="0"/>
              <a:t>Glass manufacturing was among some of the inventions which assisted in lighting systems when it was introduced. Glass has helped with various developments like windows and car glass among others.</a:t>
            </a:r>
            <a:br>
              <a:rPr lang="en-US" dirty="0">
                <a:cs typeface="+mn-lt"/>
              </a:rPr>
            </a:br>
            <a:r>
              <a:rPr lang="en-US" dirty="0"/>
              <a:t>The next major invention was the concept of nails which were added in modern day constructions, furniture, sleeping beds and tables making life comfortable. Modern day constructions are mainly used by the use of nails in joining pieces of joints together before the final object is realized. The introductions of nails also help in the material made with it, that is the metals nail. Nails are made of copper, aluminum, stainless steel, iron and bronze. So, we can therefore conclude that the introduction of nails assisted in the invention and production of these minerals and elements.</a:t>
            </a:r>
            <a:br>
              <a:rPr lang="en-US" dirty="0">
                <a:cs typeface="+mn-lt"/>
              </a:rPr>
            </a:br>
            <a:r>
              <a:rPr lang="en-US" dirty="0"/>
              <a:t>The next is the invention of the cement which have aided in the construction houses for our habitations and industrial structures, the concept of roads for our numerous vehicles   for our daily transportation as well as bridges connecting rivers and seas for our daily activities.</a:t>
            </a:r>
            <a:br>
              <a:rPr lang="en-US" dirty="0">
                <a:cs typeface="+mn-lt"/>
              </a:rPr>
            </a:br>
            <a:r>
              <a:rPr lang="en-US" dirty="0"/>
              <a:t>Another major break though is the introduction of wheels for our cars, airplanes and bicycles. Most wheels which are made from naturals rubber and silicon have made an impact on farmers income by planting these trees to make income and factories employing workers in their production. So, the invention of wheels has had a huge impact on society. Silicon in wheels production have also made an impact economically.</a:t>
            </a:r>
            <a:br>
              <a:rPr lang="en-US" dirty="0">
                <a:cs typeface="+mn-lt"/>
              </a:rPr>
            </a:br>
            <a:r>
              <a:rPr lang="en-US" dirty="0"/>
              <a:t> Soap invention has helped to control hygiene and sanitation in the wellbeing of people by bathing it, clearing and washing with it. This has brought about the establishment of factories in production them, that is creating employment for the masses in a way of wages and creating taxes for governments. </a:t>
            </a:r>
            <a:br>
              <a:rPr lang="en-US" dirty="0">
                <a:cs typeface="+mn-lt"/>
              </a:rPr>
            </a:br>
            <a:r>
              <a:rPr lang="en-US" dirty="0"/>
              <a:t>The invention of computing in 270 B.C.E aided early mathematics and other future subjects in schools. I may say that is the beginning of the idea of modern computers. Another breakthrough was the creation of paper from trees which assisted in the keeping of records and learning at schools.</a:t>
            </a:r>
          </a:p>
          <a:p>
            <a:r>
              <a:rPr lang="en-US" dirty="0"/>
              <a:t>Another important aspect of our invention was the introduction of the printing press, which has helped in the shaping of our economics. The press is able to print in large volumes sharing information which was impossible for people to access them. When the printing presses were made numerous, then came the first book library where information where stored and could be accessed, which helps in making knowledge to all of us. Stone tablets for recording and writing also came into the system which also added knowledge to all.</a:t>
            </a:r>
            <a:br>
              <a:rPr lang="en-US" dirty="0">
                <a:cs typeface="+mn-lt"/>
              </a:rPr>
            </a:br>
            <a:r>
              <a:rPr lang="en-US" dirty="0"/>
              <a:t>Alphabets and number's introduction have really shaped modern day life. Alphabets in the formation of words and numbers paving the way for mathematics and sciences. Our modern-day governance, called democracy, which was invented in 503 B.C.E has paved the way to equal share of power and voting, making ruling more transparent. Democracy can bring peace to all parts of the world if all nations practice it properly.</a:t>
            </a:r>
            <a:br>
              <a:rPr lang="en-US" dirty="0">
                <a:cs typeface="+mn-lt"/>
              </a:rPr>
            </a:br>
            <a:r>
              <a:rPr lang="en-US" dirty="0"/>
              <a:t>The people of China invention of the compass in the 300 B.C.E allow the Marinist to travel to great distance to know about other people and places aiding in modern day shipping industry. </a:t>
            </a:r>
            <a:br>
              <a:rPr lang="en-US" dirty="0">
                <a:cs typeface="+mn-lt"/>
              </a:rPr>
            </a:br>
            <a:r>
              <a:rPr lang="en-US" dirty="0"/>
              <a:t>Irrigation and farming in those common era initiatives was with the aided of Archimedes screw designs for water elevation. The mechanical clock, which was invented in 725 B.C.E helps us to know what time it is now, and it has helped in controlling the day and the night. The invention of the calendar in 1582 has helped with the evaluation of days, months and years. The eyeglasses invention has helped in eye medication and fashion. The telescope invention in modern day marine navigation and microscope invention have aided in medication and technologies.</a:t>
            </a:r>
            <a:br>
              <a:rPr lang="en-US" dirty="0">
                <a:cs typeface="+mn-lt"/>
              </a:rPr>
            </a:br>
            <a:r>
              <a:rPr lang="en-US" dirty="0"/>
              <a:t>The stem engine and the internal combustion engine for train construction in 1850 made the transportation of beings and goods possible and these also aided in the industries creations.</a:t>
            </a:r>
            <a:br>
              <a:rPr lang="en-US" dirty="0">
                <a:cs typeface="+mn-lt"/>
              </a:rPr>
            </a:br>
            <a:r>
              <a:rPr lang="en-US" dirty="0"/>
              <a:t>The introduction of binary numbers and internal logic which brought the creation of computer system and concept of digital computer ideas in 1697 helped in shaping modern-day computers. Universal gravity which shapes the ideas of physics, Albert Einstein invention, General Relativity and the Quantum theory in 1927 help in the shaping of the modern world. The introduction of Vaccines in 1796 help in saving of lives which was not in existing before.</a:t>
            </a:r>
            <a:br>
              <a:rPr lang="en-US" dirty="0">
                <a:cs typeface="+mn-lt"/>
              </a:rPr>
            </a:br>
            <a:r>
              <a:rPr lang="en-US" dirty="0"/>
              <a:t>Then came the invention of water purification in 1804 and food preservation in 1870. These two concepts help in restoration of life and quality living. The invention of the camera in 1816 which recorded the past and communicate on the present. This has helped shape the modern day, especially with the introduction of mobile phones. Then came on board the wireless telegraph in the transfer of data which help greatly with the banking system and how we transfer messages and information across the various continent then came the introduction of the Telephone in 1876.I think the use of the telephone is a super break through even in our modern day lives. The radio waves invention, the radio of 1906 invention and the Television of </a:t>
            </a:r>
            <a:br>
              <a:rPr lang="en-US" dirty="0">
                <a:cs typeface="+mn-lt"/>
              </a:rPr>
            </a:br>
            <a:r>
              <a:rPr lang="en-US" dirty="0"/>
              <a:t>the 20th century all helped in the shaping of modern day lives.TV invention really was for education and entertainment especially with football and Sports activities. With football it is bringing in more revenue both to institutions, individuals and the various governments in terms of taxes and developments. Individual footballers of the Europeans are multimillionaires likewise the Americans in terms of baseball and basketball players. Boxing games have also brought happiness to individual homes. These are all possible with invention of television, satellites, electricity </a:t>
            </a:r>
          </a:p>
          <a:p>
            <a:r>
              <a:rPr lang="en-US" dirty="0"/>
              <a:t>In 1840 the world of medicine was shocked by the invention of antiseptic which prevents the spreading of microorganisms that help in saving life and the invention of General Anesthetics 1840 was a major boost in major surgeries. Then came sanitation which prevented the spread of diseases. Basic sanitation like safe disposal of human waste (feces and urine), services such as garbage collection, industrial or hazardous waste management, wastewater treatment and disposal.</a:t>
            </a:r>
            <a:br>
              <a:rPr lang="en-US" dirty="0">
                <a:cs typeface="+mn-lt"/>
              </a:rPr>
            </a:br>
            <a:r>
              <a:rPr lang="en-US" dirty="0"/>
              <a:t>The introduction of preservation devices such as fridges in 1876 helped in food security. Another breakthrough was the invention of electricity in 600BCE and electrical bulbs or light in 1879 also help in our daily life as well as capacitor in the supply of electricity. Modern car and Airplanes were the next major invention which help in our modern-day transportation of human beings and cargo.</a:t>
            </a:r>
            <a:br>
              <a:rPr lang="en-US" dirty="0">
                <a:cs typeface="+mn-lt"/>
              </a:rPr>
            </a:br>
            <a:r>
              <a:rPr lang="en-US" dirty="0"/>
              <a:t>Semi conductors in 1947 which help in regulating of electricity and transistors which has help with the invention of computers and mobiles phones. These two inventions are shaping our modern life.</a:t>
            </a:r>
            <a:br>
              <a:rPr lang="en-US" dirty="0">
                <a:cs typeface="+mn-lt"/>
              </a:rPr>
            </a:br>
            <a:r>
              <a:rPr lang="en-US" dirty="0"/>
              <a:t>The inventions of electrons in physics and nitrogen in chemistry also help in shaping our life.</a:t>
            </a:r>
            <a:br>
              <a:rPr lang="en-US" dirty="0">
                <a:cs typeface="+mn-lt"/>
              </a:rPr>
            </a:br>
            <a:r>
              <a:rPr lang="en-US" dirty="0"/>
              <a:t>Birth control piles 1930 in birth control and population also saved our life and saved the world.</a:t>
            </a:r>
            <a:br>
              <a:rPr lang="en-US" dirty="0">
                <a:cs typeface="+mn-lt"/>
              </a:rPr>
            </a:br>
            <a:r>
              <a:rPr lang="en-US" dirty="0"/>
              <a:t>Penicillin in the treatment of infections helps to control our health, this was another significant invention in today's world, a very good source of medication.</a:t>
            </a:r>
            <a:br>
              <a:rPr lang="en-US" dirty="0">
                <a:cs typeface="+mn-lt"/>
              </a:rPr>
            </a:br>
            <a:r>
              <a:rPr lang="en-US" dirty="0"/>
              <a:t>The use of polythene bags and plastics items in our lives also has helped us in shaping ourselves. But polythene bags are somehow a threat now to the oceans and the environment which needs our attention in controlling them.</a:t>
            </a:r>
            <a:br>
              <a:rPr lang="en-US" dirty="0">
                <a:cs typeface="+mn-lt"/>
              </a:rPr>
            </a:br>
            <a:r>
              <a:rPr lang="en-US" dirty="0"/>
              <a:t>DNA  of the 1950 area concept which determine parental heredity of us is another breakthrough even in our modern life despite it was invented in that period. This makes head waves especially with who exactly is the father of one's life. Genetic medicine and it's engineering together with microprocessors was also another welcome invention which has helped humankind in its struggle. DNA is shaping modern day crime investigations bringing into focus crimes which were not possible to be investigated.</a:t>
            </a:r>
            <a:br>
              <a:rPr lang="en-US" dirty="0">
                <a:cs typeface="+mn-lt"/>
              </a:rPr>
            </a:br>
            <a:r>
              <a:rPr lang="en-US" dirty="0"/>
              <a:t>Satellites and communications with Television in 1945 really shaped how humans live and learn.</a:t>
            </a:r>
            <a:br>
              <a:rPr lang="en-US" dirty="0">
                <a:cs typeface="+mn-lt"/>
              </a:rPr>
            </a:br>
            <a:r>
              <a:rPr lang="en-US" dirty="0"/>
              <a:t>The use of the internet in the 1960s helped in communications a lot and the concept with internets in 1977 then came the use of mobile phones in 1994 which is really shaping our life.</a:t>
            </a:r>
            <a:br>
              <a:rPr lang="en-US" dirty="0">
                <a:cs typeface="+mn-lt"/>
              </a:rPr>
            </a:br>
            <a:r>
              <a:rPr lang="en-US" dirty="0"/>
              <a:t>Space exploration and the first landing in 1957 continue to play a major role in modern day communications. Space exploration has help also in installing satellites to also control our weather, the moon landing was also a contention in your development.</a:t>
            </a:r>
            <a:br>
              <a:rPr lang="en-US" dirty="0">
                <a:cs typeface="+mn-lt"/>
              </a:rPr>
            </a:br>
            <a:r>
              <a:rPr lang="en-US" dirty="0"/>
              <a:t>Harbor telescopes have helped in space craft explorations, global agriculture and energy are also very good inventions which still need improvement. All these have helped to change our style of living.</a:t>
            </a:r>
            <a:br>
              <a:rPr lang="en-US" dirty="0">
                <a:cs typeface="+mn-lt"/>
              </a:rPr>
            </a:br>
            <a:r>
              <a:rPr lang="en-US" b="1" dirty="0"/>
              <a:t>MOST INNOVATIONS OF OUR TIME</a:t>
            </a:r>
            <a:r>
              <a:rPr lang="en-US" dirty="0"/>
              <a:t>.</a:t>
            </a:r>
            <a:br>
              <a:rPr lang="en-US" dirty="0">
                <a:cs typeface="+mn-lt"/>
              </a:rPr>
            </a:br>
            <a:r>
              <a:rPr lang="en-US" dirty="0"/>
              <a:t>From the formation of languages up to the introduction of modern-day computers mankind has striven to improve his daily life and wellbeing through innovations.</a:t>
            </a:r>
            <a:br>
              <a:rPr lang="en-US" dirty="0">
                <a:cs typeface="+mn-lt"/>
              </a:rPr>
            </a:br>
            <a:r>
              <a:rPr lang="en-US" dirty="0"/>
              <a:t>From the earlier stages of civilization where fire and languages were introduced by the early men, these help us in the cooking of food to avoid being hungry and languages help us to communicate with ourselves for better understanding with better results.</a:t>
            </a:r>
            <a:br>
              <a:rPr lang="en-US" dirty="0">
                <a:cs typeface="+mn-lt"/>
              </a:rPr>
            </a:br>
            <a:r>
              <a:rPr lang="en-US" dirty="0"/>
              <a:t>Then came on board agriculture with seeding in planting for the masses to avert hunger and the ploughing devices in the tailing of the land to enhance food cultivation. The next was the invention of Sea going Vessels which open doors to exploration and trading.</a:t>
            </a:r>
            <a:br>
              <a:rPr lang="en-US" dirty="0">
                <a:cs typeface="+mn-lt"/>
              </a:rPr>
            </a:br>
            <a:r>
              <a:rPr lang="en-US" dirty="0"/>
              <a:t>Glass manufacturing was among some of the inventions which assisted in lighting systems when it was introduced. Glass has helped with various developments like windows and car glass among others.</a:t>
            </a:r>
            <a:br>
              <a:rPr lang="en-US" dirty="0">
                <a:cs typeface="+mn-lt"/>
              </a:rPr>
            </a:br>
            <a:r>
              <a:rPr lang="en-US" dirty="0"/>
              <a:t>The next major invention was the concept of nails which were added in modern day constructions, furniture, sleeping beds and tables making life comfortable. Modern day constructions are mainly used by the use of nails in joining pieces of joints together before the final object is realized. The introductions of nails also help in the material made with it, that is the metals nail. Nails are made of copper, aluminum, stainless steel, iron and bronze. So, we can therefore conclude that the introduction of nails assisted in the invention and production of these minerals and elements.</a:t>
            </a:r>
            <a:br>
              <a:rPr lang="en-US" dirty="0">
                <a:cs typeface="+mn-lt"/>
              </a:rPr>
            </a:br>
            <a:r>
              <a:rPr lang="en-US" dirty="0"/>
              <a:t>The next is the invention of the cement which have aided in the construction houses for our habitations and industrial structures, the concept of roads for our numerous vehicles   for our daily transportation as well as bridges connecting rivers and seas for our daily activities.</a:t>
            </a:r>
            <a:br>
              <a:rPr lang="en-US" dirty="0">
                <a:cs typeface="+mn-lt"/>
              </a:rPr>
            </a:br>
            <a:r>
              <a:rPr lang="en-US" dirty="0"/>
              <a:t>Another major break though is the introduction of wheels for our cars, airplanes and bicycles. Most wheels which are made from naturals rubber and silicon have made an impact on farmers income by planting these trees to make income and factories employing workers in their production. So, the invention of wheels has had a huge impact on society. Silicon in wheels production have also made an impact economically.</a:t>
            </a:r>
            <a:br>
              <a:rPr lang="en-US" dirty="0">
                <a:cs typeface="+mn-lt"/>
              </a:rPr>
            </a:br>
            <a:r>
              <a:rPr lang="en-US" dirty="0"/>
              <a:t> Soap invention has helped to control hygiene and sanitation in the wellbeing of people by bathing it, clearing and washing with it. This has brought about the establishment of factories in production them, that is creating employment for the masses in a way of wages and creating taxes for governments. </a:t>
            </a:r>
            <a:br>
              <a:rPr lang="en-US" dirty="0">
                <a:cs typeface="+mn-lt"/>
              </a:rPr>
            </a:br>
            <a:r>
              <a:rPr lang="en-US" dirty="0"/>
              <a:t>The invention of computing in 270 B.C.E aided early mathematics and other future subjects in schools. I may say that is the beginning of the idea of modern computers. Another breakthrough was the creation of paper from trees which assisted in the keeping of records and learning at schools.</a:t>
            </a:r>
          </a:p>
          <a:p>
            <a:r>
              <a:rPr lang="en-US" dirty="0"/>
              <a:t>Another important aspect of our invention was the introduction of the printing press, which has helped in the shaping of our economics. The press is able to print in large volumes sharing information which was impossible for people to access them. When the printing presses were made numerous, then came the first book library where information where stored and could be accessed, which helps in making knowledge to all of us. Stone tablets for recording and writing also came into the system which also added knowledge to all.</a:t>
            </a:r>
            <a:br>
              <a:rPr lang="en-US" dirty="0">
                <a:cs typeface="+mn-lt"/>
              </a:rPr>
            </a:br>
            <a:r>
              <a:rPr lang="en-US" dirty="0"/>
              <a:t>Alphabets and number's introduction have really shaped modern day life. Alphabets in the formation of words and numbers paving the way for mathematics and sciences. Our modern-day governance, called democracy, which was invented in 503 B.C.E has paved the way to equal share of power and voting, making ruling more transparent. Democracy can bring peace to all parts of the world if all nations practice it properly.</a:t>
            </a:r>
            <a:br>
              <a:rPr lang="en-US" dirty="0">
                <a:cs typeface="+mn-lt"/>
              </a:rPr>
            </a:br>
            <a:r>
              <a:rPr lang="en-US" dirty="0"/>
              <a:t>The people of China invention of the compass in the 300 B.C.E allow the Marinist to travel to great distance to know about other people and places aiding in modern day shipping industry. </a:t>
            </a:r>
            <a:br>
              <a:rPr lang="en-US" dirty="0">
                <a:cs typeface="+mn-lt"/>
              </a:rPr>
            </a:br>
            <a:r>
              <a:rPr lang="en-US" dirty="0"/>
              <a:t>Irrigation and farming in those common era initiatives was with the aided of Archimedes screw designs for water elevation. The mechanical clock, which was invented in 725 B.C.E helps us to know what time it is now, and it has helped in controlling the day and the night. The invention of the calendar in 1582 has helped with the evaluation of days, months and years. The eyeglasses invention has helped in eye medication and fashion. The telescope invention in modern day marine navigation and microscope invention have aided in medication and technologies.</a:t>
            </a:r>
            <a:br>
              <a:rPr lang="en-US" dirty="0">
                <a:cs typeface="+mn-lt"/>
              </a:rPr>
            </a:br>
            <a:r>
              <a:rPr lang="en-US" dirty="0"/>
              <a:t>The stem engine and the internal combustion engine for train construction in 1850 made the transportation of beings and goods possible and these also aided in the industries creations.</a:t>
            </a:r>
            <a:br>
              <a:rPr lang="en-US" dirty="0">
                <a:cs typeface="+mn-lt"/>
              </a:rPr>
            </a:br>
            <a:r>
              <a:rPr lang="en-US" dirty="0"/>
              <a:t>The introduction of binary numbers and internal logic which brought the creation of computer system and concept of digital computer ideas in 1697 helped in shaping modern-day computers. Universal gravity which shapes the ideas of physics, Albert Einstein invention, General Relativity and the Quantum theory in 1927 help in the shaping of the modern world. The introduction of Vaccines in 1796 help in saving of lives which was not in existing before.</a:t>
            </a:r>
            <a:br>
              <a:rPr lang="en-US" dirty="0">
                <a:cs typeface="+mn-lt"/>
              </a:rPr>
            </a:br>
            <a:r>
              <a:rPr lang="en-US" dirty="0"/>
              <a:t>Then came the invention of water purification in 1804 and food preservation in 1870. These two concepts help in restoration of life and quality living. The invention of the camera in 1816 which recorded the past and communicate on the present. This has helped shape the modern day, especially with the introduction of mobile phones. Then came on board the wireless telegraph in the transfer of data which help greatly with the banking system and how we transfer messages and information across the various continent then came the introduction of the Telephone in 1876.I think the use of the telephone is a super break through even in our modern day lives. The radio waves invention, the radio of 1906 invention and the Television of </a:t>
            </a:r>
            <a:br>
              <a:rPr lang="en-US" dirty="0">
                <a:cs typeface="+mn-lt"/>
              </a:rPr>
            </a:br>
            <a:r>
              <a:rPr lang="en-US" dirty="0"/>
              <a:t>the 20th century all helped in the shaping of modern day lives.TV invention really was for education and entertainment especially with football and Sports activities. With football it is bringing in more revenue both to institutions, individuals and the various governments in terms of taxes and developments. Individual footballers of the Europeans are multimillionaires likewise the Americans in terms of baseball and basketball players. Boxing games have also brought happiness to individual homes. These are all possible with invention of television, satellites, electricity </a:t>
            </a:r>
          </a:p>
          <a:p>
            <a:r>
              <a:rPr lang="en-US" dirty="0"/>
              <a:t>In 1840 the world of medicine was shocked by the invention of antiseptic which prevents the spreading of microorganisms that help in saving life and the invention of General Anesthetics 1840 was a major boost in major surgeries. Then came sanitation which prevented the spread of diseases. Basic sanitation like safe disposal of human waste (feces and urine), services such as garbage collection, industrial or hazardous waste management, wastewater treatment and disposal.</a:t>
            </a:r>
            <a:br>
              <a:rPr lang="en-US" dirty="0">
                <a:cs typeface="+mn-lt"/>
              </a:rPr>
            </a:br>
            <a:r>
              <a:rPr lang="en-US" dirty="0"/>
              <a:t>The introduction of preservation devices such as fridges in 1876 helped in food security. Another breakthrough was the invention of electricity in 600BCE and electrical bulbs or light in 1879 also help in our daily life as well as capacitor in the supply of electricity. Modern car and Airplanes were the next major invention which help in our modern-day transportation of human beings and cargo.</a:t>
            </a:r>
            <a:br>
              <a:rPr lang="en-US" dirty="0">
                <a:cs typeface="+mn-lt"/>
              </a:rPr>
            </a:br>
            <a:r>
              <a:rPr lang="en-US" dirty="0"/>
              <a:t>Semi conductors in 1947 which help in regulating of electricity and transistors which has help with the invention of computers and mobiles phones. These two inventions are shaping our modern life.</a:t>
            </a:r>
            <a:br>
              <a:rPr lang="en-US" dirty="0">
                <a:cs typeface="+mn-lt"/>
              </a:rPr>
            </a:br>
            <a:r>
              <a:rPr lang="en-US" dirty="0"/>
              <a:t>The inventions of electrons in physics and nitrogen in chemistry also help in shaping our life.</a:t>
            </a:r>
            <a:br>
              <a:rPr lang="en-US" dirty="0">
                <a:cs typeface="+mn-lt"/>
              </a:rPr>
            </a:br>
            <a:r>
              <a:rPr lang="en-US" dirty="0"/>
              <a:t>Birth control piles 1930 in birth control and population also saved our life and saved the world.</a:t>
            </a:r>
            <a:br>
              <a:rPr lang="en-US" dirty="0">
                <a:cs typeface="+mn-lt"/>
              </a:rPr>
            </a:br>
            <a:r>
              <a:rPr lang="en-US" dirty="0"/>
              <a:t>Penicillin in the treatment of infections helps to control our health, this was another significant invention in today's world, a very good source of medication.</a:t>
            </a:r>
            <a:br>
              <a:rPr lang="en-US" dirty="0">
                <a:cs typeface="+mn-lt"/>
              </a:rPr>
            </a:br>
            <a:r>
              <a:rPr lang="en-US" dirty="0"/>
              <a:t>The use of polythene bags and plastics items in our lives also has helped us in shaping ourselves. But polythene bags are somehow a threat now to the oceans and the environment which needs our attention in controlling them.</a:t>
            </a:r>
            <a:br>
              <a:rPr lang="en-US" dirty="0">
                <a:cs typeface="+mn-lt"/>
              </a:rPr>
            </a:br>
            <a:r>
              <a:rPr lang="en-US" dirty="0"/>
              <a:t>DNA  of the 1950 area concept which determine parental heredity of us is another breakthrough even in our modern life despite it was invented in that period. This makes head waves especially with who exactly is the father of one's life. Genetic medicine and it's engineering together with microprocessors was also another welcome invention which has helped humankind in its struggle. DNA is shaping modern day crime investigations bringing into focus crimes which were not possible to be investigated.</a:t>
            </a:r>
            <a:br>
              <a:rPr lang="en-US" dirty="0">
                <a:cs typeface="+mn-lt"/>
              </a:rPr>
            </a:br>
            <a:r>
              <a:rPr lang="en-US" dirty="0"/>
              <a:t>Satellites and communications with Television in 1945 really shaped how humans live and learn.</a:t>
            </a:r>
            <a:br>
              <a:rPr lang="en-US" dirty="0">
                <a:cs typeface="+mn-lt"/>
              </a:rPr>
            </a:br>
            <a:r>
              <a:rPr lang="en-US" dirty="0"/>
              <a:t>The use of the internet in the 1960s helped in communications a lot and the concept with internets in 1977 then came the use of mobile phones in 1994 which is really shaping our life.</a:t>
            </a:r>
            <a:br>
              <a:rPr lang="en-US" dirty="0">
                <a:cs typeface="+mn-lt"/>
              </a:rPr>
            </a:br>
            <a:r>
              <a:rPr lang="en-US" dirty="0"/>
              <a:t>Space exploration and the first landing in 1957 continue to play a major role in modern day communications. Space exploration has help also in installing satellites to also control our weather, the moon landing was also a contention in your development.</a:t>
            </a:r>
            <a:br>
              <a:rPr lang="en-US" dirty="0">
                <a:cs typeface="+mn-lt"/>
              </a:rPr>
            </a:br>
            <a:r>
              <a:rPr lang="en-US" dirty="0"/>
              <a:t>Harbor telescopes have helped in space craft explorations, global agriculture and energy are also very good inventions which still need improvement. All these have helped to change our style of living.</a:t>
            </a:r>
            <a:br>
              <a:rPr lang="en-US" dirty="0">
                <a:cs typeface="+mn-lt"/>
              </a:rPr>
            </a:br>
            <a:r>
              <a:rPr lang="en-US" b="1" dirty="0"/>
              <a:t>MOST INNOVATIONS OF OUR TIME</a:t>
            </a:r>
            <a:r>
              <a:rPr lang="en-US" dirty="0"/>
              <a:t>.</a:t>
            </a:r>
            <a:br>
              <a:rPr lang="en-US" dirty="0">
                <a:cs typeface="+mn-lt"/>
              </a:rPr>
            </a:br>
            <a:r>
              <a:rPr lang="en-US" dirty="0"/>
              <a:t>From the formation of languages up to the introduction of modern-day computers mankind has striven to improve his daily life and wellbeing through innovations.</a:t>
            </a:r>
            <a:br>
              <a:rPr lang="en-US" dirty="0">
                <a:cs typeface="+mn-lt"/>
              </a:rPr>
            </a:br>
            <a:r>
              <a:rPr lang="en-US" dirty="0"/>
              <a:t>From the earlier stages of civilization where fire and languages were introduced by the early men, these help us in the cooking of food to avoid being hungry and languages help us to communicate with ourselves for better understanding with better results.</a:t>
            </a:r>
            <a:br>
              <a:rPr lang="en-US" dirty="0">
                <a:cs typeface="+mn-lt"/>
              </a:rPr>
            </a:br>
            <a:r>
              <a:rPr lang="en-US" dirty="0"/>
              <a:t>Then came on board agriculture with seeding in planting for the masses to avert hunger and the ploughing devices in the tailing of the land to enhance food cultivation. The next was the invention of Sea going Vessels which open doors to exploration and trading.</a:t>
            </a:r>
            <a:br>
              <a:rPr lang="en-US" dirty="0">
                <a:cs typeface="+mn-lt"/>
              </a:rPr>
            </a:br>
            <a:r>
              <a:rPr lang="en-US" dirty="0"/>
              <a:t>Glass manufacturing was among some of the inventions which assisted in lighting systems when it was introduced. Glass has helped with various developments like windows and car glass among others.</a:t>
            </a:r>
            <a:br>
              <a:rPr lang="en-US" dirty="0">
                <a:cs typeface="+mn-lt"/>
              </a:rPr>
            </a:br>
            <a:r>
              <a:rPr lang="en-US" dirty="0"/>
              <a:t>The next major invention was the concept of nails which were added in modern day constructions, furniture, sleeping beds and tables making life comfortable. Modern day constructions are mainly used by the use of nails in joining pieces of joints together before the final object is realized. The introductions of nails also help in the material made with it, that is the metals nail. Nails are made of copper, aluminum, stainless steel, iron and bronze. So, we can therefore conclude that the introduction of nails assisted in the invention and production of these minerals and elements.</a:t>
            </a:r>
            <a:br>
              <a:rPr lang="en-US" dirty="0">
                <a:cs typeface="+mn-lt"/>
              </a:rPr>
            </a:br>
            <a:r>
              <a:rPr lang="en-US" dirty="0"/>
              <a:t>The next is the invention of the cement which have aided in the construction houses for our habitations and industrial structures, the concept of roads for our numerous vehicles   for our daily transportation as well as bridges connecting rivers and seas for our daily activities.</a:t>
            </a:r>
            <a:br>
              <a:rPr lang="en-US" dirty="0">
                <a:cs typeface="+mn-lt"/>
              </a:rPr>
            </a:br>
            <a:r>
              <a:rPr lang="en-US" dirty="0"/>
              <a:t>Another major break though is the introduction of wheels for our cars, airplanes and bicycles. Most wheels which are made from naturals rubber and silicon have made an impact on farmers income by planting these trees to make income and factories employing workers in their production. So, the invention of wheels has had a huge impact on society. Silicon in wheels production have also made an impact economically.</a:t>
            </a:r>
            <a:br>
              <a:rPr lang="en-US" dirty="0">
                <a:cs typeface="+mn-lt"/>
              </a:rPr>
            </a:br>
            <a:r>
              <a:rPr lang="en-US" dirty="0"/>
              <a:t> Soap invention has helped to control hygiene and sanitation in the wellbeing of people by bathing it, clearing and washing with it. This has brought about the establishment of factories in production them, that is creating employment for the masses in a way of wages and creating taxes for governments. </a:t>
            </a:r>
            <a:br>
              <a:rPr lang="en-US" dirty="0">
                <a:cs typeface="+mn-lt"/>
              </a:rPr>
            </a:br>
            <a:r>
              <a:rPr lang="en-US" dirty="0"/>
              <a:t>The invention of computing in 270 B.C.E aided early mathematics and other future subjects in schools. I may say that is the beginning of the idea of modern computers. Another breakthrough was the creation of paper from trees which assisted in the keeping of records and learning at schools.</a:t>
            </a:r>
          </a:p>
          <a:p>
            <a:r>
              <a:rPr lang="en-US" dirty="0"/>
              <a:t>Another important aspect of our invention was the introduction of the printing press, which has helped in the shaping of our economics. The press is able to print in large volumes sharing information which was impossible for people to access them. When the printing presses were made numerous, then came the first book library where information where stored and could be accessed, which helps in making knowledge to all of us. Stone tablets for recording and writing also came into the system which also added knowledge to all.</a:t>
            </a:r>
            <a:br>
              <a:rPr lang="en-US" dirty="0">
                <a:cs typeface="+mn-lt"/>
              </a:rPr>
            </a:br>
            <a:r>
              <a:rPr lang="en-US" dirty="0"/>
              <a:t>Alphabets and number's introduction have really shaped modern day life. Alphabets in the formation of words and numbers paving the way for mathematics and sciences. Our modern-day governance, called democracy, which was invented in 503 B.C.E has paved the way to equal share of power and voting, making ruling more transparent. Democracy can bring peace to all parts of the world if all nations practice it properly.</a:t>
            </a:r>
            <a:br>
              <a:rPr lang="en-US" dirty="0">
                <a:cs typeface="+mn-lt"/>
              </a:rPr>
            </a:br>
            <a:r>
              <a:rPr lang="en-US" dirty="0"/>
              <a:t>The people of China invention of the compass in the 300 B.C.E allow the Marinist to travel to great distance to know about other people and places aiding in modern day shipping industry. </a:t>
            </a:r>
            <a:br>
              <a:rPr lang="en-US" dirty="0">
                <a:cs typeface="+mn-lt"/>
              </a:rPr>
            </a:br>
            <a:r>
              <a:rPr lang="en-US" dirty="0"/>
              <a:t>Irrigation and farming in those common era initiatives was with the aided of Archimedes screw designs for water elevation. The mechanical clock, which was invented in 725 B.C.E helps us to know what time it is now, and it has helped in controlling the day and the night. The invention of the calendar in 1582 has helped with the evaluation of days, months and years. The eyeglasses invention has helped in eye medication and fashion. The telescope invention in modern day marine navigation and microscope invention have aided in medication and technologies.</a:t>
            </a:r>
            <a:br>
              <a:rPr lang="en-US" dirty="0">
                <a:cs typeface="+mn-lt"/>
              </a:rPr>
            </a:br>
            <a:r>
              <a:rPr lang="en-US" dirty="0"/>
              <a:t>The stem engine and the internal combustion engine for train construction in 1850 made the transportation of beings and goods possible and these also aided in the industries creations.</a:t>
            </a:r>
            <a:br>
              <a:rPr lang="en-US" dirty="0">
                <a:cs typeface="+mn-lt"/>
              </a:rPr>
            </a:br>
            <a:r>
              <a:rPr lang="en-US" dirty="0"/>
              <a:t>The introduction of binary numbers and internal logic which brought the creation of computer system and concept of digital computer ideas in 1697 helped in shaping modern-day computers. Universal gravity which shapes the ideas of physics, Albert Einstein invention, General Relativity and the Quantum theory in 1927 help in the shaping of the modern world. The introduction of Vaccines in 1796 help in saving of lives which was not in existing before.</a:t>
            </a:r>
            <a:br>
              <a:rPr lang="en-US" dirty="0">
                <a:cs typeface="+mn-lt"/>
              </a:rPr>
            </a:br>
            <a:r>
              <a:rPr lang="en-US" dirty="0"/>
              <a:t>Then came the invention of water purification in 1804 and food preservation in 1870. These two concepts help in restoration of life and quality living. The invention of the camera in 1816 which recorded the past and communicate on the present. This has helped shape the modern day, especially with the introduction of mobile phones. Then came on board the wireless telegraph in the transfer of data which help greatly with the banking system and how we transfer messages and information across the various continent then came the introduction of the Telephone in 1876.I think the use of the telephone is a super break through even in our modern day lives. The radio waves invention, the radio of 1906 invention and the Television of </a:t>
            </a:r>
            <a:br>
              <a:rPr lang="en-US" dirty="0">
                <a:cs typeface="+mn-lt"/>
              </a:rPr>
            </a:br>
            <a:r>
              <a:rPr lang="en-US" dirty="0"/>
              <a:t>the 20th century all helped in the shaping of modern day lives.TV invention really was for education and entertainment especially with football and Sports activities. With football it is bringing in more revenue both to institutions, individuals and the various governments in terms of taxes and developments. Individual footballers of the Europeans are multimillionaires likewise the Americans in terms of baseball and basketball players. Boxing games have also brought happiness to individual homes. These are all possible with invention of television, satellites, electricity </a:t>
            </a:r>
          </a:p>
          <a:p>
            <a:r>
              <a:rPr lang="en-US" dirty="0"/>
              <a:t>In 1840 the world of medicine was shocked by the invention of antiseptic which prevents the spreading of microorganisms that help in saving life and the invention of General Anesthetics 1840 was a major boost in major surgeries. Then came sanitation which prevented the spread of diseases. Basic sanitation like safe disposal of human waste (feces and urine), services such as garbage collection, industrial or hazardous waste management, wastewater treatment and disposal.</a:t>
            </a:r>
            <a:br>
              <a:rPr lang="en-US" dirty="0">
                <a:cs typeface="+mn-lt"/>
              </a:rPr>
            </a:br>
            <a:r>
              <a:rPr lang="en-US" dirty="0"/>
              <a:t>The introduction of preservation devices such as fridges in 1876 helped in food security. Another breakthrough was the invention of electricity in 600BCE and electrical bulbs or light in 1879 also help in our daily life as well as capacitor in the supply of electricity. Modern car and Airplanes were the next major invention which help in our modern-day transportation of human beings and cargo.</a:t>
            </a:r>
            <a:br>
              <a:rPr lang="en-US" dirty="0">
                <a:cs typeface="+mn-lt"/>
              </a:rPr>
            </a:br>
            <a:r>
              <a:rPr lang="en-US" dirty="0"/>
              <a:t>Semi conductors in 1947 which help in regulating of electricity and transistors which has help with the invention of computers and mobiles phones. These two inventions are shaping our modern life.</a:t>
            </a:r>
            <a:br>
              <a:rPr lang="en-US" dirty="0">
                <a:cs typeface="+mn-lt"/>
              </a:rPr>
            </a:br>
            <a:r>
              <a:rPr lang="en-US" dirty="0"/>
              <a:t>The inventions of electrons in physics and nitrogen in chemistry also help in shaping our life.</a:t>
            </a:r>
            <a:br>
              <a:rPr lang="en-US" dirty="0">
                <a:cs typeface="+mn-lt"/>
              </a:rPr>
            </a:br>
            <a:r>
              <a:rPr lang="en-US" dirty="0"/>
              <a:t>Birth control piles 1930 in birth control and population also saved our life and saved the world.</a:t>
            </a:r>
            <a:br>
              <a:rPr lang="en-US" dirty="0">
                <a:cs typeface="+mn-lt"/>
              </a:rPr>
            </a:br>
            <a:r>
              <a:rPr lang="en-US" dirty="0"/>
              <a:t>Penicillin in the treatment of infections helps to control our health, this was another significant invention in today's world, a very good source of medication.</a:t>
            </a:r>
            <a:br>
              <a:rPr lang="en-US" dirty="0">
                <a:cs typeface="+mn-lt"/>
              </a:rPr>
            </a:br>
            <a:r>
              <a:rPr lang="en-US" dirty="0"/>
              <a:t>The use of polythene bags and plastics items in our lives also has helped us in shaping ourselves. But polythene bags are somehow a threat now to the oceans and the environment which needs our attention in controlling them.</a:t>
            </a:r>
            <a:br>
              <a:rPr lang="en-US" dirty="0">
                <a:cs typeface="+mn-lt"/>
              </a:rPr>
            </a:br>
            <a:r>
              <a:rPr lang="en-US" dirty="0"/>
              <a:t>DNA  of the 1950 area concept which determine parental heredity of us is another breakthrough even in our modern life despite it was invented in that period. This makes head waves especially with who exactly is the father of one's life. Genetic medicine and it's engineering together with microprocessors was also another welcome invention which has helped humankind in its struggle. DNA is shaping modern day crime investigations bringing into focus crimes which were not possible to be investigated.</a:t>
            </a:r>
            <a:br>
              <a:rPr lang="en-US" dirty="0">
                <a:cs typeface="+mn-lt"/>
              </a:rPr>
            </a:br>
            <a:r>
              <a:rPr lang="en-US" dirty="0"/>
              <a:t>Satellites and communications with Television in 1945 really shaped how humans live and learn.</a:t>
            </a:r>
            <a:br>
              <a:rPr lang="en-US" dirty="0">
                <a:cs typeface="+mn-lt"/>
              </a:rPr>
            </a:br>
            <a:r>
              <a:rPr lang="en-US" dirty="0"/>
              <a:t>The use of the internet in the 1960s helped in communications a lot and the concept with internets in 1977 then came the use of mobile phones in 1994 which is really shaping our life.</a:t>
            </a:r>
            <a:br>
              <a:rPr lang="en-US" dirty="0">
                <a:cs typeface="+mn-lt"/>
              </a:rPr>
            </a:br>
            <a:r>
              <a:rPr lang="en-US" dirty="0"/>
              <a:t>Space exploration and the first landing in 1957 continue to play a major role in modern day communications. Space exploration has help also in installing satellites to also control our weather, the moon landing was also a contention in your development.</a:t>
            </a:r>
            <a:br>
              <a:rPr lang="en-US" dirty="0">
                <a:cs typeface="+mn-lt"/>
              </a:rPr>
            </a:br>
            <a:r>
              <a:rPr lang="en-US" dirty="0"/>
              <a:t>Harbor telescopes have helped in space craft explorations, global agriculture and energy are also very good inventions which still need improvement. All these have helped to change our style of living.</a:t>
            </a:r>
            <a:br>
              <a:rPr lang="en-US" dirty="0">
                <a:cs typeface="+mn-lt"/>
              </a:rPr>
            </a:br>
            <a:endParaRPr lang="en-US" dirty="0"/>
          </a:p>
          <a:p>
            <a:r>
              <a:rPr lang="en-US" b="1" dirty="0"/>
              <a:t>MOST INNOVATIONS OF OUR TIME</a:t>
            </a:r>
            <a:r>
              <a:rPr lang="en-US" dirty="0"/>
              <a:t>.</a:t>
            </a:r>
            <a:br>
              <a:rPr lang="en-US" dirty="0"/>
            </a:br>
            <a:r>
              <a:rPr lang="en-US" dirty="0"/>
              <a:t>From the formation of languages up to the introduction of modern-day computers mankind has striven to improve his daily life and wellbeing through innovations.</a:t>
            </a:r>
            <a:br>
              <a:rPr lang="en-US" dirty="0"/>
            </a:br>
            <a:r>
              <a:rPr lang="en-US" dirty="0"/>
              <a:t>From the earlier stages of civilization where fire and languages were introduced by the early men, these help us in the cooking of food to avoid being hungry and languages help us to communicate with ourselves for better understanding with better results.</a:t>
            </a:r>
            <a:br>
              <a:rPr lang="en-US" dirty="0"/>
            </a:br>
            <a:r>
              <a:rPr lang="en-US" dirty="0"/>
              <a:t>Then came on board agriculture with seeding in planting for the masses to avert hunger and the ploughing devices in the tailing of the land to enhance food cultivation. The next was the invention of Sea going Vessels which open doors to exploration and trading.</a:t>
            </a:r>
            <a:br>
              <a:rPr lang="en-US" dirty="0"/>
            </a:br>
            <a:r>
              <a:rPr lang="en-US" dirty="0"/>
              <a:t>Glass manufacturing was among some of the inventions which assisted in lighting systems when it was introduced. Glass has helped with various developments like windows and car glass among others.</a:t>
            </a:r>
            <a:br>
              <a:rPr lang="en-US" dirty="0"/>
            </a:br>
            <a:r>
              <a:rPr lang="en-US" dirty="0"/>
              <a:t>The next major invention was the concept of nails which were added in modern day constructions, furniture, sleeping beds and tables making life comfortable. Modern day constructions are mainly used by the use of nails in joining pieces of joints together before the final object is realized. The introductions of nails also help in the material made with it, that is the metals nail. Nails are made of copper, aluminum, stainless steel, iron and bronze. So, we can therefore conclude that the introduction of nails assisted in the invention and production of these minerals and elements.</a:t>
            </a:r>
            <a:br>
              <a:rPr lang="en-US" dirty="0"/>
            </a:br>
            <a:r>
              <a:rPr lang="en-US" dirty="0"/>
              <a:t>The next is the invention of the cement which have aided in the construction houses for our habitations and industrial structures, the concept of roads for our numerous vehicles   for our daily transportation as well as bridges connecting rivers and seas for our daily activities.</a:t>
            </a:r>
            <a:br>
              <a:rPr lang="en-US" dirty="0"/>
            </a:br>
            <a:r>
              <a:rPr lang="en-US" dirty="0"/>
              <a:t>Another major break though is the introduction of wheels for our cars, airplanes and bicycles. Most wheels which are made from naturals rubber and silicon have made an impact on farmers income by planting these trees to make income and factories employing workers in their production. So, the invention of wheels has had a huge impact on society. Silicon in wheels production have also made an impact economically.</a:t>
            </a:r>
            <a:br>
              <a:rPr lang="en-US" dirty="0"/>
            </a:br>
            <a:r>
              <a:rPr lang="en-US" dirty="0"/>
              <a:t> Soap invention has helped to control hygiene and sanitation in the wellbeing of people by bathing it, clearing and washing with it. This has brought about the establishment of factories in production them, that is creating employment for the masses in a way of wages and creating taxes for governments. </a:t>
            </a:r>
            <a:br>
              <a:rPr lang="en-US" dirty="0"/>
            </a:br>
            <a:r>
              <a:rPr lang="en-US" dirty="0"/>
              <a:t>The invention of computing in 270 B.C.E aided early mathematics and other future subjects in schools. I may say that is the beginning of the idea of modern computers. Another breakthrough was the creation of paper from trees which assisted in the keeping of records and learning at schools.</a:t>
            </a:r>
          </a:p>
          <a:p>
            <a:r>
              <a:rPr lang="en-US" dirty="0"/>
              <a:t>Another important aspect of our invention was the introduction of the printing press, which has helped in the shaping of our economics. The press is able to print in large volumes sharing information which was impossible for people to access them. When the printing presses were made numerous, then came the first book library where information where stored and could be accessed, which helps in making knowledge to all of us. Stone tablets for recording and writing also came into the system which also added knowledge to all.</a:t>
            </a:r>
            <a:br>
              <a:rPr lang="en-US" dirty="0"/>
            </a:br>
            <a:r>
              <a:rPr lang="en-US" dirty="0"/>
              <a:t>Alphabets and number's introduction have really shaped modern day life. Alphabets in the formation of words and numbers paving the way for mathematics and sciences. Our modern-day governance, called democracy, which was invented in 503 B.C.E has paved the way to equal share of power and voting, making ruling more transparent. Democracy can bring peace to all parts of the world if all nations practice it properly.</a:t>
            </a:r>
            <a:br>
              <a:rPr lang="en-US" dirty="0"/>
            </a:br>
            <a:r>
              <a:rPr lang="en-US" dirty="0"/>
              <a:t>The people of China invention of the compass in the 300 B.C.E allow the Marinist to travel to great distance to know about other people and places aiding in modern day shipping industry. </a:t>
            </a:r>
            <a:br>
              <a:rPr lang="en-US" dirty="0"/>
            </a:br>
            <a:r>
              <a:rPr lang="en-US" dirty="0"/>
              <a:t>Irrigation and farming in those common era initiatives was with the aided of Archimedes screw designs for water elevation. The mechanical clock, which was invented in 725 B.C.E helps us to know what time it is now, and it has helped in controlling the day and the night. The invention of the calendar in 1582 has helped with the evaluation of days, months and years. The eyeglasses invention has helped in eye medication and fashion. The telescope invention in modern day marine navigation and microscope invention have aided in medication and technologies.</a:t>
            </a:r>
            <a:br>
              <a:rPr lang="en-US" dirty="0"/>
            </a:br>
            <a:r>
              <a:rPr lang="en-US" dirty="0"/>
              <a:t>The stem engine and the internal combustion engine for train construction in 1850 made the transportation of beings and goods possible and these also aided in the industries creations.</a:t>
            </a:r>
            <a:br>
              <a:rPr lang="en-US" dirty="0"/>
            </a:br>
            <a:r>
              <a:rPr lang="en-US" dirty="0"/>
              <a:t>The introduction of binary numbers and internal logic which brought the creation of computer system and concept of digital computer ideas in 1697 helped in shaping modern-day computers. Universal gravity which shapes the ideas of physics, Albert Einstein invention, General Relativity and the Quantum theory in 1927 help in the shaping of the modern world. The introduction of Vaccines in 1796 help in saving of lives which was not in existing before.</a:t>
            </a:r>
            <a:br>
              <a:rPr lang="en-US" dirty="0"/>
            </a:br>
            <a:r>
              <a:rPr lang="en-US" dirty="0"/>
              <a:t>Then came the invention of water purification in 1804 and food preservation in 1870. These two concepts help in restoration of life and quality living. The invention of the camera in 1816 which recorded the past and communicate on the present. This has helped shape the modern day, especially with the introduction of mobile phones. Then came on board the wireless telegraph in the transfer of data which help greatly with the banking system and how we transfer messages and information across the various continent then came the introduction of the Telephone in 1876.I think the use of the telephone is a super break through even in our modern day lives. The radio waves invention, the radio of 1906 invention and the Television of </a:t>
            </a:r>
            <a:br>
              <a:rPr lang="en-US" dirty="0"/>
            </a:br>
            <a:r>
              <a:rPr lang="en-US" dirty="0"/>
              <a:t>the 20th century all helped in the shaping of modern day lives.TV invention really was for education and entertainment especially with football and Sports activities. With football it is bringing in more revenue both to institutions, individuals and the various governments in terms of taxes and developments. Individual footballers of the Europeans are multimillionaires likewise the Americans in terms of baseball and basketball players. Boxing games have also brought happiness to individual homes. These are all possible with invention of television, satellites, electricity </a:t>
            </a:r>
          </a:p>
          <a:p>
            <a:r>
              <a:rPr lang="en-US" dirty="0"/>
              <a:t>In 1840 the world of medicine was shocked by the invention of antiseptic which prevents the spreading of microorganisms that help in saving life and the invention of General Anesthetics 1840 was a major boost in major surgeries. Then came sanitation which prevented the spread of diseases. Basic sanitation like safe disposal of human waste (feces and urine), services such as garbage collection, industrial or hazardous waste management, wastewater treatment and disposal.</a:t>
            </a:r>
            <a:br>
              <a:rPr lang="en-US" dirty="0"/>
            </a:br>
            <a:r>
              <a:rPr lang="en-US" dirty="0"/>
              <a:t>The introduction of preservation devices such as fridges in 1876 helped in food security. Another breakthrough was the invention of electricity in 600BCE and electrical bulbs or light in 1879 also help in our daily life as well as capacitor in the supply of electricity. Modern car and Airplanes were the next major invention which help in our modern-day transportation of human beings and cargo.</a:t>
            </a:r>
            <a:br>
              <a:rPr lang="en-US" dirty="0"/>
            </a:br>
            <a:r>
              <a:rPr lang="en-US" dirty="0"/>
              <a:t>Semi conductors in 1947 which help in regulating of electricity and transistors which has help with the invention of computers and mobiles phones. These two inventions are shaping our modern life.</a:t>
            </a:r>
            <a:br>
              <a:rPr lang="en-US" dirty="0"/>
            </a:br>
            <a:r>
              <a:rPr lang="en-US" dirty="0"/>
              <a:t>The inventions of electrons in physics and nitrogen in chemistry also help in shaping our life.</a:t>
            </a:r>
            <a:br>
              <a:rPr lang="en-US" dirty="0"/>
            </a:br>
            <a:r>
              <a:rPr lang="en-US" dirty="0"/>
              <a:t>Birth control piles 1930 in birth control and population also saved our life and saved the world.</a:t>
            </a:r>
            <a:br>
              <a:rPr lang="en-US" dirty="0"/>
            </a:br>
            <a:r>
              <a:rPr lang="en-US" dirty="0"/>
              <a:t>Penicillin in the treatment of infections helps to control our health, this was another significant invention in today's world, a very good source of medication.</a:t>
            </a:r>
            <a:br>
              <a:rPr lang="en-US" dirty="0"/>
            </a:br>
            <a:r>
              <a:rPr lang="en-US" dirty="0"/>
              <a:t>The use of polythene bags and plastics items in our lives also has helped us in shaping ourselves. But polythene bags are somehow a threat now to the oceans and the environment which needs our attention in controlling them.</a:t>
            </a:r>
            <a:br>
              <a:rPr lang="en-US" dirty="0"/>
            </a:br>
            <a:r>
              <a:rPr lang="en-US" dirty="0"/>
              <a:t>DNA  of the 1950 area concept which determine parental heredity of us is another breakthrough even in our modern life despite it was invented in that period. This makes head waves especially with who exactly is the father of one's life. Genetic medicine and it's engineering together with microprocessors was also another welcome invention which has helped humankind in its struggle. DNA is shaping modern day crime investigations bringing into focus crimes which were not possible to be investigated.</a:t>
            </a:r>
            <a:br>
              <a:rPr lang="en-US" dirty="0"/>
            </a:br>
            <a:r>
              <a:rPr lang="en-US" dirty="0"/>
              <a:t>Satellites and communications with Television in 1945 really shaped how humans live and learn.</a:t>
            </a:r>
            <a:br>
              <a:rPr lang="en-US" dirty="0"/>
            </a:br>
            <a:r>
              <a:rPr lang="en-US" dirty="0"/>
              <a:t>The use of the internet in the 1960s helped in communications a lot and the concept with internets in 1977 then came the use of mobile phones in 1994 which is really shaping our life.</a:t>
            </a:r>
            <a:br>
              <a:rPr lang="en-US" dirty="0"/>
            </a:br>
            <a:r>
              <a:rPr lang="en-US" dirty="0"/>
              <a:t>Space exploration and the first landing in 1957 continue to play a major role in modern day communications. Space exploration has help also in installing satellites to also control our weather, the moon landing was also a contention in your development.</a:t>
            </a:r>
            <a:br>
              <a:rPr lang="en-US" dirty="0"/>
            </a:br>
            <a:r>
              <a:rPr lang="en-US" dirty="0"/>
              <a:t>Harbor telescopes have helped in space craft explorations, global agriculture and energy are also very good inventions which still need improvement. All these have helped to change our style of living.</a:t>
            </a:r>
            <a:br>
              <a:rPr lang="en-US" dirty="0"/>
            </a:br>
            <a:endParaRPr lang="en-US" dirty="0"/>
          </a:p>
          <a:p>
            <a:r>
              <a:rPr lang="en-US" b="1" dirty="0"/>
              <a:t>MOST INNOVATIONS OF OUR TIME</a:t>
            </a:r>
            <a:r>
              <a:rPr lang="en-US" dirty="0"/>
              <a:t>.</a:t>
            </a:r>
            <a:br>
              <a:rPr lang="en-US" dirty="0">
                <a:cs typeface="+mn-lt"/>
              </a:rPr>
            </a:br>
            <a:r>
              <a:rPr lang="en-US" dirty="0"/>
              <a:t>From the formation of languages up to the introduction of modern-day computers mankind has striven to improve his daily life and wellbeing through innovations.</a:t>
            </a:r>
            <a:br>
              <a:rPr lang="en-US" dirty="0">
                <a:cs typeface="+mn-lt"/>
              </a:rPr>
            </a:br>
            <a:r>
              <a:rPr lang="en-US" dirty="0"/>
              <a:t>From the earlier stages of civilization where fire and languages were introduced by the early men, these help us in the cooking of food to avoid being hungry and languages help us to communicate with ourselves for better understanding with better results.</a:t>
            </a:r>
            <a:br>
              <a:rPr lang="en-US" dirty="0">
                <a:cs typeface="+mn-lt"/>
              </a:rPr>
            </a:br>
            <a:r>
              <a:rPr lang="en-US" dirty="0"/>
              <a:t>Then came on board agriculture with seeding in planting for the masses to avert hunger and the ploughing devices in the tailing of the land to enhance food cultivation. The next was the invention of Sea going Vessels which open doors to exploration and trading.</a:t>
            </a:r>
            <a:br>
              <a:rPr lang="en-US" dirty="0">
                <a:cs typeface="+mn-lt"/>
              </a:rPr>
            </a:br>
            <a:r>
              <a:rPr lang="en-US" dirty="0"/>
              <a:t>Glass manufacturing was among some of the inventions which assisted in lighting systems when it was introduced. Glass has helped with various developments like windows and car glass among others.</a:t>
            </a:r>
            <a:br>
              <a:rPr lang="en-US" dirty="0">
                <a:cs typeface="+mn-lt"/>
              </a:rPr>
            </a:br>
            <a:r>
              <a:rPr lang="en-US" dirty="0"/>
              <a:t>The next major invention was the concept of nails which were added in modern day constructions, furniture, sleeping beds and tables making life comfortable. Modern day constructions are mainly used by the use of nails in joining pieces of joints together before the final object is realized. The introductions of nails also help in the material made with it, that is the metals nail. Nails are made of copper, aluminum, stainless steel, iron and bronze. So, we can therefore conclude that the introduction of nails assisted in the invention and production of these minerals and elements.</a:t>
            </a:r>
            <a:br>
              <a:rPr lang="en-US" dirty="0">
                <a:cs typeface="+mn-lt"/>
              </a:rPr>
            </a:br>
            <a:r>
              <a:rPr lang="en-US" dirty="0"/>
              <a:t>The next is the invention of the cement which have aided in the construction houses for our habitations and industrial structures, the concept of roads for our numerous vehicles   for our daily transportation as well as bridges connecting rivers and seas for our daily activities.</a:t>
            </a:r>
            <a:br>
              <a:rPr lang="en-US" dirty="0">
                <a:cs typeface="+mn-lt"/>
              </a:rPr>
            </a:br>
            <a:r>
              <a:rPr lang="en-US" dirty="0"/>
              <a:t>Another major break though is the introduction of wheels for our cars, airplanes and bicycles. Most wheels which are made from naturals rubber and silicon have made an impact on farmers income by planting these trees to make income and factories employing workers in their production. So, the invention of wheels has had a huge impact on society. Silicon in wheels production have also made an impact economically.</a:t>
            </a:r>
            <a:br>
              <a:rPr lang="en-US" dirty="0">
                <a:cs typeface="+mn-lt"/>
              </a:rPr>
            </a:br>
            <a:r>
              <a:rPr lang="en-US" dirty="0"/>
              <a:t> Soap invention has helped to control hygiene and sanitation in the wellbeing of people by bathing it, clearing and washing with it. This has brought about the establishment of factories in production them, that is creating employment for the masses in a way of wages and creating taxes for governments. </a:t>
            </a:r>
            <a:br>
              <a:rPr lang="en-US" dirty="0">
                <a:cs typeface="+mn-lt"/>
              </a:rPr>
            </a:br>
            <a:r>
              <a:rPr lang="en-US" dirty="0"/>
              <a:t>The invention of computing in 270 B.C.E aided early mathematics and other future subjects in schools. I may say that is the beginning of the idea of modern computers. Another breakthrough was the creation of paper from trees which assisted in the keeping of records and learning at schools.</a:t>
            </a:r>
          </a:p>
          <a:p>
            <a:r>
              <a:rPr lang="en-US" dirty="0"/>
              <a:t>Another important aspect of our invention was the introduction of the printing press, which has helped in the shaping of our economics. The press is able to print in large volumes sharing information which was impossible for people to access them. When the printing presses were made numerous, then came the first book library where information where stored and could be accessed, which helps in making knowledge to all of us. Stone tablets for recording and writing also came into the system which also added knowledge to all.</a:t>
            </a:r>
            <a:br>
              <a:rPr lang="en-US" dirty="0">
                <a:cs typeface="+mn-lt"/>
              </a:rPr>
            </a:br>
            <a:r>
              <a:rPr lang="en-US" dirty="0"/>
              <a:t>Alphabets and number's introduction have really shaped modern day life. Alphabets in the formation of words and numbers paving the way for mathematics and sciences. Our modern-day governance, called democracy, which was invented in 503 B.C.E has paved the way to equal share of power and voting, making ruling more transparent. Democracy can bring peace to all parts of the world if all nations practice it properly.</a:t>
            </a:r>
            <a:br>
              <a:rPr lang="en-US" dirty="0">
                <a:cs typeface="+mn-lt"/>
              </a:rPr>
            </a:br>
            <a:r>
              <a:rPr lang="en-US" dirty="0"/>
              <a:t>The people of China invention of the compass in the 300 B.C.E allow the Marinist to travel to great distance to know about other people and places aiding in modern day shipping industry. </a:t>
            </a:r>
            <a:br>
              <a:rPr lang="en-US" dirty="0">
                <a:cs typeface="+mn-lt"/>
              </a:rPr>
            </a:br>
            <a:r>
              <a:rPr lang="en-US" dirty="0"/>
              <a:t>Irrigation and farming in those common era initiatives was with the aided of Archimedes screw designs for water elevation. The mechanical clock, which was invented in 725 B.C.E helps us to know what time it is now, and it has helped in controlling the day and the night. The invention of the calendar in 1582 has helped with the evaluation of days, months and years. The eyeglasses invention has helped in eye medication and fashion. The telescope invention in modern day marine navigation and microscope invention have aided in medication and technologies.</a:t>
            </a:r>
            <a:br>
              <a:rPr lang="en-US" dirty="0">
                <a:cs typeface="+mn-lt"/>
              </a:rPr>
            </a:br>
            <a:r>
              <a:rPr lang="en-US" dirty="0"/>
              <a:t>The stem engine and the internal combustion engine for train construction in 1850 made the transportation of beings and goods possible and these also aided in the industries creations.</a:t>
            </a:r>
            <a:br>
              <a:rPr lang="en-US" dirty="0">
                <a:cs typeface="+mn-lt"/>
              </a:rPr>
            </a:br>
            <a:r>
              <a:rPr lang="en-US" dirty="0"/>
              <a:t>The introduction of binary numbers and internal logic which brought the creation of computer system and concept of digital computer ideas in 1697 helped in shaping modern-day computers. Universal gravity which shapes the ideas of physics, Albert Einstein invention, General Relativity and the Quantum theory in 1927 help in the shaping of the modern world. The introduction of Vaccines in 1796 help in saving of lives which was not in existing before.</a:t>
            </a:r>
            <a:br>
              <a:rPr lang="en-US" dirty="0">
                <a:cs typeface="+mn-lt"/>
              </a:rPr>
            </a:br>
            <a:r>
              <a:rPr lang="en-US" dirty="0"/>
              <a:t>Then came the invention of water purification in 1804 and food preservation in 1870. These two concepts help in restoration of life and quality living. The invention of the camera in 1816 which recorded the past and communicate on the present. This has helped shape the modern day, especially with the introduction of mobile phones. Then came on board the wireless telegraph in the transfer of data which help greatly with the banking system and how we transfer messages and information across the various continent then came the introduction of the Telephone in 1876.I think the use of the telephone is a super break through even in our modern day lives. The radio waves invention, the radio of 1906 invention and the Television of </a:t>
            </a:r>
            <a:br>
              <a:rPr lang="en-US" dirty="0">
                <a:cs typeface="+mn-lt"/>
              </a:rPr>
            </a:br>
            <a:r>
              <a:rPr lang="en-US" dirty="0"/>
              <a:t>the 20th century all helped in the shaping of modern day lives.TV invention really was for education and entertainment especially with football and Sports activities. With football it is bringing in more revenue both to institutions, individuals and the various governments in terms of taxes and developments. Individual footballers of the Europeans are multimillionaires likewise the Americans in terms of baseball and basketball players. Boxing games have also brought happiness to individual homes. These are all possible with invention of television, satellites, electricity </a:t>
            </a:r>
          </a:p>
          <a:p>
            <a:r>
              <a:rPr lang="en-US" dirty="0"/>
              <a:t>In 1840 the world of medicine was shocked by the invention of antiseptic which prevents the spreading of microorganisms that help in saving life and the invention of General Anesthetics 1840 was a major boost in major surgeries. Then came sanitation which prevented the spread of diseases. Basic sanitation like safe disposal of human waste (feces and urine), services such as garbage collection, industrial or hazardous waste management, wastewater treatment and disposal.</a:t>
            </a:r>
            <a:br>
              <a:rPr lang="en-US" dirty="0">
                <a:cs typeface="+mn-lt"/>
              </a:rPr>
            </a:br>
            <a:r>
              <a:rPr lang="en-US" dirty="0"/>
              <a:t>The introduction of preservation devices such as fridges in 1876 helped in food security. Another breakthrough was the invention of electricity in 600BCE and electrical bulbs or light in 1879 also help in our daily life as well as capacitor in the supply of electricity. Modern car and Airplanes were the next major invention which help in our modern-day transportation of human beings and cargo.</a:t>
            </a:r>
            <a:br>
              <a:rPr lang="en-US" dirty="0">
                <a:cs typeface="+mn-lt"/>
              </a:rPr>
            </a:br>
            <a:r>
              <a:rPr lang="en-US" dirty="0"/>
              <a:t>Semi conductors in 1947 which help in regulating of electricity and transistors which has help with the invention of computers and mobiles phones. These two inventions are shaping our modern life.</a:t>
            </a:r>
            <a:br>
              <a:rPr lang="en-US" dirty="0">
                <a:cs typeface="+mn-lt"/>
              </a:rPr>
            </a:br>
            <a:r>
              <a:rPr lang="en-US" dirty="0"/>
              <a:t>The inventions of electrons in physics and nitrogen in chemistry also help in shaping our life.</a:t>
            </a:r>
            <a:br>
              <a:rPr lang="en-US" dirty="0">
                <a:cs typeface="+mn-lt"/>
              </a:rPr>
            </a:br>
            <a:r>
              <a:rPr lang="en-US" dirty="0"/>
              <a:t>Birth control piles 1930 in birth control and population also saved our life and saved the world.</a:t>
            </a:r>
            <a:br>
              <a:rPr lang="en-US" dirty="0">
                <a:cs typeface="+mn-lt"/>
              </a:rPr>
            </a:br>
            <a:r>
              <a:rPr lang="en-US" dirty="0"/>
              <a:t>Penicillin in the treatment of infections helps to control our health, this was another significant invention in today's world, a very good source of medication.</a:t>
            </a:r>
            <a:br>
              <a:rPr lang="en-US" dirty="0">
                <a:cs typeface="+mn-lt"/>
              </a:rPr>
            </a:br>
            <a:r>
              <a:rPr lang="en-US" dirty="0"/>
              <a:t>The use of polythene bags and plastics items in our lives also has helped us in shaping ourselves. But polythene bags are somehow a threat now to the oceans and the environment which needs our attention in controlling them.</a:t>
            </a:r>
            <a:br>
              <a:rPr lang="en-US" dirty="0">
                <a:cs typeface="+mn-lt"/>
              </a:rPr>
            </a:br>
            <a:r>
              <a:rPr lang="en-US" dirty="0"/>
              <a:t>DNA  of the 1950 area concept which determine parental heredity of us is another breakthrough even in our modern life despite it was invented in that period. This makes head waves especially with who exactly is the father of one's life. Genetic medicine and it's engineering together with microprocessors was also another welcome invention which has helped humankind in its struggle. DNA is shaping modern day crime investigations bringing into focus crimes which were not possible to be investigated.</a:t>
            </a:r>
            <a:br>
              <a:rPr lang="en-US" dirty="0">
                <a:cs typeface="+mn-lt"/>
              </a:rPr>
            </a:br>
            <a:r>
              <a:rPr lang="en-US" dirty="0"/>
              <a:t>Satellites and communications with Television in 1945 really shaped how humans live and learn.</a:t>
            </a:r>
            <a:br>
              <a:rPr lang="en-US" dirty="0">
                <a:cs typeface="+mn-lt"/>
              </a:rPr>
            </a:br>
            <a:r>
              <a:rPr lang="en-US" dirty="0"/>
              <a:t>The use of the internet in the 1960s helped in communications a lot and the concept with internets in 1977 then came the use of mobile phones in 1994 which is really shaping our life.</a:t>
            </a:r>
            <a:br>
              <a:rPr lang="en-US" dirty="0">
                <a:cs typeface="+mn-lt"/>
              </a:rPr>
            </a:br>
            <a:r>
              <a:rPr lang="en-US" dirty="0"/>
              <a:t>Space exploration and the first landing in 1957 continue to play a major role in modern day communications. Space exploration has help also in installing satellites to also control our weather, the moon landing was also a contention in your development.</a:t>
            </a:r>
            <a:br>
              <a:rPr lang="en-US" dirty="0">
                <a:cs typeface="+mn-lt"/>
              </a:rPr>
            </a:br>
            <a:r>
              <a:rPr lang="en-US" dirty="0"/>
              <a:t>Harbor telescopes have helped in space craft explorations, global agriculture and energy are also very good inventions which still need improvement. All these have helped to change our style of living.</a:t>
            </a:r>
            <a:br>
              <a:rPr lang="en-US" dirty="0">
                <a:cs typeface="+mn-lt"/>
              </a:rPr>
            </a:br>
            <a:r>
              <a:rPr lang="en-US" b="1" dirty="0"/>
              <a:t>MOST INNOVATIONS OF OUR TIME</a:t>
            </a:r>
            <a:r>
              <a:rPr lang="en-US" dirty="0"/>
              <a:t>.</a:t>
            </a:r>
            <a:br>
              <a:rPr lang="en-US" dirty="0"/>
            </a:br>
            <a:r>
              <a:rPr lang="en-US" dirty="0"/>
              <a:t>From the formation of languages up to the introduction of modern-day computers mankind has striven to improve his daily life and wellbeing through innovations.</a:t>
            </a:r>
            <a:br>
              <a:rPr lang="en-US" dirty="0"/>
            </a:br>
            <a:r>
              <a:rPr lang="en-US" dirty="0"/>
              <a:t>From the earlier stages of civilization where fire and languages were introduced by the early men, these help us in the cooking of food to avoid being hungry and languages help us to communicate with ourselves for better understanding with better results.</a:t>
            </a:r>
            <a:br>
              <a:rPr lang="en-US" dirty="0"/>
            </a:br>
            <a:r>
              <a:rPr lang="en-US" dirty="0"/>
              <a:t>Then came on board agriculture with seeding in planting for the masses to avert hunger and the ploughing devices in the tailing of the land to enhance food cultivation. The next was the invention of Sea going Vessels which open doors to exploration and trading.</a:t>
            </a:r>
            <a:br>
              <a:rPr lang="en-US" dirty="0"/>
            </a:br>
            <a:r>
              <a:rPr lang="en-US" dirty="0"/>
              <a:t>Glass manufacturing was among some of the inventions which assisted in lighting systems when it was introduced. Glass has helped with various developments like windows and car glass among others.</a:t>
            </a:r>
            <a:br>
              <a:rPr lang="en-US" dirty="0"/>
            </a:br>
            <a:r>
              <a:rPr lang="en-US" dirty="0"/>
              <a:t>The next major invention was the concept of nails which were added in modern day constructions, furniture, sleeping beds and tables making life comfortable. Modern day constructions are mainly used by the use of nails in joining pieces of joints together before the final object is realized. The introductions of nails also help in the material made with it, that is the metals nail. Nails are made of copper, aluminum, stainless steel, iron and bronze. So, we can therefore conclude that the introduction of nails assisted in the invention and production of these minerals and elements.</a:t>
            </a:r>
            <a:br>
              <a:rPr lang="en-US" dirty="0"/>
            </a:br>
            <a:r>
              <a:rPr lang="en-US" dirty="0"/>
              <a:t>The next is the invention of the cement which have aided in the construction houses for our habitations and industrial structures, the concept of roads for our numerous vehicles   for our daily transportation as well as bridges connecting rivers and seas for our daily activities.</a:t>
            </a:r>
            <a:br>
              <a:rPr lang="en-US" dirty="0"/>
            </a:br>
            <a:r>
              <a:rPr lang="en-US" dirty="0"/>
              <a:t>Another major break though is the introduction of wheels for our cars, airplanes and bicycles. Most wheels which are made from naturals rubber and silicon have made an impact on farmers income by planting these trees to make income and factories employing workers in their production. So, the invention of wheels has had a huge impact on society. Silicon in wheels production have also made an impact economically.</a:t>
            </a:r>
            <a:br>
              <a:rPr lang="en-US" dirty="0"/>
            </a:br>
            <a:r>
              <a:rPr lang="en-US" dirty="0"/>
              <a:t> Soap invention has helped to control hygiene and sanitation in the wellbeing of people by bathing it, clearing and washing with it. This has brought about the establishment of factories in production them, that is creating employment for the masses in a way of wages and creating taxes for governments. </a:t>
            </a:r>
            <a:br>
              <a:rPr lang="en-US" dirty="0"/>
            </a:br>
            <a:r>
              <a:rPr lang="en-US" dirty="0"/>
              <a:t>The invention of computing in 270 B.C.E aided early mathematics and other future subjects in schools. I may say that is the beginning of the idea of modern computers. Another breakthrough was the creation of paper from trees which assisted in the keeping of records and learning at schools.</a:t>
            </a:r>
          </a:p>
          <a:p>
            <a:r>
              <a:rPr lang="en-US" dirty="0"/>
              <a:t>Another important aspect of our invention was the introduction of the printing press, which has helped in the shaping of our economics. The press is able to print in large volumes sharing information which was impossible for people to access them. When the printing presses were made numerous, then came the first book library where information where stored and could be accessed, which helps in making knowledge to all of us. Stone tablets for recording and writing also came into the system which also added knowledge to all.</a:t>
            </a:r>
            <a:br>
              <a:rPr lang="en-US" dirty="0"/>
            </a:br>
            <a:r>
              <a:rPr lang="en-US" dirty="0"/>
              <a:t>Alphabets and number's introduction have really shaped modern day life. Alphabets in the formation of words and numbers paving the way for mathematics and sciences. Our modern-day governance, called democracy, which was invented in 503 B.C.E has paved the way to equal share of power and voting, making ruling more transparent. Democracy can bring peace to all parts of the world if all nations practice it properly.</a:t>
            </a:r>
            <a:br>
              <a:rPr lang="en-US" dirty="0"/>
            </a:br>
            <a:r>
              <a:rPr lang="en-US" dirty="0"/>
              <a:t>The people of China invention of the compass in the 300 B.C.E allow the Marinist to travel to great distance to know about other people and places aiding in modern day shipping industry. </a:t>
            </a:r>
            <a:br>
              <a:rPr lang="en-US" dirty="0"/>
            </a:br>
            <a:r>
              <a:rPr lang="en-US" dirty="0"/>
              <a:t>Irrigation and farming in those common era initiatives was with the aided of Archimedes screw designs for water elevation. The mechanical clock, which was invented in 725 B.C.E helps us to know what time it is now, and it has helped in controlling the day and the night. The invention of the calendar in 1582 has helped with the evaluation of days, months and years. The eyeglasses invention has helped in eye medication and fashion. The telescope invention in modern day marine navigation and microscope invention have aided in medication and technologies.</a:t>
            </a:r>
            <a:br>
              <a:rPr lang="en-US" dirty="0"/>
            </a:br>
            <a:r>
              <a:rPr lang="en-US" dirty="0"/>
              <a:t>The stem engine and the internal combustion engine for train construction in 1850 made the transportation of beings and goods possible and these also aided in the industries creations.</a:t>
            </a:r>
            <a:br>
              <a:rPr lang="en-US" dirty="0"/>
            </a:br>
            <a:r>
              <a:rPr lang="en-US" dirty="0"/>
              <a:t>The introduction of binary numbers and internal logic which brought the creation of computer system and concept of digital computer ideas in 1697 helped in shaping modern-day computers. Universal gravity which shapes the ideas of physics, Albert Einstein invention, General Relativity and the Quantum theory in 1927 help in the shaping of the modern world. The introduction of Vaccines in 1796 help in saving of lives which was not in existing before.</a:t>
            </a:r>
            <a:br>
              <a:rPr lang="en-US" dirty="0"/>
            </a:br>
            <a:r>
              <a:rPr lang="en-US" dirty="0"/>
              <a:t>Then came the invention of water purification in 1804 and food preservation in 1870. These two concepts help in restoration of life and quality living. The invention of the camera in 1816 which recorded the past and communicate on the present. This has helped shape the modern day, especially with the introduction of mobile phones. Then came on board the wireless telegraph in the transfer of data which help greatly with the banking system and how we transfer messages and information across the various continent then came the introduction of the Telephone in 1876.I think the use of the telephone is a super break through even in our modern day lives. The radio waves invention, the radio of 1906 invention and the Television of </a:t>
            </a:r>
            <a:br>
              <a:rPr lang="en-US" dirty="0"/>
            </a:br>
            <a:r>
              <a:rPr lang="en-US" dirty="0"/>
              <a:t>the 20th century all helped in the shaping of modern day lives.TV invention really was for education and entertainment especially with football and Sports activities. With football it is bringing in more revenue both to institutions, individuals and the various governments in terms of taxes and developments. Individual footballers of the Europeans are multimillionaires likewise the Americans in terms of baseball and basketball players. Boxing games have also brought happiness to individual homes. These are all possible with invention of television, satellites, electricity </a:t>
            </a:r>
          </a:p>
          <a:p>
            <a:r>
              <a:rPr lang="en-US" dirty="0"/>
              <a:t>In 1840 the world of medicine was shocked by the invention of antiseptic which prevents the spreading of microorganisms that help in saving life and the invention of General Anesthetics 1840 was a major boost in major surgeries. Then came sanitation which prevented the spread of diseases. Basic sanitation like safe disposal of human waste (feces and urine), services such as garbage collection, industrial or hazardous waste management, wastewater treatment and disposal.</a:t>
            </a:r>
            <a:br>
              <a:rPr lang="en-US" dirty="0"/>
            </a:br>
            <a:r>
              <a:rPr lang="en-US" dirty="0"/>
              <a:t>The introduction of preservation devices such as fridges in 1876 helped in food security. Another breakthrough was the invention of electricity in 600BCE and electrical bulbs or light in 1879 also help in our daily life as well as capacitor in the supply of electricity. Modern car and Airplanes were the next major invention which help in our modern-day transportation of human beings and cargo.</a:t>
            </a:r>
            <a:br>
              <a:rPr lang="en-US" dirty="0"/>
            </a:br>
            <a:r>
              <a:rPr lang="en-US" dirty="0"/>
              <a:t>Semi conductors in 1947 which help in regulating of electricity and transistors which has help with the invention of computers and mobiles phones. These two inventions are shaping our modern life.</a:t>
            </a:r>
            <a:br>
              <a:rPr lang="en-US" dirty="0"/>
            </a:br>
            <a:r>
              <a:rPr lang="en-US" dirty="0"/>
              <a:t>The inventions of electrons in physics and nitrogen in chemistry also help in shaping our life.</a:t>
            </a:r>
            <a:br>
              <a:rPr lang="en-US" dirty="0"/>
            </a:br>
            <a:r>
              <a:rPr lang="en-US" dirty="0"/>
              <a:t>Birth control piles 1930 in birth control and population also saved our life and saved the world.</a:t>
            </a:r>
            <a:br>
              <a:rPr lang="en-US" dirty="0"/>
            </a:br>
            <a:r>
              <a:rPr lang="en-US" dirty="0"/>
              <a:t>Penicillin in the treatment of infections helps to control our health, this was another significant invention in today's world, a very good source of medication.</a:t>
            </a:r>
            <a:br>
              <a:rPr lang="en-US" dirty="0"/>
            </a:br>
            <a:r>
              <a:rPr lang="en-US" dirty="0"/>
              <a:t>The use of polythene bags and plastics items in our lives also has helped us in shaping ourselves. But polythene bags are somehow a threat now to the oceans and the environment which needs our attention in controlling them.</a:t>
            </a:r>
            <a:br>
              <a:rPr lang="en-US" dirty="0"/>
            </a:br>
            <a:r>
              <a:rPr lang="en-US" dirty="0"/>
              <a:t>DNA  of the 1950 area concept which determine parental heredity of us is another breakthrough even in our modern life despite it was invented in that period. This makes head waves especially with who exactly is the father of one's life. Genetic medicine and it's engineering together with microprocessors was also another welcome invention which has helped humankind in its struggle. DNA is shaping modern day crime investigations bringing into focus crimes which were not possible to be investigated.</a:t>
            </a:r>
            <a:br>
              <a:rPr lang="en-US" dirty="0"/>
            </a:br>
            <a:r>
              <a:rPr lang="en-US" dirty="0"/>
              <a:t>Satellites and communications with Television in 1945 really shaped how humans live and learn.</a:t>
            </a:r>
            <a:br>
              <a:rPr lang="en-US" dirty="0"/>
            </a:br>
            <a:r>
              <a:rPr lang="en-US" dirty="0"/>
              <a:t>The use of the internet in the 1960s helped in communications a lot and the concept with internets in 1977 then came the use of mobile phones in 1994 which is really shaping our life.</a:t>
            </a:r>
            <a:br>
              <a:rPr lang="en-US" dirty="0"/>
            </a:br>
            <a:r>
              <a:rPr lang="en-US" dirty="0"/>
              <a:t>Space exploration and the first landing in 1957 continue to play a major role in modern day communications. Space exploration has help also in installing satellites to also control our weather, the moon landing was also a contention in your development.</a:t>
            </a:r>
            <a:br>
              <a:rPr lang="en-US" dirty="0"/>
            </a:br>
            <a:r>
              <a:rPr lang="en-US" dirty="0"/>
              <a:t>Harbor telescopes have helped in space craft explorations, global agriculture and energy are also very good inventions which still need improvement. All these have helped to change our style of living.</a:t>
            </a:r>
            <a:br>
              <a:rPr lang="en-US" dirty="0"/>
            </a:br>
            <a:endParaRPr lang="en-US" dirty="0"/>
          </a:p>
          <a:p>
            <a:endParaRPr lang="en-US" dirty="0">
              <a:cs typeface="+mn-lt"/>
            </a:endParaRPr>
          </a:p>
          <a:p>
            <a:endParaRPr lang="en-US" dirty="0">
              <a:ea typeface="Calibri"/>
              <a:cs typeface="+mn-lt"/>
            </a:endParaRPr>
          </a:p>
          <a:p>
            <a:endParaRPr lang="en-US" dirty="0">
              <a:cs typeface="+mn-lt"/>
            </a:endParaRPr>
          </a:p>
          <a:p>
            <a:endParaRPr lang="en-US" dirty="0">
              <a:cs typeface="+mn-lt"/>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2F7588-3A5A-4F41-B138-E63FA8D9B158}" type="slidenum">
              <a:t>1</a:t>
            </a:fld>
            <a:endParaRPr lang="en-US"/>
          </a:p>
        </p:txBody>
      </p:sp>
    </p:spTree>
    <p:extLst>
      <p:ext uri="{BB962C8B-B14F-4D97-AF65-F5344CB8AC3E}">
        <p14:creationId xmlns:p14="http://schemas.microsoft.com/office/powerpoint/2010/main" val="3836914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define a change marker as someone who has ample thoughts, ideas and resources at his disposal to implement it into reality for the masses to benefit.</a:t>
            </a:r>
            <a:br>
              <a:rPr lang="en-US" dirty="0">
                <a:cs typeface="+mn-lt"/>
              </a:rPr>
            </a:br>
            <a:r>
              <a:rPr lang="en-US" dirty="0"/>
              <a:t>These people have skills and competence to develop their ideas into reality to help the masses and the world. Usually, they create an environment which creates changes to society, especially with issues of gang violence in societies by establishing initiatives that can counter react them. We call them the future leaders in society. They are able to identify problems and challenges and use it as an opportunity and turn them into worth making agenda and also use the chance to help the masses or the world. Any change maker can use its expertise to advocate for positive change in society. "People who are leading or influencing change, business or social improvement, new ideas, challenges, key projects and opportunities" </a:t>
            </a:r>
            <a:br>
              <a:rPr lang="en-US" dirty="0">
                <a:cs typeface="+mn-lt"/>
              </a:rPr>
            </a:br>
            <a:r>
              <a:rPr lang="en-US" dirty="0"/>
              <a:t>They are the politicians, artist, activist, entrepreneurs, musicians, businesspeople etc. </a:t>
            </a:r>
            <a:br>
              <a:rPr lang="en-US" dirty="0">
                <a:cs typeface="+mn-lt"/>
              </a:rPr>
            </a:br>
            <a:r>
              <a:rPr lang="en-US" dirty="0"/>
              <a:t>"Other words for change maker include:</a:t>
            </a:r>
            <a:br>
              <a:rPr lang="en-US" dirty="0">
                <a:cs typeface="+mn-lt"/>
              </a:rPr>
            </a:br>
            <a:br>
              <a:rPr lang="en-US" dirty="0">
                <a:cs typeface="+mn-lt"/>
              </a:rPr>
            </a:br>
            <a:r>
              <a:rPr lang="en-US"/>
              <a:t>1. Innovator </a:t>
            </a:r>
          </a:p>
          <a:p>
            <a:r>
              <a:rPr lang="en-US" dirty="0"/>
              <a:t>2. Entrepreneur  </a:t>
            </a:r>
          </a:p>
          <a:p>
            <a:r>
              <a:rPr lang="en-US" dirty="0"/>
              <a:t>3. Intrapreneur </a:t>
            </a:r>
            <a:endParaRPr lang="en-US"/>
          </a:p>
          <a:p>
            <a:r>
              <a:rPr lang="en-US" dirty="0"/>
              <a:t>4 .Change Agent </a:t>
            </a:r>
          </a:p>
          <a:p>
            <a:r>
              <a:rPr lang="en-US" dirty="0"/>
              <a:t>5.Reformer</a:t>
            </a:r>
            <a:endParaRPr lang="en-US" dirty="0">
              <a:ea typeface="Calibri" panose="020F0502020204030204"/>
              <a:cs typeface="Calibri" panose="020F0502020204030204"/>
            </a:endParaRPr>
          </a:p>
          <a:p>
            <a:r>
              <a:rPr lang="en-US" dirty="0"/>
              <a:t>6.Influencer</a:t>
            </a:r>
            <a:endParaRPr lang="en-US" dirty="0">
              <a:ea typeface="Calibri" panose="020F0502020204030204"/>
              <a:cs typeface="Calibri" panose="020F0502020204030204"/>
            </a:endParaRPr>
          </a:p>
          <a:p>
            <a:r>
              <a:rPr lang="en-US" dirty="0"/>
              <a:t> 7.Mover and Shaker </a:t>
            </a:r>
          </a:p>
          <a:p>
            <a:r>
              <a:rPr lang="en-US" dirty="0"/>
              <a:t>8.Activator </a:t>
            </a:r>
          </a:p>
          <a:p>
            <a:r>
              <a:rPr lang="en-US"/>
              <a:t>9.Agitator </a:t>
            </a:r>
          </a:p>
          <a:p>
            <a:r>
              <a:rPr lang="en-US" dirty="0"/>
              <a:t>10.Disruptor</a:t>
            </a:r>
            <a:endParaRPr lang="en-US" dirty="0">
              <a:ea typeface="Calibri"/>
              <a:cs typeface="Calibri"/>
            </a:endParaRPr>
          </a:p>
          <a:p>
            <a:r>
              <a:rPr lang="en-US" dirty="0"/>
              <a:t> 11.Spear Head</a:t>
            </a:r>
            <a:endParaRPr lang="en-US" dirty="0">
              <a:ea typeface="Calibri"/>
              <a:cs typeface="Calibri"/>
            </a:endParaRPr>
          </a:p>
          <a:p>
            <a:endParaRPr lang="en-US" u="sng" dirty="0">
              <a:ea typeface="Calibri"/>
              <a:cs typeface="Calibri"/>
            </a:endParaRPr>
          </a:p>
          <a:p>
            <a:r>
              <a:rPr lang="en-US" dirty="0"/>
              <a:t>These movers and shaker mostly work in various contexts with examples as social change, education, agriculture, businesses technology and environment.</a:t>
            </a:r>
            <a:br>
              <a:rPr lang="en-US" dirty="0">
                <a:cs typeface="+mn-lt"/>
              </a:rPr>
            </a:br>
            <a:r>
              <a:rPr lang="en-US" dirty="0"/>
              <a:t>When we allow innovation to happen, then we have change in our society. It is about spreading great and good ideas for a good change and also encouraging others to join to make a good difference.</a:t>
            </a:r>
          </a:p>
          <a:p>
            <a:r>
              <a:rPr lang="en-US" dirty="0"/>
              <a:t>The relationship between change and creating values enhances these individuals to help in changing the social lives of individuals in society. We term them as classic individuals</a:t>
            </a:r>
            <a:br>
              <a:rPr lang="en-US" dirty="0">
                <a:cs typeface="+mn-lt"/>
              </a:rPr>
            </a:br>
            <a:r>
              <a:rPr lang="en-US" dirty="0"/>
              <a:t>The  types  of values can be </a:t>
            </a:r>
            <a:br>
              <a:rPr lang="en-US" dirty="0">
                <a:cs typeface="+mn-lt"/>
              </a:rPr>
            </a:br>
            <a:r>
              <a:rPr lang="en-US" dirty="0"/>
              <a:t>1.Social values </a:t>
            </a:r>
            <a:br>
              <a:rPr lang="en-US" dirty="0">
                <a:cs typeface="+mn-lt"/>
              </a:rPr>
            </a:br>
            <a:r>
              <a:rPr lang="en-US" dirty="0"/>
              <a:t>2.Enjoyment values </a:t>
            </a:r>
            <a:br>
              <a:rPr lang="en-US" dirty="0">
                <a:cs typeface="+mn-lt"/>
              </a:rPr>
            </a:br>
            <a:r>
              <a:rPr lang="en-US" dirty="0"/>
              <a:t>3.Influence values </a:t>
            </a:r>
            <a:br>
              <a:rPr lang="en-US" dirty="0">
                <a:cs typeface="+mn-lt"/>
              </a:rPr>
            </a:br>
            <a:r>
              <a:rPr lang="en-US" dirty="0"/>
              <a:t>4.Economics values</a:t>
            </a:r>
            <a:br>
              <a:rPr lang="en-US" dirty="0">
                <a:cs typeface="+mn-lt"/>
              </a:rPr>
            </a:br>
            <a:r>
              <a:rPr lang="en-US" dirty="0"/>
              <a:t> 5.Harmony values</a:t>
            </a:r>
            <a:br>
              <a:rPr lang="en-US" dirty="0">
                <a:cs typeface="+mn-lt"/>
              </a:rPr>
            </a:br>
            <a:br>
              <a:rPr lang="en-US" dirty="0">
                <a:cs typeface="+mn-lt"/>
              </a:rPr>
            </a:br>
            <a:r>
              <a:rPr lang="en-US" dirty="0"/>
              <a:t>1.Social Values: </a:t>
            </a:r>
            <a:br>
              <a:rPr lang="en-US" dirty="0">
                <a:cs typeface="+mn-lt"/>
              </a:rPr>
            </a:br>
            <a:r>
              <a:rPr lang="en-US" dirty="0"/>
              <a:t>These are people who make people happy by relieving them of their pains and suffering. They come on board with food when hunger strikes, they come with shelters when there are natural disasters like earthquakes or fire, poverty, disease and inequity.</a:t>
            </a:r>
            <a:br>
              <a:rPr lang="en-US" dirty="0">
                <a:cs typeface="+mn-lt"/>
              </a:rPr>
            </a:br>
            <a:r>
              <a:rPr lang="en-US" dirty="0"/>
              <a:t>They come on board with medicines where others are sick and cannot afford payment of medications. Normally they establish charities and foundations in achieving their objectives. Good examples are Bill and Melinda Gates foundation, Elon Musk foundation, British heart foundation by Simon Gillespie. The heart foundation cater for people with heart problems with less cash for their health care</a:t>
            </a:r>
            <a:br>
              <a:rPr lang="en-US" dirty="0">
                <a:cs typeface="+mn-lt"/>
              </a:rPr>
            </a:br>
            <a:r>
              <a:rPr lang="en-US" dirty="0"/>
              <a:t>2.Enjoyment Values : "Enjoyment is a positive affective state that occurs when a person engages in an experience or activity that satisfies a desire, goal, or need, including but not limited to the need for pleasure, meaning, security, safety, sustenance, esteem, belongingness, or love."</a:t>
            </a:r>
            <a:br>
              <a:rPr lang="en-US" dirty="0">
                <a:cs typeface="+mn-lt"/>
              </a:rPr>
            </a:br>
            <a:r>
              <a:rPr lang="en-US" dirty="0"/>
              <a:t>Those change makers with enjoyment values come on board with music and other kinds of entertainment  to make people happy either by recording what they produce in the studios and by creating and making  concert  parties to entertain the masses in terms of music and with other kind of entertainments  and introduce them  to the public.. They use their worth they make through the music to create jobs to employ people by creating companies and factories. Jay Zee and Kanye West of Hip hop fame are good examples. Kanye West is using his status as a  change maker in </a:t>
            </a:r>
            <a:r>
              <a:rPr lang="en-US" dirty="0" err="1"/>
              <a:t>revolutionlising</a:t>
            </a:r>
            <a:r>
              <a:rPr lang="en-US" dirty="0"/>
              <a:t> foot wear  and clothing with his brand with adidas to make in change in the footwear and fashion industry. The use of hip hop music from these two guys have help the world with music and they have made numerous worth with music and have used their platform to make changes that is making them classic beings on the planet.</a:t>
            </a:r>
            <a:br>
              <a:rPr lang="en-US" dirty="0">
                <a:cs typeface="+mn-lt"/>
              </a:rPr>
            </a:br>
            <a:r>
              <a:rPr lang="en-US" dirty="0"/>
              <a:t>3.Influence values :</a:t>
            </a:r>
            <a:br>
              <a:rPr lang="en-US" dirty="0">
                <a:cs typeface="+mn-lt"/>
              </a:rPr>
            </a:br>
            <a:r>
              <a:rPr lang="en-US" dirty="0"/>
              <a:t> These people use their influences in the societies to help in influencing others to follow their ideas, movement and behavior. There are  also of persons whose activities, actions and opinions strongly influence the society in the course of life and events. Former president Donald Trump is an influence person of a value who have a strong of support  with influence in asking people to demonstrate  against the government. This is of a political view with a strong base of support on his political ambition and businesses. These individuals are thinkers who have influence in the society they live in. Most can be of religion influence whereby they let the masses follow them and use the opportunity they must create worth, business, schools and farms. Their followers benefit from some of these ventures they establish. Most influence people or values can be of a negative mood which leads to negative consequences. A very example is the President of the Russia Republic using his influence in staging of the Ukraine war. These war has brought about suffering to the masses of the world especially with some of the Africa nations in terms of hunger with the people if Ukraine. Another influence value is Dalai Lama who is the spiritual leader of the people of Tibetan. His humbleness  to his people make him a classic people to the society and use his value to his people in worshipping. He is recognize and respected around the globe .</a:t>
            </a:r>
            <a:br>
              <a:rPr lang="en-US" dirty="0">
                <a:cs typeface="+mn-lt"/>
              </a:rPr>
            </a:br>
            <a:r>
              <a:rPr lang="en-US" dirty="0"/>
              <a:t>The influence of Greta Thunberg who is a 16 years Swedish nation is an climate activist. Her fight on climate change is been listened by the players of the petroleum industry with measured being taken to avert global pollution. This is needed globally to cut down massive pollution from cars on the road and sailing vessels.</a:t>
            </a:r>
            <a:br>
              <a:rPr lang="en-US" dirty="0">
                <a:cs typeface="+mn-lt"/>
              </a:rPr>
            </a:br>
            <a:r>
              <a:rPr lang="en-US" dirty="0"/>
              <a:t>Another good player is that of Jeff Bezos of Amazon.com who is also  of an influence value through his network of retailing, from books, groceries, clothes to electronics. He has created millions of jobs across the globe for the ordinary which is a very good influence on social economic life of millions of people.</a:t>
            </a:r>
            <a:br>
              <a:rPr lang="en-US" dirty="0">
                <a:cs typeface="+mn-lt"/>
              </a:rPr>
            </a:br>
            <a:r>
              <a:rPr lang="en-US" dirty="0"/>
              <a:t>The likes of Bill Gates  is of a classic influence value with his knowledge in Microsoft ware engineering and computer industry have a very large influence in the world at large.</a:t>
            </a:r>
            <a:br>
              <a:rPr lang="en-US" dirty="0">
                <a:cs typeface="+mn-lt"/>
              </a:rPr>
            </a:br>
            <a:r>
              <a:rPr lang="en-US" dirty="0"/>
              <a:t>He is into Charity work in helping millions of people with less in food and medicine .His research in medicine also helping masses to overcome their suffering</a:t>
            </a:r>
            <a:br>
              <a:rPr lang="en-US" dirty="0">
                <a:cs typeface="+mn-lt"/>
              </a:rPr>
            </a:br>
            <a:r>
              <a:rPr lang="en-US" dirty="0"/>
              <a:t>4. Economics values: </a:t>
            </a:r>
            <a:br>
              <a:rPr lang="en-US" dirty="0">
                <a:cs typeface="+mn-lt"/>
              </a:rPr>
            </a:br>
            <a:r>
              <a:rPr lang="en-US" dirty="0"/>
              <a:t>These people who create values for themselves by establishing companies and institutions from their knowledge they attain  and resources  at their disposal to create a situation where the world can benefit from it. The creating of mobiles and its benefit to the world by Steve  Job and  the creating of apply computers by him help to shape in education and communication. The creating of electric vehicles by  Elon Musk  is helping in controlling the ozone layers which is  causing havoc in the environment, excessive rains and fire across the universe. High sea tides and the destroying of the environment. In future when electric cars replace the combustion vehicles, the polluted universe will be under control which will enhance quality living and healthy life style. As he acquire worth in the creation of these cars he also help the masses who need food and medicine as charity. He provided satellite internet to the people of Ukraine during the war. Bill Gate is of also the creating of Microsoft wares and computers to better the living standard of the world. These change makers again make worth from their innovation of the devices they invert and invest them into projects for the benefit of mankind. A very good example is in the study of mosquitoes in Africa which kills millions of people.</a:t>
            </a:r>
            <a:br>
              <a:rPr lang="en-US" dirty="0">
                <a:cs typeface="+mn-lt"/>
              </a:rPr>
            </a:br>
            <a:br>
              <a:rPr lang="en-US" dirty="0">
                <a:cs typeface="+mn-lt"/>
              </a:rPr>
            </a:br>
            <a:r>
              <a:rPr lang="en-US" dirty="0"/>
              <a:t>5.Harmony values: </a:t>
            </a:r>
          </a:p>
          <a:p>
            <a:r>
              <a:rPr lang="en-US" dirty="0"/>
              <a:t>Harmony is where one lives peacefully with people around him creating a value of importance in one's existence. They are mostly religious entities with strong background in spiritualism. They are calm people, and they always avoid issues and problems with people around them. They are peace makers and people rely on them in terms of peace talk whenever there are problems with complex solutions. They are sometimes deep thinkers with self-respect, and they are liked by their people. They sometime become group leaders and sometime even become head of </a:t>
            </a:r>
            <a:br>
              <a:rPr lang="en-US" dirty="0">
                <a:cs typeface="+mn-lt"/>
              </a:rPr>
            </a:br>
            <a:r>
              <a:rPr lang="en-US" dirty="0"/>
              <a:t>states.</a:t>
            </a:r>
          </a:p>
          <a:p>
            <a:r>
              <a:rPr lang="en-US" dirty="0"/>
              <a:t>Celebrating Peace Day brings harmony to the world. It brings peace and understanding among the people of the world. This is a harmony value in the likes of Martins Luther King Jr, Ancient philosopher Confucius, the likes of Mahatma Gandhi of India. These great men have been advocating for peace and understanding among their countries and around the world from generation to generations.</a:t>
            </a:r>
          </a:p>
          <a:p>
            <a:r>
              <a:rPr lang="en-US" dirty="0"/>
              <a:t>Usually by embracing diversity and understanding of different backgrounds it creates a more peaceful and harmonious world. Its achievable when one learns about different cultures, religions and traditions and interacting in meaningful dialogue with people from diverse background.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2F7588-3A5A-4F41-B138-E63FA8D9B158}" type="slidenum">
              <a:rPr lang="en-US"/>
              <a:t>2</a:t>
            </a:fld>
            <a:endParaRPr lang="en-US"/>
          </a:p>
        </p:txBody>
      </p:sp>
    </p:spTree>
    <p:extLst>
      <p:ext uri="{BB962C8B-B14F-4D97-AF65-F5344CB8AC3E}">
        <p14:creationId xmlns:p14="http://schemas.microsoft.com/office/powerpoint/2010/main" val="261477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Recruitments with someone's contacts. Contacts to work with starts with personal network usually with relatives, friends and professionals. Normally staffs recruit through by advertising either on the internet or the newspapers to access the workforce. During interviews skills usually require accessing the quality of the workers which is needed in productions. The more quality the person is the more that person is entitled to. Recruitment normally requires competence. Recruitment within the family business also helps the business to grow because the person in the family is usually trained (apprenticeship) within the company as well as accessing the skills through an institution to better productions. Family business operators have a particular quality which helps the family business to grow. This requires intelligence and creativity.</a:t>
            </a:r>
            <a:endParaRPr lang="en-US" dirty="0"/>
          </a:p>
          <a:p>
            <a:r>
              <a:rPr lang="en-US"/>
              <a:t>There are two types of networks to contacts mainly active network and latent (weak).</a:t>
            </a:r>
            <a:endParaRPr lang="en-US" dirty="0"/>
          </a:p>
          <a:p>
            <a:r>
              <a:rPr lang="en-US"/>
              <a:t>Othe active network we have are open, diverse, and deep networks. With an open network they are not connected to each other, but they are all known.</a:t>
            </a:r>
            <a:endParaRPr lang="en-US" dirty="0"/>
          </a:p>
          <a:p>
            <a:r>
              <a:rPr lang="en-US"/>
              <a:t>Diverse network involves people who share common social identity These include age, sex, gender, disability who support each other and interest in organizations. This brings in different thinking by connecting to viewpoints, insights, resources and experiences. Diversity Network works to help in their strand and help build role-modeling relationship, supportive roles and mentoring. Their large organization with inner smaller groups helps their network to grow by helping to build a strong business network.</a:t>
            </a:r>
            <a:endParaRPr lang="en-US" dirty="0"/>
          </a:p>
          <a:p>
            <a:r>
              <a:rPr lang="en-US"/>
              <a:t>The other network is a deep network with entities that establish good contacts from other relationships and share information of importance among themselves, money and what they have learnt with people of different places and backgrounds. With this relationship they are able to create quality and trusty network in terms of business network creating. With this truth the establishment among themselves and peers a bigger network with big commitment always come into play</a:t>
            </a:r>
            <a:endParaRPr lang="en-US" dirty="0"/>
          </a:p>
          <a:p>
            <a:r>
              <a:rPr lang="en-US"/>
              <a:t>Another network is the business network which creates successful careers. Mostly are casual contacts, strong contacts, Business seminars, online business networks, workshops, conferences and trade shows, community services groups</a:t>
            </a:r>
            <a:endParaRPr lang="en-US" dirty="0"/>
          </a:p>
          <a:p>
            <a:r>
              <a:rPr lang="en-US" dirty="0"/>
              <a:t>Casual contacts groups are where business personnel meet to share ideas and usually are from different professions, normally mingling among themselves on a monthly basis. They use guest speakers on topics of local programs and existing laws and community affairs. They allow themselves to meet with other businessmen and women in the community. It's a form of initial contacts and development of referral business. Your referral efforts mainly depend on individual for one's exposure.</a:t>
            </a:r>
          </a:p>
          <a:p>
            <a:r>
              <a:rPr lang="en-US" dirty="0"/>
              <a:t>Strong contacts groups where organizations of different back groups meet to share referrals usually where all the members will be sharing their business cards and carrying them to other business meetings. Their meetings are either at breakfast, lunchtime or on a weekly basis.</a:t>
            </a:r>
          </a:p>
          <a:p>
            <a:r>
              <a:rPr lang="en-US" dirty="0"/>
              <a:t>At the end of the day the result is like 50 salespeople carrying your cards across to their peers from various institutions and working for them. This establishes a valuable long-term business relationship. In considering a strong contact group, regular meetings with other members are needed in developing a strong network.</a:t>
            </a:r>
          </a:p>
          <a:p>
            <a:r>
              <a:rPr lang="en-US" dirty="0"/>
              <a:t>Stakeholders Analysis.</a:t>
            </a:r>
          </a:p>
          <a:p>
            <a:r>
              <a:rPr lang="en-US" dirty="0"/>
              <a:t>Stakeholders are individuals or a group of people who mostly benefit from the activities of an organization. Their main beneficiaries are the investors, employers, customers, suppliers, communities, governments, and trade associations.</a:t>
            </a:r>
          </a:p>
          <a:p>
            <a:r>
              <a:rPr lang="en-US" dirty="0"/>
              <a:t>A stake holders' interest in a company mostly can affect the performance of the business or can be affected by the performance of the business.</a:t>
            </a:r>
          </a:p>
          <a:p>
            <a:r>
              <a:rPr lang="en-US" dirty="0"/>
              <a:t>An internal or external of an entities stakeholder of the organization can be a key takeaway. Shareholders of the company are also a group of stakeholders that companies need to take care of while the public are also considered as a major stakeholder.</a:t>
            </a:r>
          </a:p>
          <a:p>
            <a:r>
              <a:rPr lang="en-US" dirty="0"/>
              <a:t>By companies thinking about stakeholders and how to manage them they can come out with strategies and policies</a:t>
            </a:r>
          </a:p>
          <a:p>
            <a:r>
              <a:rPr lang="en-US" dirty="0"/>
              <a:t>Which helps them to produce better and make better profits. The employees of the company, the shareholders and supply money customers all move in the same direction for the benefit of the company</a:t>
            </a:r>
          </a:p>
          <a:p>
            <a:r>
              <a:rPr lang="en-US" dirty="0"/>
              <a:t>Communities also play major roles as stakeholders in companies have influence as well.</a:t>
            </a:r>
          </a:p>
          <a:p>
            <a:r>
              <a:rPr lang="en-US" dirty="0"/>
              <a:t>Companies always try to provide great services for the customer, and this turns out to create a big value for the shareholders. Companies who take great care of their employees as well as taking important care of their customers create value for the shareholders, this in turn benefits the stakeholders, which is good for the benefit of the company.</a:t>
            </a:r>
          </a:p>
          <a:p>
            <a:r>
              <a:rPr lang="en-US" dirty="0"/>
              <a:t>Some companies produce their products for their stakeholders' benefits without thinking about the profits they make; their main aim is to help the masses. Their main purpose is to make the world a better Place. They produce medicines like diabetes and river blindness, for their stakeholders and not for profit for the stakeholders to benefit, in a way of helping the needy in societies.</a:t>
            </a:r>
          </a:p>
          <a:p>
            <a:r>
              <a:rPr lang="en-US" dirty="0"/>
              <a:t>Without stakeholders it will be very difficult for companies to achieve their aims because the actions enhance the production of the companies.</a:t>
            </a:r>
          </a:p>
          <a:p>
            <a:r>
              <a:rPr lang="en-US" dirty="0"/>
              <a:t>On trying to figure out the activities of stakeholders in a company a stakeholder analysis is needed to identify the major key holder and also to understand and identify the major ones among them.</a:t>
            </a:r>
          </a:p>
          <a:p>
            <a:r>
              <a:rPr lang="en-US" dirty="0"/>
              <a:t>The first stage is to Brainstorm them to pick out the major players and their influences. They can be the Chief Executives, boss of the company, friends, clients, shareholders, traders' association of the people of the communities. Some may have a very big influence on what is going on while others may be of less interest.</a:t>
            </a:r>
          </a:p>
          <a:p>
            <a:r>
              <a:rPr lang="en-US" dirty="0"/>
              <a:t>The second stage is to priorities them by plotting them by power and interest and to plot them on a map. That is power against interest grid.</a:t>
            </a:r>
          </a:p>
          <a:p>
            <a:r>
              <a:rPr lang="en-US" dirty="0"/>
              <a:t>The third and final stage is to get an understanding of what motivates your stakeholders and how you need to win them around.</a:t>
            </a:r>
          </a:p>
          <a:p>
            <a:r>
              <a:rPr lang="en-US" dirty="0"/>
              <a:t>Understanding stakeholders' role is very important. Hey can be internal or external with their influence.</a:t>
            </a:r>
          </a:p>
          <a:p>
            <a:r>
              <a:rPr lang="en-US" dirty="0"/>
              <a:t>There are two types of stakeholders in a company's business operations. The internal and the external stakeholders.</a:t>
            </a:r>
          </a:p>
          <a:p>
            <a:r>
              <a:rPr lang="en-US" dirty="0"/>
              <a:t>Internal stakeholders are people whose interest is directly in relation to the company. They are the employers, owners of the company or the investors. </a:t>
            </a:r>
          </a:p>
          <a:p>
            <a:r>
              <a:rPr lang="en-US" dirty="0"/>
              <a:t>External stakeholders are less affected people, but their actions somehow affect the outcome of the business. They are the suppliers, the creditors, the public groups.</a:t>
            </a:r>
          </a:p>
          <a:p>
            <a:r>
              <a:rPr lang="en-US" dirty="0"/>
              <a:t>Internal stakeholders' example may be a firm deciding to invest some amount of money into the company for a profit return. The return hinges on the profit or loss of the company. He is a vested interest of the company, in this case he has somehow some influence in the decisions of the company.</a:t>
            </a:r>
          </a:p>
          <a:p>
            <a:r>
              <a:rPr lang="en-US" dirty="0"/>
              <a:t>External stakeholders normally do not have a direct relationship with the existing company. They are mostly affected by the operation of the company.  A typical example can be emission of carbon dioxide from the company which is consumption by the population around the company. In this way they have a say on how the gases should be emitted because of their impact on the environment.  Government making policies for the company also becomes an external stakeholder without a clear link to the company. When the company makes policies of carbon emissions, the decision affects the operation of the company does drawing the government indirectly into the affairs of the company making him an external stakeholder.</a:t>
            </a:r>
          </a:p>
          <a:p>
            <a:r>
              <a:rPr lang="en-US" dirty="0"/>
              <a:t>But stakeholders sometimes have issues at hand which need the attention of the corporation.</a:t>
            </a:r>
            <a:br>
              <a:rPr lang="en-US" dirty="0">
                <a:cs typeface="+mn-lt"/>
              </a:rPr>
            </a:br>
            <a:r>
              <a:rPr lang="en-US" dirty="0"/>
              <a:t>A situation is when a company has numerous stakeholders there is always conflict of interest among themselves. When the primary aim of the company is making maximum profit from the perspective of its shareholders, they try to cut the labor cost by reducing the number of workers to enhance the value of the shareholder. By reducing the number of workers, the workers need to use extra strength and extra hours, this makes the employees complain as well.</a:t>
            </a:r>
          </a:p>
          <a:p>
            <a:r>
              <a:rPr lang="en-US" dirty="0"/>
              <a:t>But in most cases efficient companies try to manage the interest and the expectation together of their stakeholders.</a:t>
            </a:r>
          </a:p>
          <a:p>
            <a:r>
              <a:rPr lang="en-US" dirty="0"/>
              <a:t>Shareholders are also stakeholders, but they are bound to the company for a specific time period. When the company is not doing well, he can choice to sell his share in the company and work of the company nut a stakeholder is bound to the company for a lengthy period.</a:t>
            </a:r>
          </a:p>
          <a:p>
            <a:endParaRPr lang="en-US" dirty="0">
              <a:cs typeface="Calibri"/>
            </a:endParaRPr>
          </a:p>
        </p:txBody>
      </p:sp>
      <p:sp>
        <p:nvSpPr>
          <p:cNvPr id="4" name="Slide Number Placeholder 3"/>
          <p:cNvSpPr>
            <a:spLocks noGrp="1"/>
          </p:cNvSpPr>
          <p:nvPr>
            <p:ph type="sldNum" sz="quarter" idx="5"/>
          </p:nvPr>
        </p:nvSpPr>
        <p:spPr/>
        <p:txBody>
          <a:bodyPr/>
          <a:lstStyle/>
          <a:p>
            <a:fld id="{D22F7588-3A5A-4F41-B138-E63FA8D9B158}" type="slidenum">
              <a:rPr lang="en-US"/>
              <a:t>3</a:t>
            </a:fld>
            <a:endParaRPr lang="en-US"/>
          </a:p>
        </p:txBody>
      </p:sp>
    </p:spTree>
    <p:extLst>
      <p:ext uri="{BB962C8B-B14F-4D97-AF65-F5344CB8AC3E}">
        <p14:creationId xmlns:p14="http://schemas.microsoft.com/office/powerpoint/2010/main" val="3440225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is success</a:t>
            </a:r>
            <a:endParaRPr lang="en-US" dirty="0"/>
          </a:p>
          <a:p>
            <a:endParaRPr lang="en-US" dirty="0"/>
          </a:p>
          <a:p>
            <a:r>
              <a:rPr lang="en-US"/>
              <a:t>What is the meaning of success.</a:t>
            </a:r>
            <a:endParaRPr lang="en-US" dirty="0"/>
          </a:p>
          <a:p>
            <a:r>
              <a:rPr lang="en-US"/>
              <a:t>I can define success as a state where someone becomes happy after achieving a goal or being content with his achievement and attributes.</a:t>
            </a:r>
            <a:endParaRPr lang="en-US" dirty="0"/>
          </a:p>
          <a:p>
            <a:r>
              <a:rPr lang="en-US"/>
              <a:t>It can also mean achieving a target or an ambition, mostly with some people it can mean achieving money and fame but in other situations it can mean accomplishing a task of monetary worth. Others may describe it as losing weight or gaining weight, others will say becoming healthier. To be happy in life one must acquire a certain level of success which is not only money although it helps.</a:t>
            </a:r>
            <a:endParaRPr lang="en-US" dirty="0"/>
          </a:p>
          <a:p>
            <a:r>
              <a:rPr lang="en-US"/>
              <a:t>A version of success we can say is also financial independent and striving for it in one's life endeavor can help in it achieving it.</a:t>
            </a:r>
            <a:endParaRPr lang="en-US" dirty="0"/>
          </a:p>
          <a:p>
            <a:r>
              <a:rPr lang="en-US"/>
              <a:t>Success comes about with motivation and trying harder and better in our life activities. From school right down home and with our relationships. Noting nothing comes in life easier but it takes determination, ambitions and strives to achieve good life called success. That is being excellent in all aspects of life.</a:t>
            </a:r>
            <a:endParaRPr lang="en-US" dirty="0"/>
          </a:p>
          <a:p>
            <a:r>
              <a:rPr lang="en-US"/>
              <a:t>What is the true meaning of success: The dictionary may define success as someone having attained enough wealth, prosperity and fame but i may define success as having been satisfied in attaining one's life desire. In visions and goals everyone has the potential to reach them, but it needs consistency and frequency in creating what we call success.</a:t>
            </a:r>
            <a:endParaRPr lang="en-US" dirty="0"/>
          </a:p>
          <a:p>
            <a:r>
              <a:rPr lang="en-US"/>
              <a:t>We normally identify people of achieved success, those are people on top of their career, mostly famous or with plenty of cash to spend or both. Usually that is how many people define success in life. Many have other ways of describing success which apply to each and every one of us.</a:t>
            </a:r>
            <a:endParaRPr lang="en-US" dirty="0"/>
          </a:p>
          <a:p>
            <a:r>
              <a:rPr lang="en-US"/>
              <a:t>Everyone is with the way he or she may define success, different things for different people usually come into play but there is only one underlying subject that binds them all together. That subject is defined as hard work. Hardwork comes about with” Giving a task your best efforts to deliver results with maximum efficiency per unit of time”.</a:t>
            </a:r>
            <a:endParaRPr lang="en-US" dirty="0"/>
          </a:p>
          <a:p>
            <a:r>
              <a:rPr lang="en-US"/>
              <a:t>What is success and how to achieve it: A consistent effort with work is very necessary to achieve success, normally it comes with hard work, determination and strategic ambitions.</a:t>
            </a:r>
            <a:endParaRPr lang="en-US" dirty="0"/>
          </a:p>
          <a:p>
            <a:r>
              <a:rPr lang="en-US"/>
              <a:t>Achieving success needs dreaming big and acting towards these visions and goals step by step until it becomes a reality. Thinking big and persistent actions can generate these results.</a:t>
            </a:r>
            <a:br>
              <a:rPr lang="en-US" dirty="0"/>
            </a:br>
            <a:r>
              <a:rPr lang="en-US"/>
              <a:t>When one talks of successful people, it implies people working on a daily basis over the years before achieving their results or goals. Never be discouraged if one has not achieved his or her goals.</a:t>
            </a:r>
            <a:endParaRPr lang="en-US" dirty="0"/>
          </a:p>
          <a:p>
            <a:r>
              <a:rPr lang="en-US"/>
              <a:t>Real Success in life consists of living the way one wants to live, being happy and content with what one has and not being able to achieve what may deny your happiness.</a:t>
            </a:r>
            <a:endParaRPr lang="en-US" dirty="0"/>
          </a:p>
          <a:p>
            <a:r>
              <a:rPr lang="en-US"/>
              <a:t>Becoming one percent richer every day is a real success. What is necessary about success is about attaining how one defines success since it depends on how everybody understands success and how to achieve it. Attaining one standard of greatness also comes into play here. Everyone who wants to be successful in life needs to find out how she or he wants his success to go about in achieving it.” Work every day to complete at least one to three days that will put you one step closer to your vision”.</a:t>
            </a:r>
            <a:endParaRPr lang="en-US" dirty="0"/>
          </a:p>
          <a:p>
            <a:endParaRPr lang="en-US" dirty="0"/>
          </a:p>
          <a:p>
            <a:r>
              <a:rPr lang="en-US"/>
              <a:t>What is the key to success:</a:t>
            </a:r>
            <a:endParaRPr lang="en-US" dirty="0"/>
          </a:p>
          <a:p>
            <a:r>
              <a:rPr lang="en-US"/>
              <a:t>When a project is being worked on for and over a long period of time with consistency and frequency it is term as a success. Listening to motivators speakers aids in becoming successful but one needs to turn it into hard work to achieve a better result.</a:t>
            </a:r>
            <a:endParaRPr lang="en-US" dirty="0"/>
          </a:p>
          <a:p>
            <a:r>
              <a:rPr lang="en-US"/>
              <a:t>People of success are successful when they turn their dreams into self-discipline and their will power of fear of failure. When one puts all these issues into play success is overcome at one stage in life. Avoid anybody or anything on your way to success since there might be people who may come your way but may not like your success or progress.</a:t>
            </a:r>
            <a:endParaRPr lang="en-US" dirty="0"/>
          </a:p>
          <a:p>
            <a:r>
              <a:rPr lang="en-US"/>
              <a:t>Frankly speaking, the key to success is through hard work with consistent efforts and action over a lengthy period of time. With this practice one is bound to overcome difficulties associated with failure in success. This key is doing what is necessary that makes you happy. When one is happy with what he or she does every day without stress including your daily chasing of your programmed goals, these gives you extra energy and pushes you towards your future, happiness and achievement.</a:t>
            </a:r>
            <a:endParaRPr lang="en-US" dirty="0"/>
          </a:p>
          <a:p>
            <a:r>
              <a:rPr lang="en-US"/>
              <a:t>The pinnacle of life achievement depends on the importance of successful life. Success is very important, and it helps you to avoid negativity with failure and makes life miserable and tasteless so it's sweet to always chase goodness coupled with success. Others have been able to make it through their hard work and consistency successfully so there should be no excuse in trying to achieve the good things in life Concentrate on whatever good thing you are doing positively since the means will justify the results. Endurance and longevity are associated with life since it needs time to achieve results, but with a good attitude of hard work, hope, dedication, positivity, selflessness one can be able to attain the status of riches or success.</a:t>
            </a:r>
            <a:endParaRPr lang="en-US" dirty="0"/>
          </a:p>
          <a:p>
            <a:r>
              <a:rPr lang="en-US"/>
              <a:t>When one reads or listens to the works of various billionaires and successful entrepreneurs like Bill Gates, one can see they achieve their success through their hard work and consistency. Not everyone wants to be a billionaire but living happily filled with love the end results of hard work become a reality.</a:t>
            </a:r>
            <a:endParaRPr lang="en-US" dirty="0"/>
          </a:p>
          <a:p>
            <a:endParaRPr lang="en-US" dirty="0"/>
          </a:p>
          <a:p>
            <a:r>
              <a:rPr lang="en-US"/>
              <a:t>Pygmalion efforts</a:t>
            </a:r>
            <a:endParaRPr lang="en-US" dirty="0"/>
          </a:p>
          <a:p>
            <a:r>
              <a:rPr lang="en-US"/>
              <a:t>Reseach also show that Pygmalion efforts have also play roles in successful people that is by expecting high and more in a society it helps your expectations to be more and enhances riches and successful while less or low expectation brings about low performance with is associated with failure and poverty.</a:t>
            </a:r>
            <a:endParaRPr lang="en-US" dirty="0"/>
          </a:p>
          <a:p>
            <a:r>
              <a:rPr lang="en-US"/>
              <a:t>These efforts of Pygmalion have helped sports psychologists to achieve better results with their players, managements and business have also helped with these efforts since it brings about competitions.</a:t>
            </a:r>
            <a:endParaRPr lang="en-US" dirty="0"/>
          </a:p>
          <a:p>
            <a:r>
              <a:rPr lang="en-US"/>
              <a:t>Pygmalion promotes healthy atmospheres in pushing people in acquiring wealth in terms of success.</a:t>
            </a:r>
            <a:endParaRPr lang="en-US" dirty="0"/>
          </a:p>
          <a:p>
            <a:r>
              <a:rPr lang="en-US"/>
              <a:t>These effects also imply that better results are expected from us and require us to work harder to get the needed results. Leaders, authority figures and role models with these efforts work harder to achieve fame and success.</a:t>
            </a:r>
            <a:endParaRPr lang="en-US" dirty="0"/>
          </a:p>
          <a:p>
            <a:r>
              <a:rPr lang="en-US"/>
              <a:t>These effects demonstrate power expectations as well as encouraging us to do better. It's also enabled us to perform better since you are being labelled to perform higher and better. Case study is Manchester city winning four different competitions because of these effects.</a:t>
            </a:r>
            <a:endParaRPr lang="en-US" dirty="0"/>
          </a:p>
          <a:p>
            <a:r>
              <a:rPr lang="en-US"/>
              <a:t>Their outlook towards these players on their efforts place them in high esteem in terms of comparing. This encourages the players to feel bigger in terms of motivation, allowing them to act better towards success. Behavior of these players influence their beliefs which at the end of the day brings better expectations. So high expectations from their reactions bring about high results.</a:t>
            </a:r>
            <a:endParaRPr lang="en-US" dirty="0"/>
          </a:p>
          <a:p>
            <a:r>
              <a:rPr lang="en-US"/>
              <a:t>A teacher's expectation can be used as an example to show how these effects work on students and their output in classrooms and after their studies. The expectations of students from the teacher can be grouped into four groups.</a:t>
            </a:r>
            <a:endParaRPr lang="en-US" dirty="0"/>
          </a:p>
          <a:p>
            <a:pPr marL="285750" indent="-285750">
              <a:buFont typeface="Arial"/>
              <a:buChar char="•"/>
            </a:pPr>
            <a:r>
              <a:rPr lang="en-US"/>
              <a:t> Climate   2. Feedback 3. Input 4. Output</a:t>
            </a:r>
            <a:endParaRPr lang="en-US" dirty="0"/>
          </a:p>
          <a:p>
            <a:r>
              <a:rPr lang="en-US"/>
              <a:t>In the situation of climate, the teacher creates the climate of expectation and by not communicating verbally and making eye contacts, it signals a direction to the student which brings about positive results. The student becomes aware of the contact with the teacher and reacts to it to get a good result.</a:t>
            </a:r>
            <a:endParaRPr lang="en-US" dirty="0"/>
          </a:p>
          <a:p>
            <a:r>
              <a:rPr lang="en-US"/>
              <a:t>In the situation of feedback, this is a response given to the students; more praise and feedback from the teacher is needed from high expected students. This is a good sign of encouragement bringing about good results.</a:t>
            </a:r>
            <a:endParaRPr lang="en-US" dirty="0"/>
          </a:p>
          <a:p>
            <a:r>
              <a:rPr lang="en-US"/>
              <a:t>In the situation of input is where more effort and energy to highly expected students brings about good results. Teachers in this situation loads assignments on students which helps the students to come out good by working on the loads of assignment given.</a:t>
            </a:r>
            <a:endParaRPr lang="en-US" dirty="0"/>
          </a:p>
          <a:p>
            <a:r>
              <a:rPr lang="en-US"/>
              <a:t>Good remarks from teachers to students occur by saying good things of remarks, it encourages the students to perform better and makes them to be more productive.</a:t>
            </a:r>
            <a:endParaRPr lang="en-US" dirty="0"/>
          </a:p>
          <a:p>
            <a:endParaRPr lang="en-US" dirty="0"/>
          </a:p>
          <a:p>
            <a:r>
              <a:rPr lang="en-US"/>
              <a:t>Success and well being</a:t>
            </a:r>
            <a:endParaRPr lang="en-US" dirty="0"/>
          </a:p>
          <a:p>
            <a:r>
              <a:rPr lang="en-US"/>
              <a:t>Well-being is the state of being comfortable, healthy and happy. We strive for riches but in reality, we want well-being and good living. These can be money, fame, positive status in a society. Wellbeing can never accompany success because one can be successful and lacks wellbeing in terms of health and social outlook may be poor in terms of output in dressing or health wise may be poor. Well-being is equitable distribution of resources. It is also whereby someone has good health, happiness and prosperity. Being able to manage stress and having good mental health with high life satisfaction. Just feeling healthy is also classified as well.</a:t>
            </a:r>
            <a:endParaRPr lang="en-US" dirty="0"/>
          </a:p>
          <a:p>
            <a:r>
              <a:rPr lang="en-US"/>
              <a:t>Everybody needs it because it includes many good and positive things. Feeling happy, healthy and socially connected is a sign of well.</a:t>
            </a:r>
            <a:endParaRPr lang="en-US" dirty="0"/>
          </a:p>
          <a:p>
            <a:r>
              <a:rPr lang="en-US"/>
              <a:t>Eating good food and not junk food brings in the status of well-being.</a:t>
            </a:r>
            <a:endParaRPr lang="en-US" dirty="0"/>
          </a:p>
          <a:p>
            <a:r>
              <a:rPr lang="en-US"/>
              <a:t>We can define5 groups of well beings:</a:t>
            </a:r>
            <a:endParaRPr lang="en-US" dirty="0"/>
          </a:p>
          <a:p>
            <a:r>
              <a:rPr lang="en-US"/>
              <a:t>1.emotional</a:t>
            </a:r>
            <a:endParaRPr lang="en-US" dirty="0"/>
          </a:p>
          <a:p>
            <a:r>
              <a:rPr lang="en-US"/>
              <a:t>2.physical</a:t>
            </a:r>
            <a:endParaRPr lang="en-US" dirty="0"/>
          </a:p>
          <a:p>
            <a:r>
              <a:rPr lang="en-US"/>
              <a:t>3.social</a:t>
            </a:r>
            <a:endParaRPr lang="en-US" dirty="0"/>
          </a:p>
          <a:p>
            <a:r>
              <a:rPr lang="en-US"/>
              <a:t>4.workplace and</a:t>
            </a:r>
            <a:endParaRPr lang="en-US" dirty="0"/>
          </a:p>
          <a:p>
            <a:r>
              <a:rPr lang="en-US"/>
              <a:t>5. society well being</a:t>
            </a:r>
            <a:endParaRPr lang="en-US" dirty="0"/>
          </a:p>
          <a:p>
            <a:endParaRPr lang="en-US" dirty="0"/>
          </a:p>
          <a:p>
            <a:r>
              <a:rPr lang="en-US"/>
              <a:t>Ref 1. Motivate 13.03.2020</a:t>
            </a:r>
            <a:endParaRPr lang="en-US" dirty="0"/>
          </a:p>
          <a:p>
            <a:r>
              <a:rPr lang="en-US"/>
              <a:t>Ref2.Travis Bradberry March 24,2022</a:t>
            </a:r>
            <a:endParaRPr lang="en-US" dirty="0"/>
          </a:p>
          <a:p>
            <a:r>
              <a:rPr lang="en-US"/>
              <a:t>Ref 3. Tchiki Davis jan2,2019</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2F7588-3A5A-4F41-B138-E63FA8D9B158}" type="slidenum">
              <a:rPr lang="en-US"/>
              <a:t>4</a:t>
            </a:fld>
            <a:endParaRPr lang="en-US"/>
          </a:p>
        </p:txBody>
      </p:sp>
    </p:spTree>
    <p:extLst>
      <p:ext uri="{BB962C8B-B14F-4D97-AF65-F5344CB8AC3E}">
        <p14:creationId xmlns:p14="http://schemas.microsoft.com/office/powerpoint/2010/main" val="1932598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ea typeface="Calibri Light"/>
                <a:cs typeface="Calibri Light"/>
              </a:rPr>
              <a:t>Task1</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US" dirty="0">
                <a:ea typeface="Calibri"/>
                <a:cs typeface="Calibri"/>
              </a:rPr>
              <a:t>Ideas and values</a:t>
            </a:r>
          </a:p>
          <a:p>
            <a:r>
              <a:rPr lang="en-US" dirty="0">
                <a:ea typeface="Calibri"/>
                <a:cs typeface="Calibri"/>
              </a:rPr>
              <a:t>How innovation changes the world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3410B-E02F-2B55-2B4A-5A418BFD2553}"/>
              </a:ext>
            </a:extLst>
          </p:cNvPr>
          <p:cNvSpPr>
            <a:spLocks noGrp="1"/>
          </p:cNvSpPr>
          <p:nvPr>
            <p:ph type="title"/>
          </p:nvPr>
        </p:nvSpPr>
        <p:spPr/>
        <p:txBody>
          <a:bodyPr/>
          <a:lstStyle/>
          <a:p>
            <a:r>
              <a:rPr lang="en-US" dirty="0">
                <a:cs typeface="Calibri Light"/>
              </a:rPr>
              <a:t>                              Task 2</a:t>
            </a:r>
            <a:endParaRPr lang="en-US" dirty="0"/>
          </a:p>
        </p:txBody>
      </p:sp>
      <p:sp>
        <p:nvSpPr>
          <p:cNvPr id="3" name="Content Placeholder 2">
            <a:extLst>
              <a:ext uri="{FF2B5EF4-FFF2-40B4-BE49-F238E27FC236}">
                <a16:creationId xmlns:a16="http://schemas.microsoft.com/office/drawing/2014/main" id="{58A52CD4-8C54-3563-B5E9-BAE293DFA4DD}"/>
              </a:ext>
            </a:extLst>
          </p:cNvPr>
          <p:cNvSpPr>
            <a:spLocks noGrp="1"/>
          </p:cNvSpPr>
          <p:nvPr>
            <p:ph idx="1"/>
          </p:nvPr>
        </p:nvSpPr>
        <p:spPr/>
        <p:txBody>
          <a:bodyPr vert="horz" lIns="91440" tIns="45720" rIns="91440" bIns="45720" rtlCol="0" anchor="t">
            <a:normAutofit/>
          </a:bodyPr>
          <a:lstStyle/>
          <a:p>
            <a:r>
              <a:rPr lang="en-US" dirty="0">
                <a:cs typeface="Calibri"/>
              </a:rPr>
              <a:t>             Change making- The Act Of Creating Value</a:t>
            </a:r>
            <a:endParaRPr lang="en-US" dirty="0"/>
          </a:p>
        </p:txBody>
      </p:sp>
    </p:spTree>
    <p:extLst>
      <p:ext uri="{BB962C8B-B14F-4D97-AF65-F5344CB8AC3E}">
        <p14:creationId xmlns:p14="http://schemas.microsoft.com/office/powerpoint/2010/main" val="3940454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420D5-ECB3-C825-4F48-EFC887124FD3}"/>
              </a:ext>
            </a:extLst>
          </p:cNvPr>
          <p:cNvSpPr>
            <a:spLocks noGrp="1"/>
          </p:cNvSpPr>
          <p:nvPr>
            <p:ph type="title"/>
          </p:nvPr>
        </p:nvSpPr>
        <p:spPr/>
        <p:txBody>
          <a:bodyPr/>
          <a:lstStyle/>
          <a:p>
            <a:r>
              <a:rPr lang="en-US" dirty="0">
                <a:cs typeface="Calibri Light"/>
              </a:rPr>
              <a:t>                                 Task 3</a:t>
            </a:r>
            <a:endParaRPr lang="en-US" dirty="0"/>
          </a:p>
        </p:txBody>
      </p:sp>
      <p:sp>
        <p:nvSpPr>
          <p:cNvPr id="5" name="Content Placeholder 4">
            <a:extLst>
              <a:ext uri="{FF2B5EF4-FFF2-40B4-BE49-F238E27FC236}">
                <a16:creationId xmlns:a16="http://schemas.microsoft.com/office/drawing/2014/main" id="{E68FF22C-A310-4A36-EEB2-7B4BFE4F8A78}"/>
              </a:ext>
            </a:extLst>
          </p:cNvPr>
          <p:cNvSpPr>
            <a:spLocks noGrp="1"/>
          </p:cNvSpPr>
          <p:nvPr>
            <p:ph idx="1"/>
          </p:nvPr>
        </p:nvSpPr>
        <p:spPr/>
        <p:txBody>
          <a:bodyPr vert="horz" lIns="91440" tIns="45720" rIns="91440" bIns="45720" rtlCol="0" anchor="t">
            <a:normAutofit/>
          </a:bodyPr>
          <a:lstStyle/>
          <a:p>
            <a:r>
              <a:rPr lang="en-US" dirty="0">
                <a:ea typeface="Calibri"/>
                <a:cs typeface="Calibri"/>
              </a:rPr>
              <a:t>                       Changer makers of the world</a:t>
            </a:r>
            <a:endParaRPr lang="en-US" dirty="0"/>
          </a:p>
        </p:txBody>
      </p:sp>
    </p:spTree>
    <p:extLst>
      <p:ext uri="{BB962C8B-B14F-4D97-AF65-F5344CB8AC3E}">
        <p14:creationId xmlns:p14="http://schemas.microsoft.com/office/powerpoint/2010/main" val="3282925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728C-224E-6F57-165F-6A2611FD7E5A}"/>
              </a:ext>
            </a:extLst>
          </p:cNvPr>
          <p:cNvSpPr>
            <a:spLocks noGrp="1"/>
          </p:cNvSpPr>
          <p:nvPr>
            <p:ph type="title"/>
          </p:nvPr>
        </p:nvSpPr>
        <p:spPr/>
        <p:txBody>
          <a:bodyPr/>
          <a:lstStyle/>
          <a:p>
            <a:r>
              <a:rPr lang="en-US" dirty="0">
                <a:cs typeface="Calibri Light"/>
              </a:rPr>
              <a:t>                                Task 4</a:t>
            </a:r>
            <a:endParaRPr lang="en-US" dirty="0"/>
          </a:p>
        </p:txBody>
      </p:sp>
      <p:sp>
        <p:nvSpPr>
          <p:cNvPr id="3" name="Content Placeholder 2">
            <a:extLst>
              <a:ext uri="{FF2B5EF4-FFF2-40B4-BE49-F238E27FC236}">
                <a16:creationId xmlns:a16="http://schemas.microsoft.com/office/drawing/2014/main" id="{74D2A46D-C32C-4163-A486-0E245109CFA3}"/>
              </a:ext>
            </a:extLst>
          </p:cNvPr>
          <p:cNvSpPr>
            <a:spLocks noGrp="1"/>
          </p:cNvSpPr>
          <p:nvPr>
            <p:ph idx="1"/>
          </p:nvPr>
        </p:nvSpPr>
        <p:spPr/>
        <p:txBody>
          <a:bodyPr vert="horz" lIns="91440" tIns="45720" rIns="91440" bIns="45720" rtlCol="0" anchor="t">
            <a:normAutofit/>
          </a:bodyPr>
          <a:lstStyle/>
          <a:p>
            <a:r>
              <a:rPr lang="en-US" sz="2400" dirty="0">
                <a:ea typeface="Calibri"/>
                <a:cs typeface="Calibri"/>
              </a:rPr>
              <a:t>                                                              What is success              </a:t>
            </a:r>
            <a:endParaRPr lang="en-US" dirty="0"/>
          </a:p>
          <a:p>
            <a:r>
              <a:rPr lang="en-US" sz="1200" dirty="0">
                <a:ea typeface="Calibri"/>
                <a:cs typeface="Calibri"/>
              </a:rPr>
              <a:t>                                                                                               </a:t>
            </a:r>
            <a:r>
              <a:rPr lang="en-US" sz="2400" dirty="0">
                <a:ea typeface="Calibri"/>
                <a:cs typeface="Calibri"/>
              </a:rPr>
              <a:t> What is the meaning of success</a:t>
            </a:r>
          </a:p>
          <a:p>
            <a:endParaRPr lang="en-US" sz="2400" dirty="0">
              <a:ea typeface="Calibri"/>
              <a:cs typeface="Calibri"/>
            </a:endParaRPr>
          </a:p>
        </p:txBody>
      </p:sp>
    </p:spTree>
    <p:extLst>
      <p:ext uri="{BB962C8B-B14F-4D97-AF65-F5344CB8AC3E}">
        <p14:creationId xmlns:p14="http://schemas.microsoft.com/office/powerpoint/2010/main" val="33381062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4</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Task1</vt:lpstr>
      <vt:lpstr>                              Task 2</vt:lpstr>
      <vt:lpstr>                                 Task 3</vt:lpstr>
      <vt:lpstr>                                Task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176</cp:revision>
  <dcterms:created xsi:type="dcterms:W3CDTF">2023-07-11T08:09:51Z</dcterms:created>
  <dcterms:modified xsi:type="dcterms:W3CDTF">2023-07-12T14:39:14Z</dcterms:modified>
</cp:coreProperties>
</file>