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4"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B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84"/>
  </p:normalViewPr>
  <p:slideViewPr>
    <p:cSldViewPr snapToGrid="0">
      <p:cViewPr varScale="1">
        <p:scale>
          <a:sx n="106" d="100"/>
          <a:sy n="106" d="100"/>
        </p:scale>
        <p:origin x="79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ata3.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diagrams/_rels/data6.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2.png"/><Relationship Id="rId7" Type="http://schemas.openxmlformats.org/officeDocument/2006/relationships/image" Target="../media/image29.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8.svg"/><Relationship Id="rId5" Type="http://schemas.openxmlformats.org/officeDocument/2006/relationships/image" Target="../media/image27.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31.png"/></Relationships>
</file>

<file path=ppt/diagrams/_rels/data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8.svg"/><Relationship Id="rId5" Type="http://schemas.openxmlformats.org/officeDocument/2006/relationships/image" Target="../media/image37.png"/><Relationship Id="rId4" Type="http://schemas.openxmlformats.org/officeDocument/2006/relationships/image" Target="../media/image36.svg"/></Relationships>
</file>

<file path=ppt/diagrams/_rels/drawing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3.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diagrams/_rels/drawing6.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2.png"/><Relationship Id="rId7" Type="http://schemas.openxmlformats.org/officeDocument/2006/relationships/image" Target="../media/image29.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8.svg"/><Relationship Id="rId5" Type="http://schemas.openxmlformats.org/officeDocument/2006/relationships/image" Target="../media/image27.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31.png"/></Relationships>
</file>

<file path=ppt/diagrams/_rels/drawing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8.svg"/><Relationship Id="rId5" Type="http://schemas.openxmlformats.org/officeDocument/2006/relationships/image" Target="../media/image37.png"/><Relationship Id="rId4" Type="http://schemas.openxmlformats.org/officeDocument/2006/relationships/image" Target="../media/image36.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4282AE-0DE5-49C2-896C-D6DE92B9805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79C5984A-2836-419D-B662-AC687FECFD51}">
      <dgm:prSet/>
      <dgm:spPr/>
      <dgm:t>
        <a:bodyPr/>
        <a:lstStyle/>
        <a:p>
          <a:r>
            <a:rPr lang="en-GB" dirty="0"/>
            <a:t>Welcome and introduction to the topic</a:t>
          </a:r>
          <a:endParaRPr lang="en-US" dirty="0"/>
        </a:p>
      </dgm:t>
    </dgm:pt>
    <dgm:pt modelId="{16A43050-1612-4F2A-82F1-79A3B9CDD2C4}" type="parTrans" cxnId="{CE560CEE-0E40-4300-86C5-86C8696CD01A}">
      <dgm:prSet/>
      <dgm:spPr/>
      <dgm:t>
        <a:bodyPr/>
        <a:lstStyle/>
        <a:p>
          <a:endParaRPr lang="en-US"/>
        </a:p>
      </dgm:t>
    </dgm:pt>
    <dgm:pt modelId="{6C67D6A9-EDDE-4F3E-BA1E-61A58ED665AF}" type="sibTrans" cxnId="{CE560CEE-0E40-4300-86C5-86C8696CD01A}">
      <dgm:prSet/>
      <dgm:spPr/>
      <dgm:t>
        <a:bodyPr/>
        <a:lstStyle/>
        <a:p>
          <a:endParaRPr lang="en-US"/>
        </a:p>
      </dgm:t>
    </dgm:pt>
    <dgm:pt modelId="{056D2DBC-B237-4845-A096-A8705E4F0B2C}">
      <dgm:prSet/>
      <dgm:spPr/>
      <dgm:t>
        <a:bodyPr/>
        <a:lstStyle/>
        <a:p>
          <a:r>
            <a:rPr lang="en-GB"/>
            <a:t>Brief overview of technology in modern business</a:t>
          </a:r>
          <a:endParaRPr lang="en-US"/>
        </a:p>
      </dgm:t>
    </dgm:pt>
    <dgm:pt modelId="{6D71A1A7-31D7-4ACB-B6AD-F33B68F58F47}" type="parTrans" cxnId="{B8F29399-62E9-45CB-A5CD-DC2633DF1753}">
      <dgm:prSet/>
      <dgm:spPr/>
      <dgm:t>
        <a:bodyPr/>
        <a:lstStyle/>
        <a:p>
          <a:endParaRPr lang="en-US"/>
        </a:p>
      </dgm:t>
    </dgm:pt>
    <dgm:pt modelId="{B542CABB-0AD4-4266-A0E3-E53BB2530A08}" type="sibTrans" cxnId="{B8F29399-62E9-45CB-A5CD-DC2633DF1753}">
      <dgm:prSet/>
      <dgm:spPr/>
      <dgm:t>
        <a:bodyPr/>
        <a:lstStyle/>
        <a:p>
          <a:endParaRPr lang="en-US"/>
        </a:p>
      </dgm:t>
    </dgm:pt>
    <dgm:pt modelId="{C6785BED-F790-47DF-96ED-BD79A592E60E}">
      <dgm:prSet/>
      <dgm:spPr/>
      <dgm:t>
        <a:bodyPr/>
        <a:lstStyle/>
        <a:p>
          <a:r>
            <a:rPr lang="en-GB"/>
            <a:t>Importance of learning and development (L&amp;D)</a:t>
          </a:r>
          <a:endParaRPr lang="en-US"/>
        </a:p>
      </dgm:t>
    </dgm:pt>
    <dgm:pt modelId="{E763143B-095A-423C-BDF7-7AB785F7DB6A}" type="parTrans" cxnId="{E980D210-657D-4D44-A1C1-3641F8C606BF}">
      <dgm:prSet/>
      <dgm:spPr/>
      <dgm:t>
        <a:bodyPr/>
        <a:lstStyle/>
        <a:p>
          <a:endParaRPr lang="en-US"/>
        </a:p>
      </dgm:t>
    </dgm:pt>
    <dgm:pt modelId="{3261968E-B70D-4245-9982-6F3090D9EC38}" type="sibTrans" cxnId="{E980D210-657D-4D44-A1C1-3641F8C606BF}">
      <dgm:prSet/>
      <dgm:spPr/>
      <dgm:t>
        <a:bodyPr/>
        <a:lstStyle/>
        <a:p>
          <a:endParaRPr lang="en-US"/>
        </a:p>
      </dgm:t>
    </dgm:pt>
    <dgm:pt modelId="{134EF8B2-71FC-478E-B634-E950F58DA065}">
      <dgm:prSet/>
      <dgm:spPr/>
      <dgm:t>
        <a:bodyPr/>
        <a:lstStyle/>
        <a:p>
          <a:r>
            <a:rPr lang="en-GB"/>
            <a:t>Purpose of the presentation</a:t>
          </a:r>
          <a:endParaRPr lang="en-US"/>
        </a:p>
      </dgm:t>
    </dgm:pt>
    <dgm:pt modelId="{D957216E-BA23-4CB6-9E7A-1EDF682947EB}" type="parTrans" cxnId="{F20BFDA1-E867-42B1-9C8A-2EA52CFE673E}">
      <dgm:prSet/>
      <dgm:spPr/>
      <dgm:t>
        <a:bodyPr/>
        <a:lstStyle/>
        <a:p>
          <a:endParaRPr lang="en-US"/>
        </a:p>
      </dgm:t>
    </dgm:pt>
    <dgm:pt modelId="{835CB5A1-FAA0-4864-B4E9-3348CCEC438C}" type="sibTrans" cxnId="{F20BFDA1-E867-42B1-9C8A-2EA52CFE673E}">
      <dgm:prSet/>
      <dgm:spPr/>
      <dgm:t>
        <a:bodyPr/>
        <a:lstStyle/>
        <a:p>
          <a:endParaRPr lang="en-US"/>
        </a:p>
      </dgm:t>
    </dgm:pt>
    <dgm:pt modelId="{D8B96A4C-C579-49E3-93CF-1694D03F022A}">
      <dgm:prSet/>
      <dgm:spPr/>
      <dgm:t>
        <a:bodyPr/>
        <a:lstStyle/>
        <a:p>
          <a:r>
            <a:rPr lang="en-GB"/>
            <a:t>Structure of the presentation</a:t>
          </a:r>
          <a:endParaRPr lang="en-US"/>
        </a:p>
      </dgm:t>
    </dgm:pt>
    <dgm:pt modelId="{E6E46F08-4C6F-4B3F-A819-C15C34BB890A}" type="parTrans" cxnId="{FA6FA06C-4EE1-427A-859D-7409D8FDBBE3}">
      <dgm:prSet/>
      <dgm:spPr/>
      <dgm:t>
        <a:bodyPr/>
        <a:lstStyle/>
        <a:p>
          <a:endParaRPr lang="en-US"/>
        </a:p>
      </dgm:t>
    </dgm:pt>
    <dgm:pt modelId="{63497385-B640-49C9-96E7-5AF11B917A19}" type="sibTrans" cxnId="{FA6FA06C-4EE1-427A-859D-7409D8FDBBE3}">
      <dgm:prSet/>
      <dgm:spPr/>
      <dgm:t>
        <a:bodyPr/>
        <a:lstStyle/>
        <a:p>
          <a:endParaRPr lang="en-US"/>
        </a:p>
      </dgm:t>
    </dgm:pt>
    <dgm:pt modelId="{F8150085-07D8-CD4A-AC6E-70D8FC33B57A}" type="pres">
      <dgm:prSet presAssocID="{314282AE-0DE5-49C2-896C-D6DE92B9805A}" presName="linear" presStyleCnt="0">
        <dgm:presLayoutVars>
          <dgm:animLvl val="lvl"/>
          <dgm:resizeHandles val="exact"/>
        </dgm:presLayoutVars>
      </dgm:prSet>
      <dgm:spPr/>
    </dgm:pt>
    <dgm:pt modelId="{9B90BEE9-8168-284D-8055-29DF59C44B7E}" type="pres">
      <dgm:prSet presAssocID="{79C5984A-2836-419D-B662-AC687FECFD51}" presName="parentText" presStyleLbl="node1" presStyleIdx="0" presStyleCnt="5">
        <dgm:presLayoutVars>
          <dgm:chMax val="0"/>
          <dgm:bulletEnabled val="1"/>
        </dgm:presLayoutVars>
      </dgm:prSet>
      <dgm:spPr/>
    </dgm:pt>
    <dgm:pt modelId="{840A0289-669C-364C-880E-8F2D37F1BCC9}" type="pres">
      <dgm:prSet presAssocID="{6C67D6A9-EDDE-4F3E-BA1E-61A58ED665AF}" presName="spacer" presStyleCnt="0"/>
      <dgm:spPr/>
    </dgm:pt>
    <dgm:pt modelId="{04F0B405-3859-8C4F-BBD2-49A46678A2C0}" type="pres">
      <dgm:prSet presAssocID="{056D2DBC-B237-4845-A096-A8705E4F0B2C}" presName="parentText" presStyleLbl="node1" presStyleIdx="1" presStyleCnt="5">
        <dgm:presLayoutVars>
          <dgm:chMax val="0"/>
          <dgm:bulletEnabled val="1"/>
        </dgm:presLayoutVars>
      </dgm:prSet>
      <dgm:spPr/>
    </dgm:pt>
    <dgm:pt modelId="{B7FDA592-BCF2-F94E-9A9A-EE55B9E60020}" type="pres">
      <dgm:prSet presAssocID="{B542CABB-0AD4-4266-A0E3-E53BB2530A08}" presName="spacer" presStyleCnt="0"/>
      <dgm:spPr/>
    </dgm:pt>
    <dgm:pt modelId="{1BC17692-7360-1F41-B73B-DE9C0A1A05C6}" type="pres">
      <dgm:prSet presAssocID="{C6785BED-F790-47DF-96ED-BD79A592E60E}" presName="parentText" presStyleLbl="node1" presStyleIdx="2" presStyleCnt="5">
        <dgm:presLayoutVars>
          <dgm:chMax val="0"/>
          <dgm:bulletEnabled val="1"/>
        </dgm:presLayoutVars>
      </dgm:prSet>
      <dgm:spPr/>
    </dgm:pt>
    <dgm:pt modelId="{D3C968BE-712F-A44D-A357-01F9ECAF2AB7}" type="pres">
      <dgm:prSet presAssocID="{3261968E-B70D-4245-9982-6F3090D9EC38}" presName="spacer" presStyleCnt="0"/>
      <dgm:spPr/>
    </dgm:pt>
    <dgm:pt modelId="{387C70ED-85D0-2A48-8CE3-15742B2221E8}" type="pres">
      <dgm:prSet presAssocID="{134EF8B2-71FC-478E-B634-E950F58DA065}" presName="parentText" presStyleLbl="node1" presStyleIdx="3" presStyleCnt="5">
        <dgm:presLayoutVars>
          <dgm:chMax val="0"/>
          <dgm:bulletEnabled val="1"/>
        </dgm:presLayoutVars>
      </dgm:prSet>
      <dgm:spPr/>
    </dgm:pt>
    <dgm:pt modelId="{0E87525E-7F94-E24B-98F0-9849F15C079B}" type="pres">
      <dgm:prSet presAssocID="{835CB5A1-FAA0-4864-B4E9-3348CCEC438C}" presName="spacer" presStyleCnt="0"/>
      <dgm:spPr/>
    </dgm:pt>
    <dgm:pt modelId="{4D4A31C6-C7A4-344A-9D54-3187A5948980}" type="pres">
      <dgm:prSet presAssocID="{D8B96A4C-C579-49E3-93CF-1694D03F022A}" presName="parentText" presStyleLbl="node1" presStyleIdx="4" presStyleCnt="5">
        <dgm:presLayoutVars>
          <dgm:chMax val="0"/>
          <dgm:bulletEnabled val="1"/>
        </dgm:presLayoutVars>
      </dgm:prSet>
      <dgm:spPr/>
    </dgm:pt>
  </dgm:ptLst>
  <dgm:cxnLst>
    <dgm:cxn modelId="{E980D210-657D-4D44-A1C1-3641F8C606BF}" srcId="{314282AE-0DE5-49C2-896C-D6DE92B9805A}" destId="{C6785BED-F790-47DF-96ED-BD79A592E60E}" srcOrd="2" destOrd="0" parTransId="{E763143B-095A-423C-BDF7-7AB785F7DB6A}" sibTransId="{3261968E-B70D-4245-9982-6F3090D9EC38}"/>
    <dgm:cxn modelId="{04465E40-1E74-C645-B12E-43FA27D7E5EC}" type="presOf" srcId="{134EF8B2-71FC-478E-B634-E950F58DA065}" destId="{387C70ED-85D0-2A48-8CE3-15742B2221E8}" srcOrd="0" destOrd="0" presId="urn:microsoft.com/office/officeart/2005/8/layout/vList2"/>
    <dgm:cxn modelId="{1458464E-87FD-5945-A01D-AE70D13BD951}" type="presOf" srcId="{79C5984A-2836-419D-B662-AC687FECFD51}" destId="{9B90BEE9-8168-284D-8055-29DF59C44B7E}" srcOrd="0" destOrd="0" presId="urn:microsoft.com/office/officeart/2005/8/layout/vList2"/>
    <dgm:cxn modelId="{A4536253-ED6E-D447-91AC-94E4E81A4174}" type="presOf" srcId="{056D2DBC-B237-4845-A096-A8705E4F0B2C}" destId="{04F0B405-3859-8C4F-BBD2-49A46678A2C0}" srcOrd="0" destOrd="0" presId="urn:microsoft.com/office/officeart/2005/8/layout/vList2"/>
    <dgm:cxn modelId="{FA6FA06C-4EE1-427A-859D-7409D8FDBBE3}" srcId="{314282AE-0DE5-49C2-896C-D6DE92B9805A}" destId="{D8B96A4C-C579-49E3-93CF-1694D03F022A}" srcOrd="4" destOrd="0" parTransId="{E6E46F08-4C6F-4B3F-A819-C15C34BB890A}" sibTransId="{63497385-B640-49C9-96E7-5AF11B917A19}"/>
    <dgm:cxn modelId="{70FEC686-29F5-2649-B8E1-6B2A1CCA2947}" type="presOf" srcId="{314282AE-0DE5-49C2-896C-D6DE92B9805A}" destId="{F8150085-07D8-CD4A-AC6E-70D8FC33B57A}" srcOrd="0" destOrd="0" presId="urn:microsoft.com/office/officeart/2005/8/layout/vList2"/>
    <dgm:cxn modelId="{B8F29399-62E9-45CB-A5CD-DC2633DF1753}" srcId="{314282AE-0DE5-49C2-896C-D6DE92B9805A}" destId="{056D2DBC-B237-4845-A096-A8705E4F0B2C}" srcOrd="1" destOrd="0" parTransId="{6D71A1A7-31D7-4ACB-B6AD-F33B68F58F47}" sibTransId="{B542CABB-0AD4-4266-A0E3-E53BB2530A08}"/>
    <dgm:cxn modelId="{F20BFDA1-E867-42B1-9C8A-2EA52CFE673E}" srcId="{314282AE-0DE5-49C2-896C-D6DE92B9805A}" destId="{134EF8B2-71FC-478E-B634-E950F58DA065}" srcOrd="3" destOrd="0" parTransId="{D957216E-BA23-4CB6-9E7A-1EDF682947EB}" sibTransId="{835CB5A1-FAA0-4864-B4E9-3348CCEC438C}"/>
    <dgm:cxn modelId="{55916DB7-0265-B445-9DA6-7DE81B7F8676}" type="presOf" srcId="{C6785BED-F790-47DF-96ED-BD79A592E60E}" destId="{1BC17692-7360-1F41-B73B-DE9C0A1A05C6}" srcOrd="0" destOrd="0" presId="urn:microsoft.com/office/officeart/2005/8/layout/vList2"/>
    <dgm:cxn modelId="{29856CE0-887E-8142-968B-6C5A23F6C9F8}" type="presOf" srcId="{D8B96A4C-C579-49E3-93CF-1694D03F022A}" destId="{4D4A31C6-C7A4-344A-9D54-3187A5948980}" srcOrd="0" destOrd="0" presId="urn:microsoft.com/office/officeart/2005/8/layout/vList2"/>
    <dgm:cxn modelId="{CE560CEE-0E40-4300-86C5-86C8696CD01A}" srcId="{314282AE-0DE5-49C2-896C-D6DE92B9805A}" destId="{79C5984A-2836-419D-B662-AC687FECFD51}" srcOrd="0" destOrd="0" parTransId="{16A43050-1612-4F2A-82F1-79A3B9CDD2C4}" sibTransId="{6C67D6A9-EDDE-4F3E-BA1E-61A58ED665AF}"/>
    <dgm:cxn modelId="{9F6D7286-3174-794D-83DB-5A2F3AF45B0C}" type="presParOf" srcId="{F8150085-07D8-CD4A-AC6E-70D8FC33B57A}" destId="{9B90BEE9-8168-284D-8055-29DF59C44B7E}" srcOrd="0" destOrd="0" presId="urn:microsoft.com/office/officeart/2005/8/layout/vList2"/>
    <dgm:cxn modelId="{657705A0-692B-964A-B082-E74BFD1E97C7}" type="presParOf" srcId="{F8150085-07D8-CD4A-AC6E-70D8FC33B57A}" destId="{840A0289-669C-364C-880E-8F2D37F1BCC9}" srcOrd="1" destOrd="0" presId="urn:microsoft.com/office/officeart/2005/8/layout/vList2"/>
    <dgm:cxn modelId="{EEA17E4A-265D-334E-A935-072D4F157B35}" type="presParOf" srcId="{F8150085-07D8-CD4A-AC6E-70D8FC33B57A}" destId="{04F0B405-3859-8C4F-BBD2-49A46678A2C0}" srcOrd="2" destOrd="0" presId="urn:microsoft.com/office/officeart/2005/8/layout/vList2"/>
    <dgm:cxn modelId="{FD97C545-2DA0-424C-A2EC-259BB38CDF77}" type="presParOf" srcId="{F8150085-07D8-CD4A-AC6E-70D8FC33B57A}" destId="{B7FDA592-BCF2-F94E-9A9A-EE55B9E60020}" srcOrd="3" destOrd="0" presId="urn:microsoft.com/office/officeart/2005/8/layout/vList2"/>
    <dgm:cxn modelId="{A203D6C6-C387-0946-9FA3-47C04EC52549}" type="presParOf" srcId="{F8150085-07D8-CD4A-AC6E-70D8FC33B57A}" destId="{1BC17692-7360-1F41-B73B-DE9C0A1A05C6}" srcOrd="4" destOrd="0" presId="urn:microsoft.com/office/officeart/2005/8/layout/vList2"/>
    <dgm:cxn modelId="{AB561E04-4B23-634C-A08F-963F897C33F5}" type="presParOf" srcId="{F8150085-07D8-CD4A-AC6E-70D8FC33B57A}" destId="{D3C968BE-712F-A44D-A357-01F9ECAF2AB7}" srcOrd="5" destOrd="0" presId="urn:microsoft.com/office/officeart/2005/8/layout/vList2"/>
    <dgm:cxn modelId="{E93B9760-3E05-7A49-A8E6-99459812841B}" type="presParOf" srcId="{F8150085-07D8-CD4A-AC6E-70D8FC33B57A}" destId="{387C70ED-85D0-2A48-8CE3-15742B2221E8}" srcOrd="6" destOrd="0" presId="urn:microsoft.com/office/officeart/2005/8/layout/vList2"/>
    <dgm:cxn modelId="{4E5F14BD-A11E-1C4C-A29D-413E3B589BE5}" type="presParOf" srcId="{F8150085-07D8-CD4A-AC6E-70D8FC33B57A}" destId="{0E87525E-7F94-E24B-98F0-9849F15C079B}" srcOrd="7" destOrd="0" presId="urn:microsoft.com/office/officeart/2005/8/layout/vList2"/>
    <dgm:cxn modelId="{B85B944D-E029-F042-8587-F4E55E297DF6}" type="presParOf" srcId="{F8150085-07D8-CD4A-AC6E-70D8FC33B57A}" destId="{4D4A31C6-C7A4-344A-9D54-3187A5948980}"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FC7A3ED-3941-4D29-AB9B-962F5C8FF643}"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DB5BF0CD-431D-4EBB-A745-BFE4A859439F}">
      <dgm:prSet/>
      <dgm:spPr/>
      <dgm:t>
        <a:bodyPr/>
        <a:lstStyle/>
        <a:p>
          <a:pPr>
            <a:lnSpc>
              <a:spcPct val="100000"/>
            </a:lnSpc>
          </a:pPr>
          <a:r>
            <a:rPr lang="en-GB"/>
            <a:t>Enhances accessibility and flexibility in learning</a:t>
          </a:r>
          <a:endParaRPr lang="en-US"/>
        </a:p>
      </dgm:t>
    </dgm:pt>
    <dgm:pt modelId="{B061A56F-9CF9-4796-AB27-DFA6AE371AA8}" type="parTrans" cxnId="{B1414892-DC93-455B-BD82-1FB6BDFEA7C7}">
      <dgm:prSet/>
      <dgm:spPr/>
      <dgm:t>
        <a:bodyPr/>
        <a:lstStyle/>
        <a:p>
          <a:endParaRPr lang="en-US"/>
        </a:p>
      </dgm:t>
    </dgm:pt>
    <dgm:pt modelId="{0CC7934A-5296-4E01-A84E-0B48180FD42C}" type="sibTrans" cxnId="{B1414892-DC93-455B-BD82-1FB6BDFEA7C7}">
      <dgm:prSet/>
      <dgm:spPr/>
      <dgm:t>
        <a:bodyPr/>
        <a:lstStyle/>
        <a:p>
          <a:endParaRPr lang="en-US"/>
        </a:p>
      </dgm:t>
    </dgm:pt>
    <dgm:pt modelId="{789BCE35-AA6A-43B4-BFF0-6FC7BE5F6DDC}">
      <dgm:prSet/>
      <dgm:spPr/>
      <dgm:t>
        <a:bodyPr/>
        <a:lstStyle/>
        <a:p>
          <a:pPr>
            <a:lnSpc>
              <a:spcPct val="100000"/>
            </a:lnSpc>
          </a:pPr>
          <a:r>
            <a:rPr lang="en-GB"/>
            <a:t>Facilitates personalized learning experiences</a:t>
          </a:r>
          <a:endParaRPr lang="en-US"/>
        </a:p>
      </dgm:t>
    </dgm:pt>
    <dgm:pt modelId="{B63845FE-5081-433A-A135-3ADA5C6DC87C}" type="parTrans" cxnId="{73CD29E0-627A-426E-8747-B57E904789A6}">
      <dgm:prSet/>
      <dgm:spPr/>
      <dgm:t>
        <a:bodyPr/>
        <a:lstStyle/>
        <a:p>
          <a:endParaRPr lang="en-US"/>
        </a:p>
      </dgm:t>
    </dgm:pt>
    <dgm:pt modelId="{8417AA15-5FFC-4F11-BBDC-3F1725FCE3F3}" type="sibTrans" cxnId="{73CD29E0-627A-426E-8747-B57E904789A6}">
      <dgm:prSet/>
      <dgm:spPr/>
      <dgm:t>
        <a:bodyPr/>
        <a:lstStyle/>
        <a:p>
          <a:endParaRPr lang="en-US"/>
        </a:p>
      </dgm:t>
    </dgm:pt>
    <dgm:pt modelId="{6DDBCFEC-4700-4D59-A513-4FE07FD09DB3}">
      <dgm:prSet/>
      <dgm:spPr/>
      <dgm:t>
        <a:bodyPr/>
        <a:lstStyle/>
        <a:p>
          <a:pPr>
            <a:lnSpc>
              <a:spcPct val="100000"/>
            </a:lnSpc>
          </a:pPr>
          <a:r>
            <a:rPr lang="en-GB"/>
            <a:t>Provides real-time feedback and assessment</a:t>
          </a:r>
          <a:endParaRPr lang="en-US"/>
        </a:p>
      </dgm:t>
    </dgm:pt>
    <dgm:pt modelId="{CC4BA6BC-78E3-412F-B63C-B1087B41E5E7}" type="parTrans" cxnId="{A1DDB9AB-8825-4EF0-878E-33F9A076CBA4}">
      <dgm:prSet/>
      <dgm:spPr/>
      <dgm:t>
        <a:bodyPr/>
        <a:lstStyle/>
        <a:p>
          <a:endParaRPr lang="en-US"/>
        </a:p>
      </dgm:t>
    </dgm:pt>
    <dgm:pt modelId="{5DFA68F8-38D7-427B-8AF8-C54C497E139D}" type="sibTrans" cxnId="{A1DDB9AB-8825-4EF0-878E-33F9A076CBA4}">
      <dgm:prSet/>
      <dgm:spPr/>
      <dgm:t>
        <a:bodyPr/>
        <a:lstStyle/>
        <a:p>
          <a:endParaRPr lang="en-US"/>
        </a:p>
      </dgm:t>
    </dgm:pt>
    <dgm:pt modelId="{909C367E-E3F7-4338-8444-0F38FF22D721}">
      <dgm:prSet/>
      <dgm:spPr/>
      <dgm:t>
        <a:bodyPr/>
        <a:lstStyle/>
        <a:p>
          <a:pPr>
            <a:lnSpc>
              <a:spcPct val="100000"/>
            </a:lnSpc>
          </a:pPr>
          <a:r>
            <a:rPr lang="en-GB"/>
            <a:t>Encourages continuous learning culture</a:t>
          </a:r>
          <a:endParaRPr lang="en-US"/>
        </a:p>
      </dgm:t>
    </dgm:pt>
    <dgm:pt modelId="{31B9143D-9A05-472F-AE31-9DBBDFA40BC3}" type="parTrans" cxnId="{15A60A28-0DFB-454B-A346-410590AFF834}">
      <dgm:prSet/>
      <dgm:spPr/>
      <dgm:t>
        <a:bodyPr/>
        <a:lstStyle/>
        <a:p>
          <a:endParaRPr lang="en-US"/>
        </a:p>
      </dgm:t>
    </dgm:pt>
    <dgm:pt modelId="{68CCAC9A-7CEB-495D-A596-6AD17D84F905}" type="sibTrans" cxnId="{15A60A28-0DFB-454B-A346-410590AFF834}">
      <dgm:prSet/>
      <dgm:spPr/>
      <dgm:t>
        <a:bodyPr/>
        <a:lstStyle/>
        <a:p>
          <a:endParaRPr lang="en-US"/>
        </a:p>
      </dgm:t>
    </dgm:pt>
    <dgm:pt modelId="{87C82CC7-5724-4F2B-B809-E932DC64DE9A}">
      <dgm:prSet/>
      <dgm:spPr/>
      <dgm:t>
        <a:bodyPr/>
        <a:lstStyle/>
        <a:p>
          <a:pPr>
            <a:lnSpc>
              <a:spcPct val="100000"/>
            </a:lnSpc>
          </a:pPr>
          <a:r>
            <a:rPr lang="en-GB" dirty="0"/>
            <a:t>Bridges geographical barriers</a:t>
          </a:r>
          <a:endParaRPr lang="en-US" dirty="0"/>
        </a:p>
      </dgm:t>
    </dgm:pt>
    <dgm:pt modelId="{06533F90-2D58-49A3-A9F5-6A7F94ABCED4}" type="parTrans" cxnId="{81EC1A72-136A-43A4-ACFD-06ED879D0C48}">
      <dgm:prSet/>
      <dgm:spPr/>
      <dgm:t>
        <a:bodyPr/>
        <a:lstStyle/>
        <a:p>
          <a:endParaRPr lang="en-US"/>
        </a:p>
      </dgm:t>
    </dgm:pt>
    <dgm:pt modelId="{C8BAA22C-B989-4BF4-B743-EF7DD7E5E0FA}" type="sibTrans" cxnId="{81EC1A72-136A-43A4-ACFD-06ED879D0C48}">
      <dgm:prSet/>
      <dgm:spPr/>
      <dgm:t>
        <a:bodyPr/>
        <a:lstStyle/>
        <a:p>
          <a:endParaRPr lang="en-US"/>
        </a:p>
      </dgm:t>
    </dgm:pt>
    <dgm:pt modelId="{6DCE2F56-1AB7-4C52-9E02-48B32D051C38}" type="pres">
      <dgm:prSet presAssocID="{BFC7A3ED-3941-4D29-AB9B-962F5C8FF643}" presName="root" presStyleCnt="0">
        <dgm:presLayoutVars>
          <dgm:dir/>
          <dgm:resizeHandles val="exact"/>
        </dgm:presLayoutVars>
      </dgm:prSet>
      <dgm:spPr/>
    </dgm:pt>
    <dgm:pt modelId="{14D8FC38-EBF3-4C5C-BD4A-D85B0C3D84C9}" type="pres">
      <dgm:prSet presAssocID="{DB5BF0CD-431D-4EBB-A745-BFE4A859439F}" presName="compNode" presStyleCnt="0"/>
      <dgm:spPr/>
    </dgm:pt>
    <dgm:pt modelId="{5BE832A8-F3D6-47F4-A4D6-742328A52A5E}" type="pres">
      <dgm:prSet presAssocID="{DB5BF0CD-431D-4EBB-A745-BFE4A859439F}" presName="bgRect" presStyleLbl="bgShp" presStyleIdx="0" presStyleCnt="5"/>
      <dgm:spPr/>
    </dgm:pt>
    <dgm:pt modelId="{FC5CF163-581F-4974-AF1D-3C5FF999B783}" type="pres">
      <dgm:prSet presAssocID="{DB5BF0CD-431D-4EBB-A745-BFE4A859439F}"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lassroom"/>
        </a:ext>
      </dgm:extLst>
    </dgm:pt>
    <dgm:pt modelId="{CC013C56-DCC0-48B8-B62D-0E90807C2F2C}" type="pres">
      <dgm:prSet presAssocID="{DB5BF0CD-431D-4EBB-A745-BFE4A859439F}" presName="spaceRect" presStyleCnt="0"/>
      <dgm:spPr/>
    </dgm:pt>
    <dgm:pt modelId="{DAED4F64-3E5A-40EC-ACB0-39345A0C7971}" type="pres">
      <dgm:prSet presAssocID="{DB5BF0CD-431D-4EBB-A745-BFE4A859439F}" presName="parTx" presStyleLbl="revTx" presStyleIdx="0" presStyleCnt="5">
        <dgm:presLayoutVars>
          <dgm:chMax val="0"/>
          <dgm:chPref val="0"/>
        </dgm:presLayoutVars>
      </dgm:prSet>
      <dgm:spPr/>
    </dgm:pt>
    <dgm:pt modelId="{F921476E-4A1D-42DA-9989-A1C287C9E76F}" type="pres">
      <dgm:prSet presAssocID="{0CC7934A-5296-4E01-A84E-0B48180FD42C}" presName="sibTrans" presStyleCnt="0"/>
      <dgm:spPr/>
    </dgm:pt>
    <dgm:pt modelId="{17F848C6-9353-4A31-8007-C33906D6958E}" type="pres">
      <dgm:prSet presAssocID="{789BCE35-AA6A-43B4-BFF0-6FC7BE5F6DDC}" presName="compNode" presStyleCnt="0"/>
      <dgm:spPr/>
    </dgm:pt>
    <dgm:pt modelId="{1CD62998-4640-4D74-A34F-945F3801F806}" type="pres">
      <dgm:prSet presAssocID="{789BCE35-AA6A-43B4-BFF0-6FC7BE5F6DDC}" presName="bgRect" presStyleLbl="bgShp" presStyleIdx="1" presStyleCnt="5"/>
      <dgm:spPr/>
    </dgm:pt>
    <dgm:pt modelId="{20A3B9B9-E307-452C-A964-CAA6124F6CE8}" type="pres">
      <dgm:prSet presAssocID="{789BCE35-AA6A-43B4-BFF0-6FC7BE5F6DDC}"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 with Gears"/>
        </a:ext>
      </dgm:extLst>
    </dgm:pt>
    <dgm:pt modelId="{F53B2F7A-3A53-456E-AF5B-AE31C84E6639}" type="pres">
      <dgm:prSet presAssocID="{789BCE35-AA6A-43B4-BFF0-6FC7BE5F6DDC}" presName="spaceRect" presStyleCnt="0"/>
      <dgm:spPr/>
    </dgm:pt>
    <dgm:pt modelId="{1B4252D5-AF81-4DF4-88AD-C2682DFE293A}" type="pres">
      <dgm:prSet presAssocID="{789BCE35-AA6A-43B4-BFF0-6FC7BE5F6DDC}" presName="parTx" presStyleLbl="revTx" presStyleIdx="1" presStyleCnt="5">
        <dgm:presLayoutVars>
          <dgm:chMax val="0"/>
          <dgm:chPref val="0"/>
        </dgm:presLayoutVars>
      </dgm:prSet>
      <dgm:spPr/>
    </dgm:pt>
    <dgm:pt modelId="{EC8E7C43-3B68-4D67-B4D5-256D4B458186}" type="pres">
      <dgm:prSet presAssocID="{8417AA15-5FFC-4F11-BBDC-3F1725FCE3F3}" presName="sibTrans" presStyleCnt="0"/>
      <dgm:spPr/>
    </dgm:pt>
    <dgm:pt modelId="{D83D6F7E-FFCE-4D27-AE2F-00D2A3DC888C}" type="pres">
      <dgm:prSet presAssocID="{6DDBCFEC-4700-4D59-A513-4FE07FD09DB3}" presName="compNode" presStyleCnt="0"/>
      <dgm:spPr/>
    </dgm:pt>
    <dgm:pt modelId="{62B6FCD1-32CB-4F18-80F0-A7883B14071E}" type="pres">
      <dgm:prSet presAssocID="{6DDBCFEC-4700-4D59-A513-4FE07FD09DB3}" presName="bgRect" presStyleLbl="bgShp" presStyleIdx="2" presStyleCnt="5"/>
      <dgm:spPr/>
    </dgm:pt>
    <dgm:pt modelId="{D4202BC6-D51D-4AAB-9881-BDB847895CFB}" type="pres">
      <dgm:prSet presAssocID="{6DDBCFEC-4700-4D59-A513-4FE07FD09DB3}"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topwatch"/>
        </a:ext>
      </dgm:extLst>
    </dgm:pt>
    <dgm:pt modelId="{13D8B536-4363-4BC8-B168-E9E3FB69E13F}" type="pres">
      <dgm:prSet presAssocID="{6DDBCFEC-4700-4D59-A513-4FE07FD09DB3}" presName="spaceRect" presStyleCnt="0"/>
      <dgm:spPr/>
    </dgm:pt>
    <dgm:pt modelId="{D00A48F9-F593-4857-A761-4A1A3460F777}" type="pres">
      <dgm:prSet presAssocID="{6DDBCFEC-4700-4D59-A513-4FE07FD09DB3}" presName="parTx" presStyleLbl="revTx" presStyleIdx="2" presStyleCnt="5">
        <dgm:presLayoutVars>
          <dgm:chMax val="0"/>
          <dgm:chPref val="0"/>
        </dgm:presLayoutVars>
      </dgm:prSet>
      <dgm:spPr/>
    </dgm:pt>
    <dgm:pt modelId="{961CB22C-89DB-4FD3-B5CC-9CF18ECFB938}" type="pres">
      <dgm:prSet presAssocID="{5DFA68F8-38D7-427B-8AF8-C54C497E139D}" presName="sibTrans" presStyleCnt="0"/>
      <dgm:spPr/>
    </dgm:pt>
    <dgm:pt modelId="{4364A689-DD05-4835-83D6-7CC213D9ED21}" type="pres">
      <dgm:prSet presAssocID="{909C367E-E3F7-4338-8444-0F38FF22D721}" presName="compNode" presStyleCnt="0"/>
      <dgm:spPr/>
    </dgm:pt>
    <dgm:pt modelId="{4A7E300A-B6C0-4EBB-B4DC-DB0EAA7238DB}" type="pres">
      <dgm:prSet presAssocID="{909C367E-E3F7-4338-8444-0F38FF22D721}" presName="bgRect" presStyleLbl="bgShp" presStyleIdx="3" presStyleCnt="5"/>
      <dgm:spPr/>
    </dgm:pt>
    <dgm:pt modelId="{7B770902-FA68-4072-8A5B-DEE650034FE1}" type="pres">
      <dgm:prSet presAssocID="{909C367E-E3F7-4338-8444-0F38FF22D721}"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Group"/>
        </a:ext>
      </dgm:extLst>
    </dgm:pt>
    <dgm:pt modelId="{83D31F96-1F3F-470E-A8DC-80D30A9DE0A3}" type="pres">
      <dgm:prSet presAssocID="{909C367E-E3F7-4338-8444-0F38FF22D721}" presName="spaceRect" presStyleCnt="0"/>
      <dgm:spPr/>
    </dgm:pt>
    <dgm:pt modelId="{F58FF2D3-19CF-48DE-B358-2042754644D1}" type="pres">
      <dgm:prSet presAssocID="{909C367E-E3F7-4338-8444-0F38FF22D721}" presName="parTx" presStyleLbl="revTx" presStyleIdx="3" presStyleCnt="5">
        <dgm:presLayoutVars>
          <dgm:chMax val="0"/>
          <dgm:chPref val="0"/>
        </dgm:presLayoutVars>
      </dgm:prSet>
      <dgm:spPr/>
    </dgm:pt>
    <dgm:pt modelId="{B253D342-589F-4A38-A8B8-CB8C780F8722}" type="pres">
      <dgm:prSet presAssocID="{68CCAC9A-7CEB-495D-A596-6AD17D84F905}" presName="sibTrans" presStyleCnt="0"/>
      <dgm:spPr/>
    </dgm:pt>
    <dgm:pt modelId="{5A886159-BA62-4E04-9D19-07BECBC8D0A5}" type="pres">
      <dgm:prSet presAssocID="{87C82CC7-5724-4F2B-B809-E932DC64DE9A}" presName="compNode" presStyleCnt="0"/>
      <dgm:spPr/>
    </dgm:pt>
    <dgm:pt modelId="{C05F43AF-5994-4EA3-8529-0E1A4B8928FD}" type="pres">
      <dgm:prSet presAssocID="{87C82CC7-5724-4F2B-B809-E932DC64DE9A}" presName="bgRect" presStyleLbl="bgShp" presStyleIdx="4" presStyleCnt="5"/>
      <dgm:spPr/>
    </dgm:pt>
    <dgm:pt modelId="{492E318E-5AC1-48C5-B66A-3C434C173627}" type="pres">
      <dgm:prSet presAssocID="{87C82CC7-5724-4F2B-B809-E932DC64DE9A}"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Marker"/>
        </a:ext>
      </dgm:extLst>
    </dgm:pt>
    <dgm:pt modelId="{F2FEE515-0174-4E57-A971-465217E909DE}" type="pres">
      <dgm:prSet presAssocID="{87C82CC7-5724-4F2B-B809-E932DC64DE9A}" presName="spaceRect" presStyleCnt="0"/>
      <dgm:spPr/>
    </dgm:pt>
    <dgm:pt modelId="{5FBC8922-C56D-497D-85F0-381860FC7157}" type="pres">
      <dgm:prSet presAssocID="{87C82CC7-5724-4F2B-B809-E932DC64DE9A}" presName="parTx" presStyleLbl="revTx" presStyleIdx="4" presStyleCnt="5">
        <dgm:presLayoutVars>
          <dgm:chMax val="0"/>
          <dgm:chPref val="0"/>
        </dgm:presLayoutVars>
      </dgm:prSet>
      <dgm:spPr/>
    </dgm:pt>
  </dgm:ptLst>
  <dgm:cxnLst>
    <dgm:cxn modelId="{8BFC9E09-798F-4E1A-A0DD-116931571B0A}" type="presOf" srcId="{6DDBCFEC-4700-4D59-A513-4FE07FD09DB3}" destId="{D00A48F9-F593-4857-A761-4A1A3460F777}" srcOrd="0" destOrd="0" presId="urn:microsoft.com/office/officeart/2018/2/layout/IconVerticalSolidList"/>
    <dgm:cxn modelId="{15A60A28-0DFB-454B-A346-410590AFF834}" srcId="{BFC7A3ED-3941-4D29-AB9B-962F5C8FF643}" destId="{909C367E-E3F7-4338-8444-0F38FF22D721}" srcOrd="3" destOrd="0" parTransId="{31B9143D-9A05-472F-AE31-9DBBDFA40BC3}" sibTransId="{68CCAC9A-7CEB-495D-A596-6AD17D84F905}"/>
    <dgm:cxn modelId="{0926003A-B78E-450B-8A1B-019CD1F1CEE0}" type="presOf" srcId="{DB5BF0CD-431D-4EBB-A745-BFE4A859439F}" destId="{DAED4F64-3E5A-40EC-ACB0-39345A0C7971}" srcOrd="0" destOrd="0" presId="urn:microsoft.com/office/officeart/2018/2/layout/IconVerticalSolidList"/>
    <dgm:cxn modelId="{C9D42245-1D60-42B2-AAF7-514FDFB5CEC8}" type="presOf" srcId="{789BCE35-AA6A-43B4-BFF0-6FC7BE5F6DDC}" destId="{1B4252D5-AF81-4DF4-88AD-C2682DFE293A}" srcOrd="0" destOrd="0" presId="urn:microsoft.com/office/officeart/2018/2/layout/IconVerticalSolidList"/>
    <dgm:cxn modelId="{81EC1A72-136A-43A4-ACFD-06ED879D0C48}" srcId="{BFC7A3ED-3941-4D29-AB9B-962F5C8FF643}" destId="{87C82CC7-5724-4F2B-B809-E932DC64DE9A}" srcOrd="4" destOrd="0" parTransId="{06533F90-2D58-49A3-A9F5-6A7F94ABCED4}" sibTransId="{C8BAA22C-B989-4BF4-B743-EF7DD7E5E0FA}"/>
    <dgm:cxn modelId="{3BD70680-6C89-4BF4-AD60-8C3CAF37D8A2}" type="presOf" srcId="{909C367E-E3F7-4338-8444-0F38FF22D721}" destId="{F58FF2D3-19CF-48DE-B358-2042754644D1}" srcOrd="0" destOrd="0" presId="urn:microsoft.com/office/officeart/2018/2/layout/IconVerticalSolidList"/>
    <dgm:cxn modelId="{B1414892-DC93-455B-BD82-1FB6BDFEA7C7}" srcId="{BFC7A3ED-3941-4D29-AB9B-962F5C8FF643}" destId="{DB5BF0CD-431D-4EBB-A745-BFE4A859439F}" srcOrd="0" destOrd="0" parTransId="{B061A56F-9CF9-4796-AB27-DFA6AE371AA8}" sibTransId="{0CC7934A-5296-4E01-A84E-0B48180FD42C}"/>
    <dgm:cxn modelId="{A1DDB9AB-8825-4EF0-878E-33F9A076CBA4}" srcId="{BFC7A3ED-3941-4D29-AB9B-962F5C8FF643}" destId="{6DDBCFEC-4700-4D59-A513-4FE07FD09DB3}" srcOrd="2" destOrd="0" parTransId="{CC4BA6BC-78E3-412F-B63C-B1087B41E5E7}" sibTransId="{5DFA68F8-38D7-427B-8AF8-C54C497E139D}"/>
    <dgm:cxn modelId="{1D7012AE-7FFC-4401-9FAF-168CBF53126D}" type="presOf" srcId="{BFC7A3ED-3941-4D29-AB9B-962F5C8FF643}" destId="{6DCE2F56-1AB7-4C52-9E02-48B32D051C38}" srcOrd="0" destOrd="0" presId="urn:microsoft.com/office/officeart/2018/2/layout/IconVerticalSolidList"/>
    <dgm:cxn modelId="{1354D8B5-DD10-4CC6-9800-8B9B2A5F0B87}" type="presOf" srcId="{87C82CC7-5724-4F2B-B809-E932DC64DE9A}" destId="{5FBC8922-C56D-497D-85F0-381860FC7157}" srcOrd="0" destOrd="0" presId="urn:microsoft.com/office/officeart/2018/2/layout/IconVerticalSolidList"/>
    <dgm:cxn modelId="{73CD29E0-627A-426E-8747-B57E904789A6}" srcId="{BFC7A3ED-3941-4D29-AB9B-962F5C8FF643}" destId="{789BCE35-AA6A-43B4-BFF0-6FC7BE5F6DDC}" srcOrd="1" destOrd="0" parTransId="{B63845FE-5081-433A-A135-3ADA5C6DC87C}" sibTransId="{8417AA15-5FFC-4F11-BBDC-3F1725FCE3F3}"/>
    <dgm:cxn modelId="{D1ADB0D6-9D3E-4107-8151-2A1810363548}" type="presParOf" srcId="{6DCE2F56-1AB7-4C52-9E02-48B32D051C38}" destId="{14D8FC38-EBF3-4C5C-BD4A-D85B0C3D84C9}" srcOrd="0" destOrd="0" presId="urn:microsoft.com/office/officeart/2018/2/layout/IconVerticalSolidList"/>
    <dgm:cxn modelId="{EFD27F03-2195-4BD9-BAAD-9EF776489A17}" type="presParOf" srcId="{14D8FC38-EBF3-4C5C-BD4A-D85B0C3D84C9}" destId="{5BE832A8-F3D6-47F4-A4D6-742328A52A5E}" srcOrd="0" destOrd="0" presId="urn:microsoft.com/office/officeart/2018/2/layout/IconVerticalSolidList"/>
    <dgm:cxn modelId="{9228225F-0505-4184-8BC5-F8F0E05025D5}" type="presParOf" srcId="{14D8FC38-EBF3-4C5C-BD4A-D85B0C3D84C9}" destId="{FC5CF163-581F-4974-AF1D-3C5FF999B783}" srcOrd="1" destOrd="0" presId="urn:microsoft.com/office/officeart/2018/2/layout/IconVerticalSolidList"/>
    <dgm:cxn modelId="{75CB57E5-B5D9-4144-B525-0A0DDE1C5F9D}" type="presParOf" srcId="{14D8FC38-EBF3-4C5C-BD4A-D85B0C3D84C9}" destId="{CC013C56-DCC0-48B8-B62D-0E90807C2F2C}" srcOrd="2" destOrd="0" presId="urn:microsoft.com/office/officeart/2018/2/layout/IconVerticalSolidList"/>
    <dgm:cxn modelId="{ED5EE13C-0F7B-4496-84AC-8012F2444B48}" type="presParOf" srcId="{14D8FC38-EBF3-4C5C-BD4A-D85B0C3D84C9}" destId="{DAED4F64-3E5A-40EC-ACB0-39345A0C7971}" srcOrd="3" destOrd="0" presId="urn:microsoft.com/office/officeart/2018/2/layout/IconVerticalSolidList"/>
    <dgm:cxn modelId="{6D23C0B4-88F1-428B-944C-C8D21450F334}" type="presParOf" srcId="{6DCE2F56-1AB7-4C52-9E02-48B32D051C38}" destId="{F921476E-4A1D-42DA-9989-A1C287C9E76F}" srcOrd="1" destOrd="0" presId="urn:microsoft.com/office/officeart/2018/2/layout/IconVerticalSolidList"/>
    <dgm:cxn modelId="{034218CD-C005-4E4F-A2B8-122779F2900C}" type="presParOf" srcId="{6DCE2F56-1AB7-4C52-9E02-48B32D051C38}" destId="{17F848C6-9353-4A31-8007-C33906D6958E}" srcOrd="2" destOrd="0" presId="urn:microsoft.com/office/officeart/2018/2/layout/IconVerticalSolidList"/>
    <dgm:cxn modelId="{FBF15F43-D9E8-4CD3-B693-538E844E541F}" type="presParOf" srcId="{17F848C6-9353-4A31-8007-C33906D6958E}" destId="{1CD62998-4640-4D74-A34F-945F3801F806}" srcOrd="0" destOrd="0" presId="urn:microsoft.com/office/officeart/2018/2/layout/IconVerticalSolidList"/>
    <dgm:cxn modelId="{88340BF0-BE82-4732-B0EC-AF1CAF2C71F7}" type="presParOf" srcId="{17F848C6-9353-4A31-8007-C33906D6958E}" destId="{20A3B9B9-E307-452C-A964-CAA6124F6CE8}" srcOrd="1" destOrd="0" presId="urn:microsoft.com/office/officeart/2018/2/layout/IconVerticalSolidList"/>
    <dgm:cxn modelId="{FD583BDF-7EFB-45F2-A933-B5E409C1BCCD}" type="presParOf" srcId="{17F848C6-9353-4A31-8007-C33906D6958E}" destId="{F53B2F7A-3A53-456E-AF5B-AE31C84E6639}" srcOrd="2" destOrd="0" presId="urn:microsoft.com/office/officeart/2018/2/layout/IconVerticalSolidList"/>
    <dgm:cxn modelId="{EB25708D-F260-45A0-AAE6-E705A95F2D95}" type="presParOf" srcId="{17F848C6-9353-4A31-8007-C33906D6958E}" destId="{1B4252D5-AF81-4DF4-88AD-C2682DFE293A}" srcOrd="3" destOrd="0" presId="urn:microsoft.com/office/officeart/2018/2/layout/IconVerticalSolidList"/>
    <dgm:cxn modelId="{C2E99DFA-5B87-4071-9AD0-CFF69C199B78}" type="presParOf" srcId="{6DCE2F56-1AB7-4C52-9E02-48B32D051C38}" destId="{EC8E7C43-3B68-4D67-B4D5-256D4B458186}" srcOrd="3" destOrd="0" presId="urn:microsoft.com/office/officeart/2018/2/layout/IconVerticalSolidList"/>
    <dgm:cxn modelId="{74A9980F-1B5F-4B3B-A24E-93C4C8482444}" type="presParOf" srcId="{6DCE2F56-1AB7-4C52-9E02-48B32D051C38}" destId="{D83D6F7E-FFCE-4D27-AE2F-00D2A3DC888C}" srcOrd="4" destOrd="0" presId="urn:microsoft.com/office/officeart/2018/2/layout/IconVerticalSolidList"/>
    <dgm:cxn modelId="{950D44CD-A55A-46A1-A4CB-27455BE55DBC}" type="presParOf" srcId="{D83D6F7E-FFCE-4D27-AE2F-00D2A3DC888C}" destId="{62B6FCD1-32CB-4F18-80F0-A7883B14071E}" srcOrd="0" destOrd="0" presId="urn:microsoft.com/office/officeart/2018/2/layout/IconVerticalSolidList"/>
    <dgm:cxn modelId="{33274623-2952-4B30-8591-1AC3BBBFB3C9}" type="presParOf" srcId="{D83D6F7E-FFCE-4D27-AE2F-00D2A3DC888C}" destId="{D4202BC6-D51D-4AAB-9881-BDB847895CFB}" srcOrd="1" destOrd="0" presId="urn:microsoft.com/office/officeart/2018/2/layout/IconVerticalSolidList"/>
    <dgm:cxn modelId="{EC182DB9-A03E-438B-9CF4-309712763475}" type="presParOf" srcId="{D83D6F7E-FFCE-4D27-AE2F-00D2A3DC888C}" destId="{13D8B536-4363-4BC8-B168-E9E3FB69E13F}" srcOrd="2" destOrd="0" presId="urn:microsoft.com/office/officeart/2018/2/layout/IconVerticalSolidList"/>
    <dgm:cxn modelId="{E22AFAD3-375D-4E7D-9061-08055186424F}" type="presParOf" srcId="{D83D6F7E-FFCE-4D27-AE2F-00D2A3DC888C}" destId="{D00A48F9-F593-4857-A761-4A1A3460F777}" srcOrd="3" destOrd="0" presId="urn:microsoft.com/office/officeart/2018/2/layout/IconVerticalSolidList"/>
    <dgm:cxn modelId="{0D7994AD-CF29-4C68-BE40-AADB6F95D23D}" type="presParOf" srcId="{6DCE2F56-1AB7-4C52-9E02-48B32D051C38}" destId="{961CB22C-89DB-4FD3-B5CC-9CF18ECFB938}" srcOrd="5" destOrd="0" presId="urn:microsoft.com/office/officeart/2018/2/layout/IconVerticalSolidList"/>
    <dgm:cxn modelId="{6B00B5F8-14C5-4D45-A879-9D701B1B7B6C}" type="presParOf" srcId="{6DCE2F56-1AB7-4C52-9E02-48B32D051C38}" destId="{4364A689-DD05-4835-83D6-7CC213D9ED21}" srcOrd="6" destOrd="0" presId="urn:microsoft.com/office/officeart/2018/2/layout/IconVerticalSolidList"/>
    <dgm:cxn modelId="{0A781071-3D12-43CC-A530-FF093CAFD277}" type="presParOf" srcId="{4364A689-DD05-4835-83D6-7CC213D9ED21}" destId="{4A7E300A-B6C0-4EBB-B4DC-DB0EAA7238DB}" srcOrd="0" destOrd="0" presId="urn:microsoft.com/office/officeart/2018/2/layout/IconVerticalSolidList"/>
    <dgm:cxn modelId="{E8F60656-6BB9-4963-9FBC-7DA122EFC824}" type="presParOf" srcId="{4364A689-DD05-4835-83D6-7CC213D9ED21}" destId="{7B770902-FA68-4072-8A5B-DEE650034FE1}" srcOrd="1" destOrd="0" presId="urn:microsoft.com/office/officeart/2018/2/layout/IconVerticalSolidList"/>
    <dgm:cxn modelId="{2542F53D-835B-480B-A624-11D9920C8611}" type="presParOf" srcId="{4364A689-DD05-4835-83D6-7CC213D9ED21}" destId="{83D31F96-1F3F-470E-A8DC-80D30A9DE0A3}" srcOrd="2" destOrd="0" presId="urn:microsoft.com/office/officeart/2018/2/layout/IconVerticalSolidList"/>
    <dgm:cxn modelId="{E2D2D260-4CBA-4364-8934-462F341B56E9}" type="presParOf" srcId="{4364A689-DD05-4835-83D6-7CC213D9ED21}" destId="{F58FF2D3-19CF-48DE-B358-2042754644D1}" srcOrd="3" destOrd="0" presId="urn:microsoft.com/office/officeart/2018/2/layout/IconVerticalSolidList"/>
    <dgm:cxn modelId="{35B32DE8-F8D8-4518-8EAE-6EE0C0366D35}" type="presParOf" srcId="{6DCE2F56-1AB7-4C52-9E02-48B32D051C38}" destId="{B253D342-589F-4A38-A8B8-CB8C780F8722}" srcOrd="7" destOrd="0" presId="urn:microsoft.com/office/officeart/2018/2/layout/IconVerticalSolidList"/>
    <dgm:cxn modelId="{FCDA9BA5-0478-4811-B3F4-979CC71606F4}" type="presParOf" srcId="{6DCE2F56-1AB7-4C52-9E02-48B32D051C38}" destId="{5A886159-BA62-4E04-9D19-07BECBC8D0A5}" srcOrd="8" destOrd="0" presId="urn:microsoft.com/office/officeart/2018/2/layout/IconVerticalSolidList"/>
    <dgm:cxn modelId="{5D177916-F455-4458-A333-1EC6517FF903}" type="presParOf" srcId="{5A886159-BA62-4E04-9D19-07BECBC8D0A5}" destId="{C05F43AF-5994-4EA3-8529-0E1A4B8928FD}" srcOrd="0" destOrd="0" presId="urn:microsoft.com/office/officeart/2018/2/layout/IconVerticalSolidList"/>
    <dgm:cxn modelId="{9FF7FA04-9605-4CAE-9594-F37BC0366916}" type="presParOf" srcId="{5A886159-BA62-4E04-9D19-07BECBC8D0A5}" destId="{492E318E-5AC1-48C5-B66A-3C434C173627}" srcOrd="1" destOrd="0" presId="urn:microsoft.com/office/officeart/2018/2/layout/IconVerticalSolidList"/>
    <dgm:cxn modelId="{260B2BE2-B94D-44E2-8953-B075332E345E}" type="presParOf" srcId="{5A886159-BA62-4E04-9D19-07BECBC8D0A5}" destId="{F2FEE515-0174-4E57-A971-465217E909DE}" srcOrd="2" destOrd="0" presId="urn:microsoft.com/office/officeart/2018/2/layout/IconVerticalSolidList"/>
    <dgm:cxn modelId="{0C6788A8-C40E-4A73-8051-B94C71B67F1D}" type="presParOf" srcId="{5A886159-BA62-4E04-9D19-07BECBC8D0A5}" destId="{5FBC8922-C56D-497D-85F0-381860FC715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796E068-8919-40B2-8090-9D49E602A3A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1E2401F-B6D2-4CE2-A651-119331E283A2}">
      <dgm:prSet/>
      <dgm:spPr/>
      <dgm:t>
        <a:bodyPr/>
        <a:lstStyle/>
        <a:p>
          <a:r>
            <a:rPr lang="en-GB"/>
            <a:t>Definition of technology-based training</a:t>
          </a:r>
          <a:endParaRPr lang="en-US"/>
        </a:p>
      </dgm:t>
    </dgm:pt>
    <dgm:pt modelId="{EAE59CDE-7752-46C6-9501-F8EF12F15EE8}" type="parTrans" cxnId="{37790718-5478-4BA2-AAED-EA86FACC1382}">
      <dgm:prSet/>
      <dgm:spPr/>
      <dgm:t>
        <a:bodyPr/>
        <a:lstStyle/>
        <a:p>
          <a:endParaRPr lang="en-US"/>
        </a:p>
      </dgm:t>
    </dgm:pt>
    <dgm:pt modelId="{02FB220C-5BA2-4F5C-94DB-20E53BD332B6}" type="sibTrans" cxnId="{37790718-5478-4BA2-AAED-EA86FACC1382}">
      <dgm:prSet/>
      <dgm:spPr/>
      <dgm:t>
        <a:bodyPr/>
        <a:lstStyle/>
        <a:p>
          <a:endParaRPr lang="en-US"/>
        </a:p>
      </dgm:t>
    </dgm:pt>
    <dgm:pt modelId="{FF366EA2-A87F-4C4C-BD53-B919B666130B}">
      <dgm:prSet/>
      <dgm:spPr/>
      <dgm:t>
        <a:bodyPr/>
        <a:lstStyle/>
        <a:p>
          <a:r>
            <a:rPr lang="en-GB"/>
            <a:t>Types of technology used (e.g., e-learning, virtual reality, mobile learning)</a:t>
          </a:r>
          <a:endParaRPr lang="en-US"/>
        </a:p>
      </dgm:t>
    </dgm:pt>
    <dgm:pt modelId="{B17C3033-AC6C-4CA3-BDA1-C3EFD0A07B5B}" type="parTrans" cxnId="{0E70B9A9-AEA2-401E-AC77-05FA11F08DEC}">
      <dgm:prSet/>
      <dgm:spPr/>
      <dgm:t>
        <a:bodyPr/>
        <a:lstStyle/>
        <a:p>
          <a:endParaRPr lang="en-US"/>
        </a:p>
      </dgm:t>
    </dgm:pt>
    <dgm:pt modelId="{F58BF8FB-C9BD-41B5-9E1D-B1493E65176D}" type="sibTrans" cxnId="{0E70B9A9-AEA2-401E-AC77-05FA11F08DEC}">
      <dgm:prSet/>
      <dgm:spPr/>
      <dgm:t>
        <a:bodyPr/>
        <a:lstStyle/>
        <a:p>
          <a:endParaRPr lang="en-US"/>
        </a:p>
      </dgm:t>
    </dgm:pt>
    <dgm:pt modelId="{65B80944-F782-4098-B4AE-D4ADB5F861BC}">
      <dgm:prSet/>
      <dgm:spPr/>
      <dgm:t>
        <a:bodyPr/>
        <a:lstStyle/>
        <a:p>
          <a:r>
            <a:rPr lang="en-GB"/>
            <a:t>Characteristics of effective technology-based training</a:t>
          </a:r>
          <a:endParaRPr lang="en-US"/>
        </a:p>
      </dgm:t>
    </dgm:pt>
    <dgm:pt modelId="{8FE3F239-7142-49C4-B295-419C6520E7A2}" type="parTrans" cxnId="{200487ED-EED8-4A53-8FCA-C1A09F06085F}">
      <dgm:prSet/>
      <dgm:spPr/>
      <dgm:t>
        <a:bodyPr/>
        <a:lstStyle/>
        <a:p>
          <a:endParaRPr lang="en-US"/>
        </a:p>
      </dgm:t>
    </dgm:pt>
    <dgm:pt modelId="{F9C0B2A6-21C8-4A4C-9032-3AE20EE9281F}" type="sibTrans" cxnId="{200487ED-EED8-4A53-8FCA-C1A09F06085F}">
      <dgm:prSet/>
      <dgm:spPr/>
      <dgm:t>
        <a:bodyPr/>
        <a:lstStyle/>
        <a:p>
          <a:endParaRPr lang="en-US"/>
        </a:p>
      </dgm:t>
    </dgm:pt>
    <dgm:pt modelId="{57E3C531-0B32-4814-9AD2-6DCF91AAD95B}">
      <dgm:prSet/>
      <dgm:spPr/>
      <dgm:t>
        <a:bodyPr/>
        <a:lstStyle/>
        <a:p>
          <a:r>
            <a:rPr lang="en-GB"/>
            <a:t>Role of Learning Management Systems (LMS)</a:t>
          </a:r>
          <a:endParaRPr lang="en-US"/>
        </a:p>
      </dgm:t>
    </dgm:pt>
    <dgm:pt modelId="{3413BAB0-2865-407C-96E5-53BC3D3D9E25}" type="parTrans" cxnId="{2B0C0391-A955-4B25-BE6D-2BEF93C50AFB}">
      <dgm:prSet/>
      <dgm:spPr/>
      <dgm:t>
        <a:bodyPr/>
        <a:lstStyle/>
        <a:p>
          <a:endParaRPr lang="en-US"/>
        </a:p>
      </dgm:t>
    </dgm:pt>
    <dgm:pt modelId="{3DCD7C3D-9E1D-4BFB-8D81-01FB9584873D}" type="sibTrans" cxnId="{2B0C0391-A955-4B25-BE6D-2BEF93C50AFB}">
      <dgm:prSet/>
      <dgm:spPr/>
      <dgm:t>
        <a:bodyPr/>
        <a:lstStyle/>
        <a:p>
          <a:endParaRPr lang="en-US"/>
        </a:p>
      </dgm:t>
    </dgm:pt>
    <dgm:pt modelId="{6766A8B8-878B-47B3-9AD0-F41539BE739D}">
      <dgm:prSet/>
      <dgm:spPr/>
      <dgm:t>
        <a:bodyPr/>
        <a:lstStyle/>
        <a:p>
          <a:r>
            <a:rPr lang="en-GB"/>
            <a:t>Integration with traditional training methods</a:t>
          </a:r>
          <a:endParaRPr lang="en-US"/>
        </a:p>
      </dgm:t>
    </dgm:pt>
    <dgm:pt modelId="{F5761221-0748-4F22-803F-DB81794613F6}" type="parTrans" cxnId="{397C5FB6-B6C2-4976-956E-59EFB595F08E}">
      <dgm:prSet/>
      <dgm:spPr/>
      <dgm:t>
        <a:bodyPr/>
        <a:lstStyle/>
        <a:p>
          <a:endParaRPr lang="en-US"/>
        </a:p>
      </dgm:t>
    </dgm:pt>
    <dgm:pt modelId="{F7627B3D-B102-4496-B5FF-902794349B7D}" type="sibTrans" cxnId="{397C5FB6-B6C2-4976-956E-59EFB595F08E}">
      <dgm:prSet/>
      <dgm:spPr/>
      <dgm:t>
        <a:bodyPr/>
        <a:lstStyle/>
        <a:p>
          <a:endParaRPr lang="en-US"/>
        </a:p>
      </dgm:t>
    </dgm:pt>
    <dgm:pt modelId="{82B8CB2E-611E-4F11-983E-DA876519C5C6}" type="pres">
      <dgm:prSet presAssocID="{E796E068-8919-40B2-8090-9D49E602A3AE}" presName="root" presStyleCnt="0">
        <dgm:presLayoutVars>
          <dgm:dir/>
          <dgm:resizeHandles val="exact"/>
        </dgm:presLayoutVars>
      </dgm:prSet>
      <dgm:spPr/>
    </dgm:pt>
    <dgm:pt modelId="{DCAA09E0-B00D-4A81-8E92-DFE7226ADAA0}" type="pres">
      <dgm:prSet presAssocID="{81E2401F-B6D2-4CE2-A651-119331E283A2}" presName="compNode" presStyleCnt="0"/>
      <dgm:spPr/>
    </dgm:pt>
    <dgm:pt modelId="{1B40333F-12A4-4BE4-BE1D-4E2243120AE5}" type="pres">
      <dgm:prSet presAssocID="{81E2401F-B6D2-4CE2-A651-119331E283A2}" presName="bgRect" presStyleLbl="bgShp" presStyleIdx="0" presStyleCnt="5"/>
      <dgm:spPr/>
    </dgm:pt>
    <dgm:pt modelId="{B0DE0061-E4BC-45CA-A0A6-5549E52DFE71}" type="pres">
      <dgm:prSet presAssocID="{81E2401F-B6D2-4CE2-A651-119331E283A2}"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mputer"/>
        </a:ext>
      </dgm:extLst>
    </dgm:pt>
    <dgm:pt modelId="{FFC90E84-D1CD-4BA7-B2AC-CA716F7C84E7}" type="pres">
      <dgm:prSet presAssocID="{81E2401F-B6D2-4CE2-A651-119331E283A2}" presName="spaceRect" presStyleCnt="0"/>
      <dgm:spPr/>
    </dgm:pt>
    <dgm:pt modelId="{A002C8A3-7E1F-44BC-98E3-F60C77A7DCA7}" type="pres">
      <dgm:prSet presAssocID="{81E2401F-B6D2-4CE2-A651-119331E283A2}" presName="parTx" presStyleLbl="revTx" presStyleIdx="0" presStyleCnt="5">
        <dgm:presLayoutVars>
          <dgm:chMax val="0"/>
          <dgm:chPref val="0"/>
        </dgm:presLayoutVars>
      </dgm:prSet>
      <dgm:spPr/>
    </dgm:pt>
    <dgm:pt modelId="{280483D8-0CFF-4F5C-A527-2770BCA4DFC8}" type="pres">
      <dgm:prSet presAssocID="{02FB220C-5BA2-4F5C-94DB-20E53BD332B6}" presName="sibTrans" presStyleCnt="0"/>
      <dgm:spPr/>
    </dgm:pt>
    <dgm:pt modelId="{71F379E8-C1B6-4238-A3D0-99F113B8FFAF}" type="pres">
      <dgm:prSet presAssocID="{FF366EA2-A87F-4C4C-BD53-B919B666130B}" presName="compNode" presStyleCnt="0"/>
      <dgm:spPr/>
    </dgm:pt>
    <dgm:pt modelId="{A295E4CF-DB82-404D-A4DB-382D2399CC93}" type="pres">
      <dgm:prSet presAssocID="{FF366EA2-A87F-4C4C-BD53-B919B666130B}" presName="bgRect" presStyleLbl="bgShp" presStyleIdx="1" presStyleCnt="5"/>
      <dgm:spPr/>
    </dgm:pt>
    <dgm:pt modelId="{1E1F09EB-AD9D-40B4-B683-42D059A49261}" type="pres">
      <dgm:prSet presAssocID="{FF366EA2-A87F-4C4C-BD53-B919B666130B}"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rocessor"/>
        </a:ext>
      </dgm:extLst>
    </dgm:pt>
    <dgm:pt modelId="{D8163305-2273-4BEF-8155-AEF3D831B080}" type="pres">
      <dgm:prSet presAssocID="{FF366EA2-A87F-4C4C-BD53-B919B666130B}" presName="spaceRect" presStyleCnt="0"/>
      <dgm:spPr/>
    </dgm:pt>
    <dgm:pt modelId="{78C1E318-0E44-453D-AF69-0B76BF593D0E}" type="pres">
      <dgm:prSet presAssocID="{FF366EA2-A87F-4C4C-BD53-B919B666130B}" presName="parTx" presStyleLbl="revTx" presStyleIdx="1" presStyleCnt="5">
        <dgm:presLayoutVars>
          <dgm:chMax val="0"/>
          <dgm:chPref val="0"/>
        </dgm:presLayoutVars>
      </dgm:prSet>
      <dgm:spPr/>
    </dgm:pt>
    <dgm:pt modelId="{5048A539-17ED-47F1-B74D-3246B9D1BC62}" type="pres">
      <dgm:prSet presAssocID="{F58BF8FB-C9BD-41B5-9E1D-B1493E65176D}" presName="sibTrans" presStyleCnt="0"/>
      <dgm:spPr/>
    </dgm:pt>
    <dgm:pt modelId="{9151BE2F-444B-44A4-8F3B-FDE74EF0393F}" type="pres">
      <dgm:prSet presAssocID="{65B80944-F782-4098-B4AE-D4ADB5F861BC}" presName="compNode" presStyleCnt="0"/>
      <dgm:spPr/>
    </dgm:pt>
    <dgm:pt modelId="{C681C699-DA6B-4A2C-893E-C3AA2C2C73EC}" type="pres">
      <dgm:prSet presAssocID="{65B80944-F782-4098-B4AE-D4ADB5F861BC}" presName="bgRect" presStyleLbl="bgShp" presStyleIdx="2" presStyleCnt="5"/>
      <dgm:spPr/>
    </dgm:pt>
    <dgm:pt modelId="{22D428F1-EEC8-4A7A-B090-3E6DA730173B}" type="pres">
      <dgm:prSet presAssocID="{65B80944-F782-4098-B4AE-D4ADB5F861B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F42D4F2B-7C27-4470-A53C-0D02AC5694B2}" type="pres">
      <dgm:prSet presAssocID="{65B80944-F782-4098-B4AE-D4ADB5F861BC}" presName="spaceRect" presStyleCnt="0"/>
      <dgm:spPr/>
    </dgm:pt>
    <dgm:pt modelId="{E480D6C1-F14C-42BD-9C2E-DBF117EC83B4}" type="pres">
      <dgm:prSet presAssocID="{65B80944-F782-4098-B4AE-D4ADB5F861BC}" presName="parTx" presStyleLbl="revTx" presStyleIdx="2" presStyleCnt="5">
        <dgm:presLayoutVars>
          <dgm:chMax val="0"/>
          <dgm:chPref val="0"/>
        </dgm:presLayoutVars>
      </dgm:prSet>
      <dgm:spPr/>
    </dgm:pt>
    <dgm:pt modelId="{888BD85D-D0C2-4E4F-A168-2B3BB9C23DCF}" type="pres">
      <dgm:prSet presAssocID="{F9C0B2A6-21C8-4A4C-9032-3AE20EE9281F}" presName="sibTrans" presStyleCnt="0"/>
      <dgm:spPr/>
    </dgm:pt>
    <dgm:pt modelId="{4E0BDA89-8C59-4E75-BD49-67443F48054A}" type="pres">
      <dgm:prSet presAssocID="{57E3C531-0B32-4814-9AD2-6DCF91AAD95B}" presName="compNode" presStyleCnt="0"/>
      <dgm:spPr/>
    </dgm:pt>
    <dgm:pt modelId="{976DBAF4-65BA-4864-AAC9-937CA527C8B8}" type="pres">
      <dgm:prSet presAssocID="{57E3C531-0B32-4814-9AD2-6DCF91AAD95B}" presName="bgRect" presStyleLbl="bgShp" presStyleIdx="3" presStyleCnt="5"/>
      <dgm:spPr/>
    </dgm:pt>
    <dgm:pt modelId="{4D56AD6E-F954-4C23-A491-315CCFA16E53}" type="pres">
      <dgm:prSet presAssocID="{57E3C531-0B32-4814-9AD2-6DCF91AAD95B}"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ocial Network"/>
        </a:ext>
      </dgm:extLst>
    </dgm:pt>
    <dgm:pt modelId="{704CB20E-372D-4D76-894C-99DA3B6F4482}" type="pres">
      <dgm:prSet presAssocID="{57E3C531-0B32-4814-9AD2-6DCF91AAD95B}" presName="spaceRect" presStyleCnt="0"/>
      <dgm:spPr/>
    </dgm:pt>
    <dgm:pt modelId="{77E13C63-CC1B-47E3-AB06-977EDD7D7C03}" type="pres">
      <dgm:prSet presAssocID="{57E3C531-0B32-4814-9AD2-6DCF91AAD95B}" presName="parTx" presStyleLbl="revTx" presStyleIdx="3" presStyleCnt="5">
        <dgm:presLayoutVars>
          <dgm:chMax val="0"/>
          <dgm:chPref val="0"/>
        </dgm:presLayoutVars>
      </dgm:prSet>
      <dgm:spPr/>
    </dgm:pt>
    <dgm:pt modelId="{802F3B9B-B4B6-4B5E-A33F-E26EBF99F881}" type="pres">
      <dgm:prSet presAssocID="{3DCD7C3D-9E1D-4BFB-8D81-01FB9584873D}" presName="sibTrans" presStyleCnt="0"/>
      <dgm:spPr/>
    </dgm:pt>
    <dgm:pt modelId="{AAED91BD-95D5-4BAF-AB0D-A8E23592CD88}" type="pres">
      <dgm:prSet presAssocID="{6766A8B8-878B-47B3-9AD0-F41539BE739D}" presName="compNode" presStyleCnt="0"/>
      <dgm:spPr/>
    </dgm:pt>
    <dgm:pt modelId="{098FE6F8-04AD-48C2-941B-719BFBD1C336}" type="pres">
      <dgm:prSet presAssocID="{6766A8B8-878B-47B3-9AD0-F41539BE739D}" presName="bgRect" presStyleLbl="bgShp" presStyleIdx="4" presStyleCnt="5"/>
      <dgm:spPr/>
    </dgm:pt>
    <dgm:pt modelId="{68CAD196-9AC5-4C57-B933-AB212655B26B}" type="pres">
      <dgm:prSet presAssocID="{6766A8B8-878B-47B3-9AD0-F41539BE739D}"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eacher"/>
        </a:ext>
      </dgm:extLst>
    </dgm:pt>
    <dgm:pt modelId="{AF6A64BA-F370-45E7-B3BA-57AFCFB0D7ED}" type="pres">
      <dgm:prSet presAssocID="{6766A8B8-878B-47B3-9AD0-F41539BE739D}" presName="spaceRect" presStyleCnt="0"/>
      <dgm:spPr/>
    </dgm:pt>
    <dgm:pt modelId="{0F9C81F4-2BE1-4511-9514-275CE231A539}" type="pres">
      <dgm:prSet presAssocID="{6766A8B8-878B-47B3-9AD0-F41539BE739D}" presName="parTx" presStyleLbl="revTx" presStyleIdx="4" presStyleCnt="5">
        <dgm:presLayoutVars>
          <dgm:chMax val="0"/>
          <dgm:chPref val="0"/>
        </dgm:presLayoutVars>
      </dgm:prSet>
      <dgm:spPr/>
    </dgm:pt>
  </dgm:ptLst>
  <dgm:cxnLst>
    <dgm:cxn modelId="{EF635212-BE19-4061-9650-96F346A33C2D}" type="presOf" srcId="{81E2401F-B6D2-4CE2-A651-119331E283A2}" destId="{A002C8A3-7E1F-44BC-98E3-F60C77A7DCA7}" srcOrd="0" destOrd="0" presId="urn:microsoft.com/office/officeart/2018/2/layout/IconVerticalSolidList"/>
    <dgm:cxn modelId="{37790718-5478-4BA2-AAED-EA86FACC1382}" srcId="{E796E068-8919-40B2-8090-9D49E602A3AE}" destId="{81E2401F-B6D2-4CE2-A651-119331E283A2}" srcOrd="0" destOrd="0" parTransId="{EAE59CDE-7752-46C6-9501-F8EF12F15EE8}" sibTransId="{02FB220C-5BA2-4F5C-94DB-20E53BD332B6}"/>
    <dgm:cxn modelId="{1BDBEF37-74FD-42F5-9A2E-6CDACCE8400B}" type="presOf" srcId="{65B80944-F782-4098-B4AE-D4ADB5F861BC}" destId="{E480D6C1-F14C-42BD-9C2E-DBF117EC83B4}" srcOrd="0" destOrd="0" presId="urn:microsoft.com/office/officeart/2018/2/layout/IconVerticalSolidList"/>
    <dgm:cxn modelId="{DCC3FB7D-7401-4443-A6EF-D1D07B2E63CD}" type="presOf" srcId="{FF366EA2-A87F-4C4C-BD53-B919B666130B}" destId="{78C1E318-0E44-453D-AF69-0B76BF593D0E}" srcOrd="0" destOrd="0" presId="urn:microsoft.com/office/officeart/2018/2/layout/IconVerticalSolidList"/>
    <dgm:cxn modelId="{2B0C0391-A955-4B25-BE6D-2BEF93C50AFB}" srcId="{E796E068-8919-40B2-8090-9D49E602A3AE}" destId="{57E3C531-0B32-4814-9AD2-6DCF91AAD95B}" srcOrd="3" destOrd="0" parTransId="{3413BAB0-2865-407C-96E5-53BC3D3D9E25}" sibTransId="{3DCD7C3D-9E1D-4BFB-8D81-01FB9584873D}"/>
    <dgm:cxn modelId="{0E70B9A9-AEA2-401E-AC77-05FA11F08DEC}" srcId="{E796E068-8919-40B2-8090-9D49E602A3AE}" destId="{FF366EA2-A87F-4C4C-BD53-B919B666130B}" srcOrd="1" destOrd="0" parTransId="{B17C3033-AC6C-4CA3-BDA1-C3EFD0A07B5B}" sibTransId="{F58BF8FB-C9BD-41B5-9E1D-B1493E65176D}"/>
    <dgm:cxn modelId="{397C5FB6-B6C2-4976-956E-59EFB595F08E}" srcId="{E796E068-8919-40B2-8090-9D49E602A3AE}" destId="{6766A8B8-878B-47B3-9AD0-F41539BE739D}" srcOrd="4" destOrd="0" parTransId="{F5761221-0748-4F22-803F-DB81794613F6}" sibTransId="{F7627B3D-B102-4496-B5FF-902794349B7D}"/>
    <dgm:cxn modelId="{3D98B0DA-6D44-4CD5-B357-AFBCF6C84A7C}" type="presOf" srcId="{E796E068-8919-40B2-8090-9D49E602A3AE}" destId="{82B8CB2E-611E-4F11-983E-DA876519C5C6}" srcOrd="0" destOrd="0" presId="urn:microsoft.com/office/officeart/2018/2/layout/IconVerticalSolidList"/>
    <dgm:cxn modelId="{E83EC6E6-E98C-4458-ADF7-1235270BCBFB}" type="presOf" srcId="{6766A8B8-878B-47B3-9AD0-F41539BE739D}" destId="{0F9C81F4-2BE1-4511-9514-275CE231A539}" srcOrd="0" destOrd="0" presId="urn:microsoft.com/office/officeart/2018/2/layout/IconVerticalSolidList"/>
    <dgm:cxn modelId="{200487ED-EED8-4A53-8FCA-C1A09F06085F}" srcId="{E796E068-8919-40B2-8090-9D49E602A3AE}" destId="{65B80944-F782-4098-B4AE-D4ADB5F861BC}" srcOrd="2" destOrd="0" parTransId="{8FE3F239-7142-49C4-B295-419C6520E7A2}" sibTransId="{F9C0B2A6-21C8-4A4C-9032-3AE20EE9281F}"/>
    <dgm:cxn modelId="{6ACBA9EE-7645-40DF-8D27-735D13BE741C}" type="presOf" srcId="{57E3C531-0B32-4814-9AD2-6DCF91AAD95B}" destId="{77E13C63-CC1B-47E3-AB06-977EDD7D7C03}" srcOrd="0" destOrd="0" presId="urn:microsoft.com/office/officeart/2018/2/layout/IconVerticalSolidList"/>
    <dgm:cxn modelId="{32982873-275D-48D6-9B92-DE780B4D507E}" type="presParOf" srcId="{82B8CB2E-611E-4F11-983E-DA876519C5C6}" destId="{DCAA09E0-B00D-4A81-8E92-DFE7226ADAA0}" srcOrd="0" destOrd="0" presId="urn:microsoft.com/office/officeart/2018/2/layout/IconVerticalSolidList"/>
    <dgm:cxn modelId="{BFD14F66-A2F1-4A16-BCBD-CF6ADB45B206}" type="presParOf" srcId="{DCAA09E0-B00D-4A81-8E92-DFE7226ADAA0}" destId="{1B40333F-12A4-4BE4-BE1D-4E2243120AE5}" srcOrd="0" destOrd="0" presId="urn:microsoft.com/office/officeart/2018/2/layout/IconVerticalSolidList"/>
    <dgm:cxn modelId="{5824ADE2-980B-4A52-94D7-3027FF94BA62}" type="presParOf" srcId="{DCAA09E0-B00D-4A81-8E92-DFE7226ADAA0}" destId="{B0DE0061-E4BC-45CA-A0A6-5549E52DFE71}" srcOrd="1" destOrd="0" presId="urn:microsoft.com/office/officeart/2018/2/layout/IconVerticalSolidList"/>
    <dgm:cxn modelId="{3C7F0D6C-E47A-4D0E-BA58-9BA213EA6F9F}" type="presParOf" srcId="{DCAA09E0-B00D-4A81-8E92-DFE7226ADAA0}" destId="{FFC90E84-D1CD-4BA7-B2AC-CA716F7C84E7}" srcOrd="2" destOrd="0" presId="urn:microsoft.com/office/officeart/2018/2/layout/IconVerticalSolidList"/>
    <dgm:cxn modelId="{A5542DDF-072F-44BC-800B-D5A99D7F5A8E}" type="presParOf" srcId="{DCAA09E0-B00D-4A81-8E92-DFE7226ADAA0}" destId="{A002C8A3-7E1F-44BC-98E3-F60C77A7DCA7}" srcOrd="3" destOrd="0" presId="urn:microsoft.com/office/officeart/2018/2/layout/IconVerticalSolidList"/>
    <dgm:cxn modelId="{CBD5F31A-7331-4043-B80E-4BD230E838AD}" type="presParOf" srcId="{82B8CB2E-611E-4F11-983E-DA876519C5C6}" destId="{280483D8-0CFF-4F5C-A527-2770BCA4DFC8}" srcOrd="1" destOrd="0" presId="urn:microsoft.com/office/officeart/2018/2/layout/IconVerticalSolidList"/>
    <dgm:cxn modelId="{5823C8B6-E35C-4C4F-9E16-9E5568230F80}" type="presParOf" srcId="{82B8CB2E-611E-4F11-983E-DA876519C5C6}" destId="{71F379E8-C1B6-4238-A3D0-99F113B8FFAF}" srcOrd="2" destOrd="0" presId="urn:microsoft.com/office/officeart/2018/2/layout/IconVerticalSolidList"/>
    <dgm:cxn modelId="{1BB4FF60-FF02-4B2F-84E2-66646C9D6982}" type="presParOf" srcId="{71F379E8-C1B6-4238-A3D0-99F113B8FFAF}" destId="{A295E4CF-DB82-404D-A4DB-382D2399CC93}" srcOrd="0" destOrd="0" presId="urn:microsoft.com/office/officeart/2018/2/layout/IconVerticalSolidList"/>
    <dgm:cxn modelId="{C544F05B-BD15-49A0-A67A-32C38D60B8FF}" type="presParOf" srcId="{71F379E8-C1B6-4238-A3D0-99F113B8FFAF}" destId="{1E1F09EB-AD9D-40B4-B683-42D059A49261}" srcOrd="1" destOrd="0" presId="urn:microsoft.com/office/officeart/2018/2/layout/IconVerticalSolidList"/>
    <dgm:cxn modelId="{920D46EA-13AA-4B02-9E8A-A77C1BA58DF9}" type="presParOf" srcId="{71F379E8-C1B6-4238-A3D0-99F113B8FFAF}" destId="{D8163305-2273-4BEF-8155-AEF3D831B080}" srcOrd="2" destOrd="0" presId="urn:microsoft.com/office/officeart/2018/2/layout/IconVerticalSolidList"/>
    <dgm:cxn modelId="{82CBC1DE-FDD0-4741-83F2-F0EA341B2C1A}" type="presParOf" srcId="{71F379E8-C1B6-4238-A3D0-99F113B8FFAF}" destId="{78C1E318-0E44-453D-AF69-0B76BF593D0E}" srcOrd="3" destOrd="0" presId="urn:microsoft.com/office/officeart/2018/2/layout/IconVerticalSolidList"/>
    <dgm:cxn modelId="{34845896-EBE3-42DA-87A7-4D31EFBE00A3}" type="presParOf" srcId="{82B8CB2E-611E-4F11-983E-DA876519C5C6}" destId="{5048A539-17ED-47F1-B74D-3246B9D1BC62}" srcOrd="3" destOrd="0" presId="urn:microsoft.com/office/officeart/2018/2/layout/IconVerticalSolidList"/>
    <dgm:cxn modelId="{ECFC404B-FBC4-4FC2-97FA-69D902DCF684}" type="presParOf" srcId="{82B8CB2E-611E-4F11-983E-DA876519C5C6}" destId="{9151BE2F-444B-44A4-8F3B-FDE74EF0393F}" srcOrd="4" destOrd="0" presId="urn:microsoft.com/office/officeart/2018/2/layout/IconVerticalSolidList"/>
    <dgm:cxn modelId="{51620110-2457-406D-AC96-5CE317A58620}" type="presParOf" srcId="{9151BE2F-444B-44A4-8F3B-FDE74EF0393F}" destId="{C681C699-DA6B-4A2C-893E-C3AA2C2C73EC}" srcOrd="0" destOrd="0" presId="urn:microsoft.com/office/officeart/2018/2/layout/IconVerticalSolidList"/>
    <dgm:cxn modelId="{E090F594-F32A-4D88-B128-412EF1553342}" type="presParOf" srcId="{9151BE2F-444B-44A4-8F3B-FDE74EF0393F}" destId="{22D428F1-EEC8-4A7A-B090-3E6DA730173B}" srcOrd="1" destOrd="0" presId="urn:microsoft.com/office/officeart/2018/2/layout/IconVerticalSolidList"/>
    <dgm:cxn modelId="{8010021A-1F97-46A3-BEAE-B4E8E48EDF6A}" type="presParOf" srcId="{9151BE2F-444B-44A4-8F3B-FDE74EF0393F}" destId="{F42D4F2B-7C27-4470-A53C-0D02AC5694B2}" srcOrd="2" destOrd="0" presId="urn:microsoft.com/office/officeart/2018/2/layout/IconVerticalSolidList"/>
    <dgm:cxn modelId="{043D154E-0112-47A4-8087-C5D4399BF6FD}" type="presParOf" srcId="{9151BE2F-444B-44A4-8F3B-FDE74EF0393F}" destId="{E480D6C1-F14C-42BD-9C2E-DBF117EC83B4}" srcOrd="3" destOrd="0" presId="urn:microsoft.com/office/officeart/2018/2/layout/IconVerticalSolidList"/>
    <dgm:cxn modelId="{38E86157-7DAC-4460-9C38-C0956BFAB5FE}" type="presParOf" srcId="{82B8CB2E-611E-4F11-983E-DA876519C5C6}" destId="{888BD85D-D0C2-4E4F-A168-2B3BB9C23DCF}" srcOrd="5" destOrd="0" presId="urn:microsoft.com/office/officeart/2018/2/layout/IconVerticalSolidList"/>
    <dgm:cxn modelId="{17400900-27E3-497A-93AB-FA621FA499CC}" type="presParOf" srcId="{82B8CB2E-611E-4F11-983E-DA876519C5C6}" destId="{4E0BDA89-8C59-4E75-BD49-67443F48054A}" srcOrd="6" destOrd="0" presId="urn:microsoft.com/office/officeart/2018/2/layout/IconVerticalSolidList"/>
    <dgm:cxn modelId="{A127908F-8A91-4BAA-A933-A21C8F0DF655}" type="presParOf" srcId="{4E0BDA89-8C59-4E75-BD49-67443F48054A}" destId="{976DBAF4-65BA-4864-AAC9-937CA527C8B8}" srcOrd="0" destOrd="0" presId="urn:microsoft.com/office/officeart/2018/2/layout/IconVerticalSolidList"/>
    <dgm:cxn modelId="{EBE66036-F12B-4C6F-9864-99A8B397CC5D}" type="presParOf" srcId="{4E0BDA89-8C59-4E75-BD49-67443F48054A}" destId="{4D56AD6E-F954-4C23-A491-315CCFA16E53}" srcOrd="1" destOrd="0" presId="urn:microsoft.com/office/officeart/2018/2/layout/IconVerticalSolidList"/>
    <dgm:cxn modelId="{CB7C6AB8-5FB5-4377-B444-1C13A69B5EDE}" type="presParOf" srcId="{4E0BDA89-8C59-4E75-BD49-67443F48054A}" destId="{704CB20E-372D-4D76-894C-99DA3B6F4482}" srcOrd="2" destOrd="0" presId="urn:microsoft.com/office/officeart/2018/2/layout/IconVerticalSolidList"/>
    <dgm:cxn modelId="{1CE6D63A-880C-4A65-A6C8-649D70B145C6}" type="presParOf" srcId="{4E0BDA89-8C59-4E75-BD49-67443F48054A}" destId="{77E13C63-CC1B-47E3-AB06-977EDD7D7C03}" srcOrd="3" destOrd="0" presId="urn:microsoft.com/office/officeart/2018/2/layout/IconVerticalSolidList"/>
    <dgm:cxn modelId="{29B2D7A2-0648-4EF4-A0DE-DB5FEB25409A}" type="presParOf" srcId="{82B8CB2E-611E-4F11-983E-DA876519C5C6}" destId="{802F3B9B-B4B6-4B5E-A33F-E26EBF99F881}" srcOrd="7" destOrd="0" presId="urn:microsoft.com/office/officeart/2018/2/layout/IconVerticalSolidList"/>
    <dgm:cxn modelId="{A85AFCD9-D405-4138-836D-6ECBCFABEFA7}" type="presParOf" srcId="{82B8CB2E-611E-4F11-983E-DA876519C5C6}" destId="{AAED91BD-95D5-4BAF-AB0D-A8E23592CD88}" srcOrd="8" destOrd="0" presId="urn:microsoft.com/office/officeart/2018/2/layout/IconVerticalSolidList"/>
    <dgm:cxn modelId="{CD72826B-E47F-49A1-A6C9-777F5B41BD8E}" type="presParOf" srcId="{AAED91BD-95D5-4BAF-AB0D-A8E23592CD88}" destId="{098FE6F8-04AD-48C2-941B-719BFBD1C336}" srcOrd="0" destOrd="0" presId="urn:microsoft.com/office/officeart/2018/2/layout/IconVerticalSolidList"/>
    <dgm:cxn modelId="{7062D2B4-B127-421B-BF91-0907A7031AFA}" type="presParOf" srcId="{AAED91BD-95D5-4BAF-AB0D-A8E23592CD88}" destId="{68CAD196-9AC5-4C57-B933-AB212655B26B}" srcOrd="1" destOrd="0" presId="urn:microsoft.com/office/officeart/2018/2/layout/IconVerticalSolidList"/>
    <dgm:cxn modelId="{6BA2ACF4-286A-41A0-B13A-8ABDD04D5C96}" type="presParOf" srcId="{AAED91BD-95D5-4BAF-AB0D-A8E23592CD88}" destId="{AF6A64BA-F370-45E7-B3BA-57AFCFB0D7ED}" srcOrd="2" destOrd="0" presId="urn:microsoft.com/office/officeart/2018/2/layout/IconVerticalSolidList"/>
    <dgm:cxn modelId="{C8375B4B-EED5-4244-80C7-2D7C8C74242B}" type="presParOf" srcId="{AAED91BD-95D5-4BAF-AB0D-A8E23592CD88}" destId="{0F9C81F4-2BE1-4511-9514-275CE231A53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651C84D-240C-4611-8C44-0FD744267A72}" type="doc">
      <dgm:prSet loTypeId="urn:microsoft.com/office/officeart/2016/7/layout/BasicLinearProcessNumbered" loCatId="process" qsTypeId="urn:microsoft.com/office/officeart/2005/8/quickstyle/simple1" qsCatId="simple" csTypeId="urn:microsoft.com/office/officeart/2005/8/colors/accent1_2" csCatId="accent1"/>
      <dgm:spPr/>
      <dgm:t>
        <a:bodyPr/>
        <a:lstStyle/>
        <a:p>
          <a:endParaRPr lang="en-US"/>
        </a:p>
      </dgm:t>
    </dgm:pt>
    <dgm:pt modelId="{5CBD459B-756B-4148-AA9D-425F1C0DE907}">
      <dgm:prSet/>
      <dgm:spPr/>
      <dgm:t>
        <a:bodyPr/>
        <a:lstStyle/>
        <a:p>
          <a:r>
            <a:rPr lang="en-GB" b="1" dirty="0"/>
            <a:t>IBM:</a:t>
          </a:r>
          <a:r>
            <a:rPr lang="en-GB" dirty="0"/>
            <a:t> AI-driven personalized learning paths, increased skill acquisition</a:t>
          </a:r>
          <a:endParaRPr lang="en-US" dirty="0"/>
        </a:p>
      </dgm:t>
    </dgm:pt>
    <dgm:pt modelId="{C97F00A6-DDA9-4403-A224-6D687FB86198}" type="parTrans" cxnId="{0686B9C0-E9BE-4752-8F7F-6A227D8739A5}">
      <dgm:prSet/>
      <dgm:spPr/>
      <dgm:t>
        <a:bodyPr/>
        <a:lstStyle/>
        <a:p>
          <a:endParaRPr lang="en-US"/>
        </a:p>
      </dgm:t>
    </dgm:pt>
    <dgm:pt modelId="{B018E68C-A2B4-46DB-BF04-E3DF4540896D}" type="sibTrans" cxnId="{0686B9C0-E9BE-4752-8F7F-6A227D8739A5}">
      <dgm:prSet phldrT="1" phldr="0"/>
      <dgm:spPr/>
      <dgm:t>
        <a:bodyPr/>
        <a:lstStyle/>
        <a:p>
          <a:r>
            <a:rPr lang="en-US" dirty="0"/>
            <a:t>1</a:t>
          </a:r>
        </a:p>
      </dgm:t>
    </dgm:pt>
    <dgm:pt modelId="{6ED5DD26-192F-4A82-9ECA-4DA592695F5C}">
      <dgm:prSet/>
      <dgm:spPr/>
      <dgm:t>
        <a:bodyPr/>
        <a:lstStyle/>
        <a:p>
          <a:r>
            <a:rPr lang="en-GB" b="1"/>
            <a:t>Deloitte:</a:t>
          </a:r>
          <a:r>
            <a:rPr lang="en-GB"/>
            <a:t> Virtual reality training for immersive learning, higher engagement</a:t>
          </a:r>
          <a:endParaRPr lang="en-US"/>
        </a:p>
      </dgm:t>
    </dgm:pt>
    <dgm:pt modelId="{7FF3EE79-3CBB-476C-A761-DC4ACBABA1E7}" type="parTrans" cxnId="{F336DF03-9A56-49AF-A51D-D0E3830ABCFD}">
      <dgm:prSet/>
      <dgm:spPr/>
      <dgm:t>
        <a:bodyPr/>
        <a:lstStyle/>
        <a:p>
          <a:endParaRPr lang="en-US"/>
        </a:p>
      </dgm:t>
    </dgm:pt>
    <dgm:pt modelId="{304DAC97-F036-415A-8F81-B775CA2AE908}" type="sibTrans" cxnId="{F336DF03-9A56-49AF-A51D-D0E3830ABCFD}">
      <dgm:prSet phldrT="2" phldr="0"/>
      <dgm:spPr/>
      <dgm:t>
        <a:bodyPr/>
        <a:lstStyle/>
        <a:p>
          <a:r>
            <a:rPr lang="en-US"/>
            <a:t>2</a:t>
          </a:r>
        </a:p>
      </dgm:t>
    </dgm:pt>
    <dgm:pt modelId="{4A3A4600-A9BF-5346-BDC6-E678CC923F98}" type="pres">
      <dgm:prSet presAssocID="{E651C84D-240C-4611-8C44-0FD744267A72}" presName="Name0" presStyleCnt="0">
        <dgm:presLayoutVars>
          <dgm:animLvl val="lvl"/>
          <dgm:resizeHandles val="exact"/>
        </dgm:presLayoutVars>
      </dgm:prSet>
      <dgm:spPr/>
    </dgm:pt>
    <dgm:pt modelId="{2CC7BFD6-4EC3-8545-A8BD-ED850B05A329}" type="pres">
      <dgm:prSet presAssocID="{5CBD459B-756B-4148-AA9D-425F1C0DE907}" presName="compositeNode" presStyleCnt="0">
        <dgm:presLayoutVars>
          <dgm:bulletEnabled val="1"/>
        </dgm:presLayoutVars>
      </dgm:prSet>
      <dgm:spPr/>
    </dgm:pt>
    <dgm:pt modelId="{3A7227AF-2A42-164F-9192-D59029A19C3D}" type="pres">
      <dgm:prSet presAssocID="{5CBD459B-756B-4148-AA9D-425F1C0DE907}" presName="bgRect" presStyleLbl="bgAccFollowNode1" presStyleIdx="0" presStyleCnt="2"/>
      <dgm:spPr/>
    </dgm:pt>
    <dgm:pt modelId="{6F93431C-B95F-0B47-BDDC-A17C61EBA716}" type="pres">
      <dgm:prSet presAssocID="{B018E68C-A2B4-46DB-BF04-E3DF4540896D}" presName="sibTransNodeCircle" presStyleLbl="alignNode1" presStyleIdx="0" presStyleCnt="4">
        <dgm:presLayoutVars>
          <dgm:chMax val="0"/>
          <dgm:bulletEnabled/>
        </dgm:presLayoutVars>
      </dgm:prSet>
      <dgm:spPr/>
    </dgm:pt>
    <dgm:pt modelId="{E19F2568-E15A-794D-BAE1-BF4B3CFD3C5C}" type="pres">
      <dgm:prSet presAssocID="{5CBD459B-756B-4148-AA9D-425F1C0DE907}" presName="bottomLine" presStyleLbl="alignNode1" presStyleIdx="1" presStyleCnt="4">
        <dgm:presLayoutVars/>
      </dgm:prSet>
      <dgm:spPr/>
    </dgm:pt>
    <dgm:pt modelId="{D96956B9-902B-CF45-8E8A-5F539AE3BE28}" type="pres">
      <dgm:prSet presAssocID="{5CBD459B-756B-4148-AA9D-425F1C0DE907}" presName="nodeText" presStyleLbl="bgAccFollowNode1" presStyleIdx="0" presStyleCnt="2">
        <dgm:presLayoutVars>
          <dgm:bulletEnabled val="1"/>
        </dgm:presLayoutVars>
      </dgm:prSet>
      <dgm:spPr/>
    </dgm:pt>
    <dgm:pt modelId="{B9712FF2-FD83-EE45-9E67-FB7F89D184F9}" type="pres">
      <dgm:prSet presAssocID="{B018E68C-A2B4-46DB-BF04-E3DF4540896D}" presName="sibTrans" presStyleCnt="0"/>
      <dgm:spPr/>
    </dgm:pt>
    <dgm:pt modelId="{1FACE1E3-30AE-E445-9760-6A725AAD78F8}" type="pres">
      <dgm:prSet presAssocID="{6ED5DD26-192F-4A82-9ECA-4DA592695F5C}" presName="compositeNode" presStyleCnt="0">
        <dgm:presLayoutVars>
          <dgm:bulletEnabled val="1"/>
        </dgm:presLayoutVars>
      </dgm:prSet>
      <dgm:spPr/>
    </dgm:pt>
    <dgm:pt modelId="{55F2C6B6-EE5B-2943-B8BB-4A30F798CBF5}" type="pres">
      <dgm:prSet presAssocID="{6ED5DD26-192F-4A82-9ECA-4DA592695F5C}" presName="bgRect" presStyleLbl="bgAccFollowNode1" presStyleIdx="1" presStyleCnt="2"/>
      <dgm:spPr/>
    </dgm:pt>
    <dgm:pt modelId="{CB7F2DBD-18DF-8447-8F6A-EB7DD7BEDA4B}" type="pres">
      <dgm:prSet presAssocID="{304DAC97-F036-415A-8F81-B775CA2AE908}" presName="sibTransNodeCircle" presStyleLbl="alignNode1" presStyleIdx="2" presStyleCnt="4">
        <dgm:presLayoutVars>
          <dgm:chMax val="0"/>
          <dgm:bulletEnabled/>
        </dgm:presLayoutVars>
      </dgm:prSet>
      <dgm:spPr/>
    </dgm:pt>
    <dgm:pt modelId="{6FF4192C-BD1F-684A-B487-03D0F4CF0501}" type="pres">
      <dgm:prSet presAssocID="{6ED5DD26-192F-4A82-9ECA-4DA592695F5C}" presName="bottomLine" presStyleLbl="alignNode1" presStyleIdx="3" presStyleCnt="4">
        <dgm:presLayoutVars/>
      </dgm:prSet>
      <dgm:spPr/>
    </dgm:pt>
    <dgm:pt modelId="{B13668B0-527D-1748-BF97-0D0034FBE3C9}" type="pres">
      <dgm:prSet presAssocID="{6ED5DD26-192F-4A82-9ECA-4DA592695F5C}" presName="nodeText" presStyleLbl="bgAccFollowNode1" presStyleIdx="1" presStyleCnt="2">
        <dgm:presLayoutVars>
          <dgm:bulletEnabled val="1"/>
        </dgm:presLayoutVars>
      </dgm:prSet>
      <dgm:spPr/>
    </dgm:pt>
  </dgm:ptLst>
  <dgm:cxnLst>
    <dgm:cxn modelId="{F336DF03-9A56-49AF-A51D-D0E3830ABCFD}" srcId="{E651C84D-240C-4611-8C44-0FD744267A72}" destId="{6ED5DD26-192F-4A82-9ECA-4DA592695F5C}" srcOrd="1" destOrd="0" parTransId="{7FF3EE79-3CBB-476C-A761-DC4ACBABA1E7}" sibTransId="{304DAC97-F036-415A-8F81-B775CA2AE908}"/>
    <dgm:cxn modelId="{9A1DA709-DB04-EB40-A714-97B331960229}" type="presOf" srcId="{304DAC97-F036-415A-8F81-B775CA2AE908}" destId="{CB7F2DBD-18DF-8447-8F6A-EB7DD7BEDA4B}" srcOrd="0" destOrd="0" presId="urn:microsoft.com/office/officeart/2016/7/layout/BasicLinearProcessNumbered"/>
    <dgm:cxn modelId="{818BDA0B-D12B-BA4F-8D72-B293ED18B1D4}" type="presOf" srcId="{B018E68C-A2B4-46DB-BF04-E3DF4540896D}" destId="{6F93431C-B95F-0B47-BDDC-A17C61EBA716}" srcOrd="0" destOrd="0" presId="urn:microsoft.com/office/officeart/2016/7/layout/BasicLinearProcessNumbered"/>
    <dgm:cxn modelId="{034D2133-274D-A94D-864D-D197D1EB34E1}" type="presOf" srcId="{E651C84D-240C-4611-8C44-0FD744267A72}" destId="{4A3A4600-A9BF-5346-BDC6-E678CC923F98}" srcOrd="0" destOrd="0" presId="urn:microsoft.com/office/officeart/2016/7/layout/BasicLinearProcessNumbered"/>
    <dgm:cxn modelId="{2E3CFF38-FB9A-F342-9A3F-EDE140D6E154}" type="presOf" srcId="{6ED5DD26-192F-4A82-9ECA-4DA592695F5C}" destId="{B13668B0-527D-1748-BF97-0D0034FBE3C9}" srcOrd="1" destOrd="0" presId="urn:microsoft.com/office/officeart/2016/7/layout/BasicLinearProcessNumbered"/>
    <dgm:cxn modelId="{239B5255-8CBB-594D-B939-77959374BF59}" type="presOf" srcId="{6ED5DD26-192F-4A82-9ECA-4DA592695F5C}" destId="{55F2C6B6-EE5B-2943-B8BB-4A30F798CBF5}" srcOrd="0" destOrd="0" presId="urn:microsoft.com/office/officeart/2016/7/layout/BasicLinearProcessNumbered"/>
    <dgm:cxn modelId="{FA9F46A2-F22F-BB45-8F3A-C831FB874747}" type="presOf" srcId="{5CBD459B-756B-4148-AA9D-425F1C0DE907}" destId="{D96956B9-902B-CF45-8E8A-5F539AE3BE28}" srcOrd="1" destOrd="0" presId="urn:microsoft.com/office/officeart/2016/7/layout/BasicLinearProcessNumbered"/>
    <dgm:cxn modelId="{0686B9C0-E9BE-4752-8F7F-6A227D8739A5}" srcId="{E651C84D-240C-4611-8C44-0FD744267A72}" destId="{5CBD459B-756B-4148-AA9D-425F1C0DE907}" srcOrd="0" destOrd="0" parTransId="{C97F00A6-DDA9-4403-A224-6D687FB86198}" sibTransId="{B018E68C-A2B4-46DB-BF04-E3DF4540896D}"/>
    <dgm:cxn modelId="{E59662EF-B7C9-7144-8400-E4BB3E026F36}" type="presOf" srcId="{5CBD459B-756B-4148-AA9D-425F1C0DE907}" destId="{3A7227AF-2A42-164F-9192-D59029A19C3D}" srcOrd="0" destOrd="0" presId="urn:microsoft.com/office/officeart/2016/7/layout/BasicLinearProcessNumbered"/>
    <dgm:cxn modelId="{FD9F45D8-E7F8-4F4A-84CE-973C1F3D5C29}" type="presParOf" srcId="{4A3A4600-A9BF-5346-BDC6-E678CC923F98}" destId="{2CC7BFD6-4EC3-8545-A8BD-ED850B05A329}" srcOrd="0" destOrd="0" presId="urn:microsoft.com/office/officeart/2016/7/layout/BasicLinearProcessNumbered"/>
    <dgm:cxn modelId="{3E743301-725F-A548-92C8-AD2D01CF2B06}" type="presParOf" srcId="{2CC7BFD6-4EC3-8545-A8BD-ED850B05A329}" destId="{3A7227AF-2A42-164F-9192-D59029A19C3D}" srcOrd="0" destOrd="0" presId="urn:microsoft.com/office/officeart/2016/7/layout/BasicLinearProcessNumbered"/>
    <dgm:cxn modelId="{28A4169E-D7EB-8A4B-AD8A-8F7E7BE3A510}" type="presParOf" srcId="{2CC7BFD6-4EC3-8545-A8BD-ED850B05A329}" destId="{6F93431C-B95F-0B47-BDDC-A17C61EBA716}" srcOrd="1" destOrd="0" presId="urn:microsoft.com/office/officeart/2016/7/layout/BasicLinearProcessNumbered"/>
    <dgm:cxn modelId="{7F79DCE3-7BFA-FA42-B0BF-1E07BF60E24F}" type="presParOf" srcId="{2CC7BFD6-4EC3-8545-A8BD-ED850B05A329}" destId="{E19F2568-E15A-794D-BAE1-BF4B3CFD3C5C}" srcOrd="2" destOrd="0" presId="urn:microsoft.com/office/officeart/2016/7/layout/BasicLinearProcessNumbered"/>
    <dgm:cxn modelId="{924A0199-3133-C84C-88BB-DA827F240196}" type="presParOf" srcId="{2CC7BFD6-4EC3-8545-A8BD-ED850B05A329}" destId="{D96956B9-902B-CF45-8E8A-5F539AE3BE28}" srcOrd="3" destOrd="0" presId="urn:microsoft.com/office/officeart/2016/7/layout/BasicLinearProcessNumbered"/>
    <dgm:cxn modelId="{79D7611F-06C2-EC4A-82FA-72B518902A65}" type="presParOf" srcId="{4A3A4600-A9BF-5346-BDC6-E678CC923F98}" destId="{B9712FF2-FD83-EE45-9E67-FB7F89D184F9}" srcOrd="1" destOrd="0" presId="urn:microsoft.com/office/officeart/2016/7/layout/BasicLinearProcessNumbered"/>
    <dgm:cxn modelId="{309FDC7C-EA32-4F4A-B6E2-69F29C9CFA11}" type="presParOf" srcId="{4A3A4600-A9BF-5346-BDC6-E678CC923F98}" destId="{1FACE1E3-30AE-E445-9760-6A725AAD78F8}" srcOrd="2" destOrd="0" presId="urn:microsoft.com/office/officeart/2016/7/layout/BasicLinearProcessNumbered"/>
    <dgm:cxn modelId="{AF9B6FA3-EECE-3C44-A9A3-4C7335ED44EE}" type="presParOf" srcId="{1FACE1E3-30AE-E445-9760-6A725AAD78F8}" destId="{55F2C6B6-EE5B-2943-B8BB-4A30F798CBF5}" srcOrd="0" destOrd="0" presId="urn:microsoft.com/office/officeart/2016/7/layout/BasicLinearProcessNumbered"/>
    <dgm:cxn modelId="{E070ED8F-0B17-5043-B373-DCDC80787D9A}" type="presParOf" srcId="{1FACE1E3-30AE-E445-9760-6A725AAD78F8}" destId="{CB7F2DBD-18DF-8447-8F6A-EB7DD7BEDA4B}" srcOrd="1" destOrd="0" presId="urn:microsoft.com/office/officeart/2016/7/layout/BasicLinearProcessNumbered"/>
    <dgm:cxn modelId="{460826EB-8F34-1D4B-9D28-EC4EEEC4F7C9}" type="presParOf" srcId="{1FACE1E3-30AE-E445-9760-6A725AAD78F8}" destId="{6FF4192C-BD1F-684A-B487-03D0F4CF0501}" srcOrd="2" destOrd="0" presId="urn:microsoft.com/office/officeart/2016/7/layout/BasicLinearProcessNumbered"/>
    <dgm:cxn modelId="{9D6A356C-AD99-C145-9C18-71811A28B658}" type="presParOf" srcId="{1FACE1E3-30AE-E445-9760-6A725AAD78F8}" destId="{B13668B0-527D-1748-BF97-0D0034FBE3C9}"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775E0CA-48EC-41DA-A920-96B19670C394}"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6861C67-8E31-49E5-95C7-52BFFE2675DD}">
      <dgm:prSet/>
      <dgm:spPr/>
      <dgm:t>
        <a:bodyPr/>
        <a:lstStyle/>
        <a:p>
          <a:r>
            <a:rPr lang="en-GB" b="1"/>
            <a:t>Amazon:</a:t>
          </a:r>
          <a:r>
            <a:rPr lang="en-GB"/>
            <a:t> Gamified learning modules, improved employee motivation</a:t>
          </a:r>
          <a:endParaRPr lang="en-US"/>
        </a:p>
      </dgm:t>
    </dgm:pt>
    <dgm:pt modelId="{D5568DAD-79B9-41AA-9E2E-0183F082B294}" type="parTrans" cxnId="{49CFBA7A-BD48-45CD-B6C7-DBA89E138818}">
      <dgm:prSet/>
      <dgm:spPr/>
      <dgm:t>
        <a:bodyPr/>
        <a:lstStyle/>
        <a:p>
          <a:endParaRPr lang="en-US"/>
        </a:p>
      </dgm:t>
    </dgm:pt>
    <dgm:pt modelId="{51E42D86-7597-4D76-A98F-FD97F40455AC}" type="sibTrans" cxnId="{49CFBA7A-BD48-45CD-B6C7-DBA89E138818}">
      <dgm:prSet/>
      <dgm:spPr/>
      <dgm:t>
        <a:bodyPr/>
        <a:lstStyle/>
        <a:p>
          <a:endParaRPr lang="en-US"/>
        </a:p>
      </dgm:t>
    </dgm:pt>
    <dgm:pt modelId="{BE593F90-736E-4AF9-9CF2-3B6D38297760}">
      <dgm:prSet/>
      <dgm:spPr/>
      <dgm:t>
        <a:bodyPr/>
        <a:lstStyle/>
        <a:p>
          <a:r>
            <a:rPr lang="en-GB" b="1"/>
            <a:t>Siemens:</a:t>
          </a:r>
          <a:r>
            <a:rPr lang="en-GB"/>
            <a:t> Mobile learning applications, on-the-go training</a:t>
          </a:r>
          <a:endParaRPr lang="en-US"/>
        </a:p>
      </dgm:t>
    </dgm:pt>
    <dgm:pt modelId="{55447078-AC7A-48F5-B6D9-08C1FB5E7EF8}" type="parTrans" cxnId="{BE868F88-BA9C-4A23-8D70-10FA506E8DD1}">
      <dgm:prSet/>
      <dgm:spPr/>
      <dgm:t>
        <a:bodyPr/>
        <a:lstStyle/>
        <a:p>
          <a:endParaRPr lang="en-US"/>
        </a:p>
      </dgm:t>
    </dgm:pt>
    <dgm:pt modelId="{0BBC65FB-44EC-43E9-A4F5-AAE4A3BEFC30}" type="sibTrans" cxnId="{BE868F88-BA9C-4A23-8D70-10FA506E8DD1}">
      <dgm:prSet/>
      <dgm:spPr/>
      <dgm:t>
        <a:bodyPr/>
        <a:lstStyle/>
        <a:p>
          <a:endParaRPr lang="en-US"/>
        </a:p>
      </dgm:t>
    </dgm:pt>
    <dgm:pt modelId="{E5D64E6B-6C13-C142-855B-7C69CF2534F4}" type="pres">
      <dgm:prSet presAssocID="{4775E0CA-48EC-41DA-A920-96B19670C394}" presName="linear" presStyleCnt="0">
        <dgm:presLayoutVars>
          <dgm:animLvl val="lvl"/>
          <dgm:resizeHandles val="exact"/>
        </dgm:presLayoutVars>
      </dgm:prSet>
      <dgm:spPr/>
    </dgm:pt>
    <dgm:pt modelId="{5D9502D9-94E3-D747-8AD9-64A708A366AA}" type="pres">
      <dgm:prSet presAssocID="{A6861C67-8E31-49E5-95C7-52BFFE2675DD}" presName="parentText" presStyleLbl="node1" presStyleIdx="0" presStyleCnt="2">
        <dgm:presLayoutVars>
          <dgm:chMax val="0"/>
          <dgm:bulletEnabled val="1"/>
        </dgm:presLayoutVars>
      </dgm:prSet>
      <dgm:spPr/>
    </dgm:pt>
    <dgm:pt modelId="{DD7E3F80-A0F0-2A47-8A19-019BF0AC036E}" type="pres">
      <dgm:prSet presAssocID="{51E42D86-7597-4D76-A98F-FD97F40455AC}" presName="spacer" presStyleCnt="0"/>
      <dgm:spPr/>
    </dgm:pt>
    <dgm:pt modelId="{9074715D-4B6E-8D40-AABE-72F7660734FD}" type="pres">
      <dgm:prSet presAssocID="{BE593F90-736E-4AF9-9CF2-3B6D38297760}" presName="parentText" presStyleLbl="node1" presStyleIdx="1" presStyleCnt="2">
        <dgm:presLayoutVars>
          <dgm:chMax val="0"/>
          <dgm:bulletEnabled val="1"/>
        </dgm:presLayoutVars>
      </dgm:prSet>
      <dgm:spPr/>
    </dgm:pt>
  </dgm:ptLst>
  <dgm:cxnLst>
    <dgm:cxn modelId="{C2905E53-DAB8-CB40-8545-45670737CF67}" type="presOf" srcId="{BE593F90-736E-4AF9-9CF2-3B6D38297760}" destId="{9074715D-4B6E-8D40-AABE-72F7660734FD}" srcOrd="0" destOrd="0" presId="urn:microsoft.com/office/officeart/2005/8/layout/vList2"/>
    <dgm:cxn modelId="{AD6D0373-AC15-EB42-BC61-C85DB920EE78}" type="presOf" srcId="{A6861C67-8E31-49E5-95C7-52BFFE2675DD}" destId="{5D9502D9-94E3-D747-8AD9-64A708A366AA}" srcOrd="0" destOrd="0" presId="urn:microsoft.com/office/officeart/2005/8/layout/vList2"/>
    <dgm:cxn modelId="{49CFBA7A-BD48-45CD-B6C7-DBA89E138818}" srcId="{4775E0CA-48EC-41DA-A920-96B19670C394}" destId="{A6861C67-8E31-49E5-95C7-52BFFE2675DD}" srcOrd="0" destOrd="0" parTransId="{D5568DAD-79B9-41AA-9E2E-0183F082B294}" sibTransId="{51E42D86-7597-4D76-A98F-FD97F40455AC}"/>
    <dgm:cxn modelId="{BE868F88-BA9C-4A23-8D70-10FA506E8DD1}" srcId="{4775E0CA-48EC-41DA-A920-96B19670C394}" destId="{BE593F90-736E-4AF9-9CF2-3B6D38297760}" srcOrd="1" destOrd="0" parTransId="{55447078-AC7A-48F5-B6D9-08C1FB5E7EF8}" sibTransId="{0BBC65FB-44EC-43E9-A4F5-AAE4A3BEFC30}"/>
    <dgm:cxn modelId="{A7B1C7C2-5E50-F642-8B0A-50694B366339}" type="presOf" srcId="{4775E0CA-48EC-41DA-A920-96B19670C394}" destId="{E5D64E6B-6C13-C142-855B-7C69CF2534F4}" srcOrd="0" destOrd="0" presId="urn:microsoft.com/office/officeart/2005/8/layout/vList2"/>
    <dgm:cxn modelId="{7864A50A-B58B-AC4C-9780-1CAE07D75911}" type="presParOf" srcId="{E5D64E6B-6C13-C142-855B-7C69CF2534F4}" destId="{5D9502D9-94E3-D747-8AD9-64A708A366AA}" srcOrd="0" destOrd="0" presId="urn:microsoft.com/office/officeart/2005/8/layout/vList2"/>
    <dgm:cxn modelId="{F84DABFF-531B-5D44-A7A8-897DB5B04590}" type="presParOf" srcId="{E5D64E6B-6C13-C142-855B-7C69CF2534F4}" destId="{DD7E3F80-A0F0-2A47-8A19-019BF0AC036E}" srcOrd="1" destOrd="0" presId="urn:microsoft.com/office/officeart/2005/8/layout/vList2"/>
    <dgm:cxn modelId="{2F3F5285-4C82-EF42-825F-1214F2527B2C}" type="presParOf" srcId="{E5D64E6B-6C13-C142-855B-7C69CF2534F4}" destId="{9074715D-4B6E-8D40-AABE-72F7660734FD}"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0C334D5-602D-4E3A-9946-32292B056C57}"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00D7F193-FBE8-4DE0-8922-6A469EB6B5B4}">
      <dgm:prSet/>
      <dgm:spPr/>
      <dgm:t>
        <a:bodyPr/>
        <a:lstStyle/>
        <a:p>
          <a:pPr>
            <a:lnSpc>
              <a:spcPct val="100000"/>
            </a:lnSpc>
          </a:pPr>
          <a:r>
            <a:rPr lang="en-GB"/>
            <a:t>Cost-effective training solutions</a:t>
          </a:r>
          <a:endParaRPr lang="en-US"/>
        </a:p>
      </dgm:t>
    </dgm:pt>
    <dgm:pt modelId="{B7E3586B-C449-48B6-9FD1-5B7E8D32BBE5}" type="parTrans" cxnId="{9515D28B-94BE-4A75-AB79-B6710E68E755}">
      <dgm:prSet/>
      <dgm:spPr/>
      <dgm:t>
        <a:bodyPr/>
        <a:lstStyle/>
        <a:p>
          <a:endParaRPr lang="en-US"/>
        </a:p>
      </dgm:t>
    </dgm:pt>
    <dgm:pt modelId="{FF4C0569-64A0-409B-86B3-172227A5A26A}" type="sibTrans" cxnId="{9515D28B-94BE-4A75-AB79-B6710E68E755}">
      <dgm:prSet/>
      <dgm:spPr/>
      <dgm:t>
        <a:bodyPr/>
        <a:lstStyle/>
        <a:p>
          <a:pPr>
            <a:lnSpc>
              <a:spcPct val="100000"/>
            </a:lnSpc>
          </a:pPr>
          <a:endParaRPr lang="en-US"/>
        </a:p>
      </dgm:t>
    </dgm:pt>
    <dgm:pt modelId="{ED74D07D-85CE-46A4-9DCA-9024441BF7B5}">
      <dgm:prSet/>
      <dgm:spPr/>
      <dgm:t>
        <a:bodyPr/>
        <a:lstStyle/>
        <a:p>
          <a:pPr>
            <a:lnSpc>
              <a:spcPct val="100000"/>
            </a:lnSpc>
          </a:pPr>
          <a:r>
            <a:rPr lang="en-GB"/>
            <a:t>Scalable training programs</a:t>
          </a:r>
          <a:endParaRPr lang="en-US"/>
        </a:p>
      </dgm:t>
    </dgm:pt>
    <dgm:pt modelId="{9B4DC3C5-082A-4B4E-91F1-D21B05CF570F}" type="parTrans" cxnId="{3C96AD77-A8D6-4F66-B38C-9DD7789D1FC9}">
      <dgm:prSet/>
      <dgm:spPr/>
      <dgm:t>
        <a:bodyPr/>
        <a:lstStyle/>
        <a:p>
          <a:endParaRPr lang="en-US"/>
        </a:p>
      </dgm:t>
    </dgm:pt>
    <dgm:pt modelId="{14CC94F6-9699-4421-99DC-6504F7A7DBA0}" type="sibTrans" cxnId="{3C96AD77-A8D6-4F66-B38C-9DD7789D1FC9}">
      <dgm:prSet/>
      <dgm:spPr/>
      <dgm:t>
        <a:bodyPr/>
        <a:lstStyle/>
        <a:p>
          <a:pPr>
            <a:lnSpc>
              <a:spcPct val="100000"/>
            </a:lnSpc>
          </a:pPr>
          <a:endParaRPr lang="en-US"/>
        </a:p>
      </dgm:t>
    </dgm:pt>
    <dgm:pt modelId="{D4DD3F52-6773-4DF8-A5BD-EF05E2CA9378}">
      <dgm:prSet/>
      <dgm:spPr/>
      <dgm:t>
        <a:bodyPr/>
        <a:lstStyle/>
        <a:p>
          <a:pPr>
            <a:lnSpc>
              <a:spcPct val="100000"/>
            </a:lnSpc>
          </a:pPr>
          <a:r>
            <a:rPr lang="en-GB"/>
            <a:t>Data-driven insights on employee progress</a:t>
          </a:r>
          <a:endParaRPr lang="en-US"/>
        </a:p>
      </dgm:t>
    </dgm:pt>
    <dgm:pt modelId="{4514230A-4E45-4B45-87D6-0EAB95795C91}" type="parTrans" cxnId="{FC353205-C538-4B2D-BE21-56BF6970B652}">
      <dgm:prSet/>
      <dgm:spPr/>
      <dgm:t>
        <a:bodyPr/>
        <a:lstStyle/>
        <a:p>
          <a:endParaRPr lang="en-US"/>
        </a:p>
      </dgm:t>
    </dgm:pt>
    <dgm:pt modelId="{9FBC7626-FA8B-4C41-9CAE-C9016A40480C}" type="sibTrans" cxnId="{FC353205-C538-4B2D-BE21-56BF6970B652}">
      <dgm:prSet/>
      <dgm:spPr/>
      <dgm:t>
        <a:bodyPr/>
        <a:lstStyle/>
        <a:p>
          <a:pPr>
            <a:lnSpc>
              <a:spcPct val="100000"/>
            </a:lnSpc>
          </a:pPr>
          <a:endParaRPr lang="en-US"/>
        </a:p>
      </dgm:t>
    </dgm:pt>
    <dgm:pt modelId="{AB5B061F-52C7-4EE3-A2DE-EB043AB6FC75}">
      <dgm:prSet/>
      <dgm:spPr/>
      <dgm:t>
        <a:bodyPr/>
        <a:lstStyle/>
        <a:p>
          <a:pPr>
            <a:lnSpc>
              <a:spcPct val="100000"/>
            </a:lnSpc>
          </a:pPr>
          <a:r>
            <a:rPr lang="en-GB"/>
            <a:t>Enhanced training consistency</a:t>
          </a:r>
          <a:endParaRPr lang="en-US"/>
        </a:p>
      </dgm:t>
    </dgm:pt>
    <dgm:pt modelId="{6244E179-2709-4217-B4EE-08347E65F38B}" type="parTrans" cxnId="{9F151C63-D0B6-46C5-A3F5-F10E3B69E3DD}">
      <dgm:prSet/>
      <dgm:spPr/>
      <dgm:t>
        <a:bodyPr/>
        <a:lstStyle/>
        <a:p>
          <a:endParaRPr lang="en-US"/>
        </a:p>
      </dgm:t>
    </dgm:pt>
    <dgm:pt modelId="{808612B3-FBE7-4032-8C77-D1F80C5264A9}" type="sibTrans" cxnId="{9F151C63-D0B6-46C5-A3F5-F10E3B69E3DD}">
      <dgm:prSet/>
      <dgm:spPr/>
      <dgm:t>
        <a:bodyPr/>
        <a:lstStyle/>
        <a:p>
          <a:pPr>
            <a:lnSpc>
              <a:spcPct val="100000"/>
            </a:lnSpc>
          </a:pPr>
          <a:endParaRPr lang="en-US"/>
        </a:p>
      </dgm:t>
    </dgm:pt>
    <dgm:pt modelId="{A09BE3D3-D243-489F-87FA-D9476B585430}">
      <dgm:prSet/>
      <dgm:spPr/>
      <dgm:t>
        <a:bodyPr/>
        <a:lstStyle/>
        <a:p>
          <a:pPr>
            <a:lnSpc>
              <a:spcPct val="100000"/>
            </a:lnSpc>
          </a:pPr>
          <a:r>
            <a:rPr lang="en-GB" dirty="0"/>
            <a:t>Reduced time-to-competency</a:t>
          </a:r>
          <a:endParaRPr lang="en-US" dirty="0"/>
        </a:p>
      </dgm:t>
    </dgm:pt>
    <dgm:pt modelId="{B8BB8FDA-5AC7-47F3-89D8-56D365A5C9D9}" type="parTrans" cxnId="{17EC59F8-FD5E-4A5B-869F-716794B82E24}">
      <dgm:prSet/>
      <dgm:spPr/>
      <dgm:t>
        <a:bodyPr/>
        <a:lstStyle/>
        <a:p>
          <a:endParaRPr lang="en-US"/>
        </a:p>
      </dgm:t>
    </dgm:pt>
    <dgm:pt modelId="{54899236-F935-4CDB-A30F-3DCE13E8B247}" type="sibTrans" cxnId="{17EC59F8-FD5E-4A5B-869F-716794B82E24}">
      <dgm:prSet/>
      <dgm:spPr/>
      <dgm:t>
        <a:bodyPr/>
        <a:lstStyle/>
        <a:p>
          <a:endParaRPr lang="en-US"/>
        </a:p>
      </dgm:t>
    </dgm:pt>
    <dgm:pt modelId="{F88AF35F-6BD0-4A5F-8BBB-0B1D8B2ABD18}" type="pres">
      <dgm:prSet presAssocID="{20C334D5-602D-4E3A-9946-32292B056C57}" presName="root" presStyleCnt="0">
        <dgm:presLayoutVars>
          <dgm:dir/>
          <dgm:resizeHandles val="exact"/>
        </dgm:presLayoutVars>
      </dgm:prSet>
      <dgm:spPr/>
    </dgm:pt>
    <dgm:pt modelId="{4728830C-1C0F-4ECA-9094-422426AB7C79}" type="pres">
      <dgm:prSet presAssocID="{20C334D5-602D-4E3A-9946-32292B056C57}" presName="container" presStyleCnt="0">
        <dgm:presLayoutVars>
          <dgm:dir/>
          <dgm:resizeHandles val="exact"/>
        </dgm:presLayoutVars>
      </dgm:prSet>
      <dgm:spPr/>
    </dgm:pt>
    <dgm:pt modelId="{4FA97224-B2F1-486A-987D-C6B63F7F62A4}" type="pres">
      <dgm:prSet presAssocID="{00D7F193-FBE8-4DE0-8922-6A469EB6B5B4}" presName="compNode" presStyleCnt="0"/>
      <dgm:spPr/>
    </dgm:pt>
    <dgm:pt modelId="{0D79CC4D-C2D3-4DFC-B081-F4780EECC6F6}" type="pres">
      <dgm:prSet presAssocID="{00D7F193-FBE8-4DE0-8922-6A469EB6B5B4}" presName="iconBgRect" presStyleLbl="bgShp" presStyleIdx="0" presStyleCnt="5"/>
      <dgm:spPr/>
    </dgm:pt>
    <dgm:pt modelId="{44F96481-BEC7-4F84-BBA1-210587CC4130}" type="pres">
      <dgm:prSet presAssocID="{00D7F193-FBE8-4DE0-8922-6A469EB6B5B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oney"/>
        </a:ext>
      </dgm:extLst>
    </dgm:pt>
    <dgm:pt modelId="{3CECB73B-FE96-4FBD-BB3D-75A9DF97ADBA}" type="pres">
      <dgm:prSet presAssocID="{00D7F193-FBE8-4DE0-8922-6A469EB6B5B4}" presName="spaceRect" presStyleCnt="0"/>
      <dgm:spPr/>
    </dgm:pt>
    <dgm:pt modelId="{88D860D0-4BB7-4EF1-8FDA-94561AC9B24E}" type="pres">
      <dgm:prSet presAssocID="{00D7F193-FBE8-4DE0-8922-6A469EB6B5B4}" presName="textRect" presStyleLbl="revTx" presStyleIdx="0" presStyleCnt="5">
        <dgm:presLayoutVars>
          <dgm:chMax val="1"/>
          <dgm:chPref val="1"/>
        </dgm:presLayoutVars>
      </dgm:prSet>
      <dgm:spPr/>
    </dgm:pt>
    <dgm:pt modelId="{FB3BAA87-2447-48CA-AB02-A2984465E799}" type="pres">
      <dgm:prSet presAssocID="{FF4C0569-64A0-409B-86B3-172227A5A26A}" presName="sibTrans" presStyleLbl="sibTrans2D1" presStyleIdx="0" presStyleCnt="0"/>
      <dgm:spPr/>
    </dgm:pt>
    <dgm:pt modelId="{04FC687B-1701-4407-AC07-1859A6A0DC9C}" type="pres">
      <dgm:prSet presAssocID="{ED74D07D-85CE-46A4-9DCA-9024441BF7B5}" presName="compNode" presStyleCnt="0"/>
      <dgm:spPr/>
    </dgm:pt>
    <dgm:pt modelId="{BF4DADBE-853D-470F-9B6D-451CA95BC86B}" type="pres">
      <dgm:prSet presAssocID="{ED74D07D-85CE-46A4-9DCA-9024441BF7B5}" presName="iconBgRect" presStyleLbl="bgShp" presStyleIdx="1" presStyleCnt="5"/>
      <dgm:spPr/>
    </dgm:pt>
    <dgm:pt modelId="{BBC3F4DE-1B09-4762-999F-991828D1CAD2}" type="pres">
      <dgm:prSet presAssocID="{ED74D07D-85CE-46A4-9DCA-9024441BF7B5}"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Teacher"/>
        </a:ext>
      </dgm:extLst>
    </dgm:pt>
    <dgm:pt modelId="{66910F6B-D9A7-47E3-9C64-5031F48E8C74}" type="pres">
      <dgm:prSet presAssocID="{ED74D07D-85CE-46A4-9DCA-9024441BF7B5}" presName="spaceRect" presStyleCnt="0"/>
      <dgm:spPr/>
    </dgm:pt>
    <dgm:pt modelId="{9D85EC63-8A6D-4420-844C-85F4762A9C36}" type="pres">
      <dgm:prSet presAssocID="{ED74D07D-85CE-46A4-9DCA-9024441BF7B5}" presName="textRect" presStyleLbl="revTx" presStyleIdx="1" presStyleCnt="5">
        <dgm:presLayoutVars>
          <dgm:chMax val="1"/>
          <dgm:chPref val="1"/>
        </dgm:presLayoutVars>
      </dgm:prSet>
      <dgm:spPr/>
    </dgm:pt>
    <dgm:pt modelId="{FB5E0E78-0DFD-47A4-A69D-7BADCFC39C1B}" type="pres">
      <dgm:prSet presAssocID="{14CC94F6-9699-4421-99DC-6504F7A7DBA0}" presName="sibTrans" presStyleLbl="sibTrans2D1" presStyleIdx="0" presStyleCnt="0"/>
      <dgm:spPr/>
    </dgm:pt>
    <dgm:pt modelId="{2E0BD59E-BFB4-40A4-BC7F-BFFEDC883225}" type="pres">
      <dgm:prSet presAssocID="{D4DD3F52-6773-4DF8-A5BD-EF05E2CA9378}" presName="compNode" presStyleCnt="0"/>
      <dgm:spPr/>
    </dgm:pt>
    <dgm:pt modelId="{6B5D096E-3DAE-4365-832E-06CF133BD12B}" type="pres">
      <dgm:prSet presAssocID="{D4DD3F52-6773-4DF8-A5BD-EF05E2CA9378}" presName="iconBgRect" presStyleLbl="bgShp" presStyleIdx="2" presStyleCnt="5"/>
      <dgm:spPr/>
    </dgm:pt>
    <dgm:pt modelId="{6F15FF35-FA8B-40CE-8220-5679D14520CE}" type="pres">
      <dgm:prSet presAssocID="{D4DD3F52-6773-4DF8-A5BD-EF05E2CA9378}"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ar chart"/>
        </a:ext>
      </dgm:extLst>
    </dgm:pt>
    <dgm:pt modelId="{7115F779-D3F0-4524-9EE9-3C13547E1BAC}" type="pres">
      <dgm:prSet presAssocID="{D4DD3F52-6773-4DF8-A5BD-EF05E2CA9378}" presName="spaceRect" presStyleCnt="0"/>
      <dgm:spPr/>
    </dgm:pt>
    <dgm:pt modelId="{BA1AA59C-89A7-466D-8194-008AFC68C0A2}" type="pres">
      <dgm:prSet presAssocID="{D4DD3F52-6773-4DF8-A5BD-EF05E2CA9378}" presName="textRect" presStyleLbl="revTx" presStyleIdx="2" presStyleCnt="5">
        <dgm:presLayoutVars>
          <dgm:chMax val="1"/>
          <dgm:chPref val="1"/>
        </dgm:presLayoutVars>
      </dgm:prSet>
      <dgm:spPr/>
    </dgm:pt>
    <dgm:pt modelId="{5DE80FB4-FBDC-45BC-8774-3CF3AAF47F78}" type="pres">
      <dgm:prSet presAssocID="{9FBC7626-FA8B-4C41-9CAE-C9016A40480C}" presName="sibTrans" presStyleLbl="sibTrans2D1" presStyleIdx="0" presStyleCnt="0"/>
      <dgm:spPr/>
    </dgm:pt>
    <dgm:pt modelId="{A34D6F56-0FC1-4774-B2C6-9FD51BD49A48}" type="pres">
      <dgm:prSet presAssocID="{AB5B061F-52C7-4EE3-A2DE-EB043AB6FC75}" presName="compNode" presStyleCnt="0"/>
      <dgm:spPr/>
    </dgm:pt>
    <dgm:pt modelId="{2EB0D2CC-3033-4B88-BA43-43BBD18CC475}" type="pres">
      <dgm:prSet presAssocID="{AB5B061F-52C7-4EE3-A2DE-EB043AB6FC75}" presName="iconBgRect" presStyleLbl="bgShp" presStyleIdx="3" presStyleCnt="5"/>
      <dgm:spPr/>
    </dgm:pt>
    <dgm:pt modelId="{1CB30E78-28AF-4F4E-A2A8-F0E70478266D}" type="pres">
      <dgm:prSet presAssocID="{AB5B061F-52C7-4EE3-A2DE-EB043AB6FC75}"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Tick"/>
        </a:ext>
      </dgm:extLst>
    </dgm:pt>
    <dgm:pt modelId="{D7E660BA-E106-4318-8B6A-7BD128345761}" type="pres">
      <dgm:prSet presAssocID="{AB5B061F-52C7-4EE3-A2DE-EB043AB6FC75}" presName="spaceRect" presStyleCnt="0"/>
      <dgm:spPr/>
    </dgm:pt>
    <dgm:pt modelId="{31529D0D-B3DA-4989-BB20-F4F2F52EC949}" type="pres">
      <dgm:prSet presAssocID="{AB5B061F-52C7-4EE3-A2DE-EB043AB6FC75}" presName="textRect" presStyleLbl="revTx" presStyleIdx="3" presStyleCnt="5">
        <dgm:presLayoutVars>
          <dgm:chMax val="1"/>
          <dgm:chPref val="1"/>
        </dgm:presLayoutVars>
      </dgm:prSet>
      <dgm:spPr/>
    </dgm:pt>
    <dgm:pt modelId="{BBF777A1-5BF5-40D1-8725-9359AEFD803B}" type="pres">
      <dgm:prSet presAssocID="{808612B3-FBE7-4032-8C77-D1F80C5264A9}" presName="sibTrans" presStyleLbl="sibTrans2D1" presStyleIdx="0" presStyleCnt="0"/>
      <dgm:spPr/>
    </dgm:pt>
    <dgm:pt modelId="{E5A03EA6-ACA5-4FC3-81DF-8CE4D7AA156A}" type="pres">
      <dgm:prSet presAssocID="{A09BE3D3-D243-489F-87FA-D9476B585430}" presName="compNode" presStyleCnt="0"/>
      <dgm:spPr/>
    </dgm:pt>
    <dgm:pt modelId="{15FE80D5-1453-41D0-A208-91A7DE00679E}" type="pres">
      <dgm:prSet presAssocID="{A09BE3D3-D243-489F-87FA-D9476B585430}" presName="iconBgRect" presStyleLbl="bgShp" presStyleIdx="4" presStyleCnt="5"/>
      <dgm:spPr/>
    </dgm:pt>
    <dgm:pt modelId="{9106FF85-A2D7-4828-A16B-CE07DF0A92AF}" type="pres">
      <dgm:prSet presAssocID="{A09BE3D3-D243-489F-87FA-D9476B585430}"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Muscle Arm"/>
        </a:ext>
      </dgm:extLst>
    </dgm:pt>
    <dgm:pt modelId="{652B8890-10BD-4352-B8A3-E93B8253881E}" type="pres">
      <dgm:prSet presAssocID="{A09BE3D3-D243-489F-87FA-D9476B585430}" presName="spaceRect" presStyleCnt="0"/>
      <dgm:spPr/>
    </dgm:pt>
    <dgm:pt modelId="{3E763917-F2AA-495C-935E-E53DFCB9909D}" type="pres">
      <dgm:prSet presAssocID="{A09BE3D3-D243-489F-87FA-D9476B585430}" presName="textRect" presStyleLbl="revTx" presStyleIdx="4" presStyleCnt="5">
        <dgm:presLayoutVars>
          <dgm:chMax val="1"/>
          <dgm:chPref val="1"/>
        </dgm:presLayoutVars>
      </dgm:prSet>
      <dgm:spPr/>
    </dgm:pt>
  </dgm:ptLst>
  <dgm:cxnLst>
    <dgm:cxn modelId="{EAE76103-5E42-4F1D-93D9-A2F24B0A65B1}" type="presOf" srcId="{D4DD3F52-6773-4DF8-A5BD-EF05E2CA9378}" destId="{BA1AA59C-89A7-466D-8194-008AFC68C0A2}" srcOrd="0" destOrd="0" presId="urn:microsoft.com/office/officeart/2018/2/layout/IconCircleList"/>
    <dgm:cxn modelId="{FC353205-C538-4B2D-BE21-56BF6970B652}" srcId="{20C334D5-602D-4E3A-9946-32292B056C57}" destId="{D4DD3F52-6773-4DF8-A5BD-EF05E2CA9378}" srcOrd="2" destOrd="0" parTransId="{4514230A-4E45-4B45-87D6-0EAB95795C91}" sibTransId="{9FBC7626-FA8B-4C41-9CAE-C9016A40480C}"/>
    <dgm:cxn modelId="{4A6B8B2B-7679-4F00-91BC-F66D508322B8}" type="presOf" srcId="{9FBC7626-FA8B-4C41-9CAE-C9016A40480C}" destId="{5DE80FB4-FBDC-45BC-8774-3CF3AAF47F78}" srcOrd="0" destOrd="0" presId="urn:microsoft.com/office/officeart/2018/2/layout/IconCircleList"/>
    <dgm:cxn modelId="{6DC6AF2E-6D2F-4EEF-A9D1-3B31D3B53266}" type="presOf" srcId="{00D7F193-FBE8-4DE0-8922-6A469EB6B5B4}" destId="{88D860D0-4BB7-4EF1-8FDA-94561AC9B24E}" srcOrd="0" destOrd="0" presId="urn:microsoft.com/office/officeart/2018/2/layout/IconCircleList"/>
    <dgm:cxn modelId="{47CBCD35-145E-4CDC-BDDF-2B1037F16305}" type="presOf" srcId="{808612B3-FBE7-4032-8C77-D1F80C5264A9}" destId="{BBF777A1-5BF5-40D1-8725-9359AEFD803B}" srcOrd="0" destOrd="0" presId="urn:microsoft.com/office/officeart/2018/2/layout/IconCircleList"/>
    <dgm:cxn modelId="{9F151C63-D0B6-46C5-A3F5-F10E3B69E3DD}" srcId="{20C334D5-602D-4E3A-9946-32292B056C57}" destId="{AB5B061F-52C7-4EE3-A2DE-EB043AB6FC75}" srcOrd="3" destOrd="0" parTransId="{6244E179-2709-4217-B4EE-08347E65F38B}" sibTransId="{808612B3-FBE7-4032-8C77-D1F80C5264A9}"/>
    <dgm:cxn modelId="{3C96AD77-A8D6-4F66-B38C-9DD7789D1FC9}" srcId="{20C334D5-602D-4E3A-9946-32292B056C57}" destId="{ED74D07D-85CE-46A4-9DCA-9024441BF7B5}" srcOrd="1" destOrd="0" parTransId="{9B4DC3C5-082A-4B4E-91F1-D21B05CF570F}" sibTransId="{14CC94F6-9699-4421-99DC-6504F7A7DBA0}"/>
    <dgm:cxn modelId="{9515D28B-94BE-4A75-AB79-B6710E68E755}" srcId="{20C334D5-602D-4E3A-9946-32292B056C57}" destId="{00D7F193-FBE8-4DE0-8922-6A469EB6B5B4}" srcOrd="0" destOrd="0" parTransId="{B7E3586B-C449-48B6-9FD1-5B7E8D32BBE5}" sibTransId="{FF4C0569-64A0-409B-86B3-172227A5A26A}"/>
    <dgm:cxn modelId="{B6BB268E-2757-45ED-A116-672CE9D6C70A}" type="presOf" srcId="{ED74D07D-85CE-46A4-9DCA-9024441BF7B5}" destId="{9D85EC63-8A6D-4420-844C-85F4762A9C36}" srcOrd="0" destOrd="0" presId="urn:microsoft.com/office/officeart/2018/2/layout/IconCircleList"/>
    <dgm:cxn modelId="{2A43A49B-1A2C-473F-90BA-A8C3D9F15468}" type="presOf" srcId="{14CC94F6-9699-4421-99DC-6504F7A7DBA0}" destId="{FB5E0E78-0DFD-47A4-A69D-7BADCFC39C1B}" srcOrd="0" destOrd="0" presId="urn:microsoft.com/office/officeart/2018/2/layout/IconCircleList"/>
    <dgm:cxn modelId="{72F48AD8-B2E1-45CA-852A-2DDB7ECCD1F6}" type="presOf" srcId="{A09BE3D3-D243-489F-87FA-D9476B585430}" destId="{3E763917-F2AA-495C-935E-E53DFCB9909D}" srcOrd="0" destOrd="0" presId="urn:microsoft.com/office/officeart/2018/2/layout/IconCircleList"/>
    <dgm:cxn modelId="{971D73E8-5C97-4DE3-A828-7F62244481A0}" type="presOf" srcId="{AB5B061F-52C7-4EE3-A2DE-EB043AB6FC75}" destId="{31529D0D-B3DA-4989-BB20-F4F2F52EC949}" srcOrd="0" destOrd="0" presId="urn:microsoft.com/office/officeart/2018/2/layout/IconCircleList"/>
    <dgm:cxn modelId="{B54C5EEC-2D7D-4B07-BCCD-D602C0D7BED3}" type="presOf" srcId="{FF4C0569-64A0-409B-86B3-172227A5A26A}" destId="{FB3BAA87-2447-48CA-AB02-A2984465E799}" srcOrd="0" destOrd="0" presId="urn:microsoft.com/office/officeart/2018/2/layout/IconCircleList"/>
    <dgm:cxn modelId="{C11677EC-2020-419D-9617-8A9EAB8A813D}" type="presOf" srcId="{20C334D5-602D-4E3A-9946-32292B056C57}" destId="{F88AF35F-6BD0-4A5F-8BBB-0B1D8B2ABD18}" srcOrd="0" destOrd="0" presId="urn:microsoft.com/office/officeart/2018/2/layout/IconCircleList"/>
    <dgm:cxn modelId="{17EC59F8-FD5E-4A5B-869F-716794B82E24}" srcId="{20C334D5-602D-4E3A-9946-32292B056C57}" destId="{A09BE3D3-D243-489F-87FA-D9476B585430}" srcOrd="4" destOrd="0" parTransId="{B8BB8FDA-5AC7-47F3-89D8-56D365A5C9D9}" sibTransId="{54899236-F935-4CDB-A30F-3DCE13E8B247}"/>
    <dgm:cxn modelId="{6E8FD0C6-7DC4-4C26-945C-4A7F3257A761}" type="presParOf" srcId="{F88AF35F-6BD0-4A5F-8BBB-0B1D8B2ABD18}" destId="{4728830C-1C0F-4ECA-9094-422426AB7C79}" srcOrd="0" destOrd="0" presId="urn:microsoft.com/office/officeart/2018/2/layout/IconCircleList"/>
    <dgm:cxn modelId="{A4BBFBE2-4D21-4867-96E7-B86E5B965DD2}" type="presParOf" srcId="{4728830C-1C0F-4ECA-9094-422426AB7C79}" destId="{4FA97224-B2F1-486A-987D-C6B63F7F62A4}" srcOrd="0" destOrd="0" presId="urn:microsoft.com/office/officeart/2018/2/layout/IconCircleList"/>
    <dgm:cxn modelId="{A7260418-12F4-4FD9-92B0-F1D07CF6B1B0}" type="presParOf" srcId="{4FA97224-B2F1-486A-987D-C6B63F7F62A4}" destId="{0D79CC4D-C2D3-4DFC-B081-F4780EECC6F6}" srcOrd="0" destOrd="0" presId="urn:microsoft.com/office/officeart/2018/2/layout/IconCircleList"/>
    <dgm:cxn modelId="{9CCB4A34-8A0E-4DBC-8008-8FE8B0E277DD}" type="presParOf" srcId="{4FA97224-B2F1-486A-987D-C6B63F7F62A4}" destId="{44F96481-BEC7-4F84-BBA1-210587CC4130}" srcOrd="1" destOrd="0" presId="urn:microsoft.com/office/officeart/2018/2/layout/IconCircleList"/>
    <dgm:cxn modelId="{4A76E468-1B87-4815-A384-F8FBC8AD958E}" type="presParOf" srcId="{4FA97224-B2F1-486A-987D-C6B63F7F62A4}" destId="{3CECB73B-FE96-4FBD-BB3D-75A9DF97ADBA}" srcOrd="2" destOrd="0" presId="urn:microsoft.com/office/officeart/2018/2/layout/IconCircleList"/>
    <dgm:cxn modelId="{53D44C64-48AB-460C-9391-5B2B3310546F}" type="presParOf" srcId="{4FA97224-B2F1-486A-987D-C6B63F7F62A4}" destId="{88D860D0-4BB7-4EF1-8FDA-94561AC9B24E}" srcOrd="3" destOrd="0" presId="urn:microsoft.com/office/officeart/2018/2/layout/IconCircleList"/>
    <dgm:cxn modelId="{441DC0F5-8006-4356-912A-5EBCE6BBD3E0}" type="presParOf" srcId="{4728830C-1C0F-4ECA-9094-422426AB7C79}" destId="{FB3BAA87-2447-48CA-AB02-A2984465E799}" srcOrd="1" destOrd="0" presId="urn:microsoft.com/office/officeart/2018/2/layout/IconCircleList"/>
    <dgm:cxn modelId="{04D833CE-F69E-49FA-BD41-ABC5DD0070B1}" type="presParOf" srcId="{4728830C-1C0F-4ECA-9094-422426AB7C79}" destId="{04FC687B-1701-4407-AC07-1859A6A0DC9C}" srcOrd="2" destOrd="0" presId="urn:microsoft.com/office/officeart/2018/2/layout/IconCircleList"/>
    <dgm:cxn modelId="{EDD7371C-3005-413E-904B-2BB9710FC48E}" type="presParOf" srcId="{04FC687B-1701-4407-AC07-1859A6A0DC9C}" destId="{BF4DADBE-853D-470F-9B6D-451CA95BC86B}" srcOrd="0" destOrd="0" presId="urn:microsoft.com/office/officeart/2018/2/layout/IconCircleList"/>
    <dgm:cxn modelId="{2E071108-FAE8-4745-A0EC-8B7ED823642A}" type="presParOf" srcId="{04FC687B-1701-4407-AC07-1859A6A0DC9C}" destId="{BBC3F4DE-1B09-4762-999F-991828D1CAD2}" srcOrd="1" destOrd="0" presId="urn:microsoft.com/office/officeart/2018/2/layout/IconCircleList"/>
    <dgm:cxn modelId="{2470359F-DF8F-4946-80B7-D63AAE4A551F}" type="presParOf" srcId="{04FC687B-1701-4407-AC07-1859A6A0DC9C}" destId="{66910F6B-D9A7-47E3-9C64-5031F48E8C74}" srcOrd="2" destOrd="0" presId="urn:microsoft.com/office/officeart/2018/2/layout/IconCircleList"/>
    <dgm:cxn modelId="{FA938F21-737E-47C3-9ABF-9144754B6695}" type="presParOf" srcId="{04FC687B-1701-4407-AC07-1859A6A0DC9C}" destId="{9D85EC63-8A6D-4420-844C-85F4762A9C36}" srcOrd="3" destOrd="0" presId="urn:microsoft.com/office/officeart/2018/2/layout/IconCircleList"/>
    <dgm:cxn modelId="{DE6F8510-CF92-4B26-9EE9-CA0C438218AC}" type="presParOf" srcId="{4728830C-1C0F-4ECA-9094-422426AB7C79}" destId="{FB5E0E78-0DFD-47A4-A69D-7BADCFC39C1B}" srcOrd="3" destOrd="0" presId="urn:microsoft.com/office/officeart/2018/2/layout/IconCircleList"/>
    <dgm:cxn modelId="{7C96DD9D-F892-4808-874A-156E44EC5ED9}" type="presParOf" srcId="{4728830C-1C0F-4ECA-9094-422426AB7C79}" destId="{2E0BD59E-BFB4-40A4-BC7F-BFFEDC883225}" srcOrd="4" destOrd="0" presId="urn:microsoft.com/office/officeart/2018/2/layout/IconCircleList"/>
    <dgm:cxn modelId="{7B14474A-587F-486B-A554-89363748277D}" type="presParOf" srcId="{2E0BD59E-BFB4-40A4-BC7F-BFFEDC883225}" destId="{6B5D096E-3DAE-4365-832E-06CF133BD12B}" srcOrd="0" destOrd="0" presId="urn:microsoft.com/office/officeart/2018/2/layout/IconCircleList"/>
    <dgm:cxn modelId="{9BEA68EE-C3A5-4CEF-A546-8C753BD681FE}" type="presParOf" srcId="{2E0BD59E-BFB4-40A4-BC7F-BFFEDC883225}" destId="{6F15FF35-FA8B-40CE-8220-5679D14520CE}" srcOrd="1" destOrd="0" presId="urn:microsoft.com/office/officeart/2018/2/layout/IconCircleList"/>
    <dgm:cxn modelId="{2456A419-1D4C-42D8-878B-F2A010315636}" type="presParOf" srcId="{2E0BD59E-BFB4-40A4-BC7F-BFFEDC883225}" destId="{7115F779-D3F0-4524-9EE9-3C13547E1BAC}" srcOrd="2" destOrd="0" presId="urn:microsoft.com/office/officeart/2018/2/layout/IconCircleList"/>
    <dgm:cxn modelId="{79B0BA02-B00A-4D70-AD9C-3F32C7E8433B}" type="presParOf" srcId="{2E0BD59E-BFB4-40A4-BC7F-BFFEDC883225}" destId="{BA1AA59C-89A7-466D-8194-008AFC68C0A2}" srcOrd="3" destOrd="0" presId="urn:microsoft.com/office/officeart/2018/2/layout/IconCircleList"/>
    <dgm:cxn modelId="{C0783EBB-653F-4500-B3C8-984C6AC39137}" type="presParOf" srcId="{4728830C-1C0F-4ECA-9094-422426AB7C79}" destId="{5DE80FB4-FBDC-45BC-8774-3CF3AAF47F78}" srcOrd="5" destOrd="0" presId="urn:microsoft.com/office/officeart/2018/2/layout/IconCircleList"/>
    <dgm:cxn modelId="{2E30DEE9-BA3A-4E64-8C80-6987E32983AF}" type="presParOf" srcId="{4728830C-1C0F-4ECA-9094-422426AB7C79}" destId="{A34D6F56-0FC1-4774-B2C6-9FD51BD49A48}" srcOrd="6" destOrd="0" presId="urn:microsoft.com/office/officeart/2018/2/layout/IconCircleList"/>
    <dgm:cxn modelId="{E9FC2D29-1819-4A1E-927D-95CD43C4F183}" type="presParOf" srcId="{A34D6F56-0FC1-4774-B2C6-9FD51BD49A48}" destId="{2EB0D2CC-3033-4B88-BA43-43BBD18CC475}" srcOrd="0" destOrd="0" presId="urn:microsoft.com/office/officeart/2018/2/layout/IconCircleList"/>
    <dgm:cxn modelId="{B6083E0D-AE76-4E83-8BDE-09F835D33C39}" type="presParOf" srcId="{A34D6F56-0FC1-4774-B2C6-9FD51BD49A48}" destId="{1CB30E78-28AF-4F4E-A2A8-F0E70478266D}" srcOrd="1" destOrd="0" presId="urn:microsoft.com/office/officeart/2018/2/layout/IconCircleList"/>
    <dgm:cxn modelId="{78DAF413-481D-4421-BBF0-BEC9168E2788}" type="presParOf" srcId="{A34D6F56-0FC1-4774-B2C6-9FD51BD49A48}" destId="{D7E660BA-E106-4318-8B6A-7BD128345761}" srcOrd="2" destOrd="0" presId="urn:microsoft.com/office/officeart/2018/2/layout/IconCircleList"/>
    <dgm:cxn modelId="{D7AF80BF-2344-491D-BEE9-0C57B7638DCA}" type="presParOf" srcId="{A34D6F56-0FC1-4774-B2C6-9FD51BD49A48}" destId="{31529D0D-B3DA-4989-BB20-F4F2F52EC949}" srcOrd="3" destOrd="0" presId="urn:microsoft.com/office/officeart/2018/2/layout/IconCircleList"/>
    <dgm:cxn modelId="{AB91DF88-6887-4DD5-8B00-11CE77A81176}" type="presParOf" srcId="{4728830C-1C0F-4ECA-9094-422426AB7C79}" destId="{BBF777A1-5BF5-40D1-8725-9359AEFD803B}" srcOrd="7" destOrd="0" presId="urn:microsoft.com/office/officeart/2018/2/layout/IconCircleList"/>
    <dgm:cxn modelId="{2B136B6D-D37C-4F7E-9584-5F774B982A88}" type="presParOf" srcId="{4728830C-1C0F-4ECA-9094-422426AB7C79}" destId="{E5A03EA6-ACA5-4FC3-81DF-8CE4D7AA156A}" srcOrd="8" destOrd="0" presId="urn:microsoft.com/office/officeart/2018/2/layout/IconCircleList"/>
    <dgm:cxn modelId="{8D3FD5E9-2F78-4BE6-966C-D1DB0E54EAFC}" type="presParOf" srcId="{E5A03EA6-ACA5-4FC3-81DF-8CE4D7AA156A}" destId="{15FE80D5-1453-41D0-A208-91A7DE00679E}" srcOrd="0" destOrd="0" presId="urn:microsoft.com/office/officeart/2018/2/layout/IconCircleList"/>
    <dgm:cxn modelId="{35FCB242-FA2A-44FF-AF70-855B3F5442C4}" type="presParOf" srcId="{E5A03EA6-ACA5-4FC3-81DF-8CE4D7AA156A}" destId="{9106FF85-A2D7-4828-A16B-CE07DF0A92AF}" srcOrd="1" destOrd="0" presId="urn:microsoft.com/office/officeart/2018/2/layout/IconCircleList"/>
    <dgm:cxn modelId="{57B5EA9C-E3A4-4799-AF8A-CD3718E419F0}" type="presParOf" srcId="{E5A03EA6-ACA5-4FC3-81DF-8CE4D7AA156A}" destId="{652B8890-10BD-4352-B8A3-E93B8253881E}" srcOrd="2" destOrd="0" presId="urn:microsoft.com/office/officeart/2018/2/layout/IconCircleList"/>
    <dgm:cxn modelId="{43B08481-B01A-4FCC-9794-A3DF035F345C}" type="presParOf" srcId="{E5A03EA6-ACA5-4FC3-81DF-8CE4D7AA156A}" destId="{3E763917-F2AA-495C-935E-E53DFCB9909D}"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DF52531-C5CC-40EC-87F1-5B9DD7AF337D}"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00768D2C-F168-4FFD-9F34-97CE6F96ACDA}">
      <dgm:prSet/>
      <dgm:spPr/>
      <dgm:t>
        <a:bodyPr/>
        <a:lstStyle/>
        <a:p>
          <a:r>
            <a:rPr lang="en-GB" b="1"/>
            <a:t>PwC:</a:t>
          </a:r>
          <a:r>
            <a:rPr lang="en-GB"/>
            <a:t> Digital learning platform, significant cost savings</a:t>
          </a:r>
          <a:endParaRPr lang="en-US"/>
        </a:p>
      </dgm:t>
    </dgm:pt>
    <dgm:pt modelId="{583BAA72-5629-4B2E-9A1B-67B9A435137C}" type="parTrans" cxnId="{B5B398DB-F423-47A2-8042-DA7C971C6ED6}">
      <dgm:prSet/>
      <dgm:spPr/>
      <dgm:t>
        <a:bodyPr/>
        <a:lstStyle/>
        <a:p>
          <a:endParaRPr lang="en-US"/>
        </a:p>
      </dgm:t>
    </dgm:pt>
    <dgm:pt modelId="{D5241E3C-3AD2-4F77-9FEC-D2DD630AE893}" type="sibTrans" cxnId="{B5B398DB-F423-47A2-8042-DA7C971C6ED6}">
      <dgm:prSet/>
      <dgm:spPr/>
      <dgm:t>
        <a:bodyPr/>
        <a:lstStyle/>
        <a:p>
          <a:endParaRPr lang="en-US"/>
        </a:p>
      </dgm:t>
    </dgm:pt>
    <dgm:pt modelId="{075380F7-E3AE-47B9-AB79-3341E90130A8}">
      <dgm:prSet/>
      <dgm:spPr/>
      <dgm:t>
        <a:bodyPr/>
        <a:lstStyle/>
        <a:p>
          <a:r>
            <a:rPr lang="en-GB" b="1" dirty="0"/>
            <a:t>Accenture:</a:t>
          </a:r>
          <a:r>
            <a:rPr lang="en-GB" dirty="0"/>
            <a:t> Analytics-driven training programs, better talent development</a:t>
          </a:r>
          <a:endParaRPr lang="en-US" dirty="0"/>
        </a:p>
      </dgm:t>
    </dgm:pt>
    <dgm:pt modelId="{F2E88EBC-5396-4CEC-9C41-F17DB126C0E3}" type="parTrans" cxnId="{8F19CA23-EFEC-49D5-8239-2F0BE4735522}">
      <dgm:prSet/>
      <dgm:spPr/>
      <dgm:t>
        <a:bodyPr/>
        <a:lstStyle/>
        <a:p>
          <a:endParaRPr lang="en-US"/>
        </a:p>
      </dgm:t>
    </dgm:pt>
    <dgm:pt modelId="{85E1C295-B456-47A7-9296-FEC5F2D6278D}" type="sibTrans" cxnId="{8F19CA23-EFEC-49D5-8239-2F0BE4735522}">
      <dgm:prSet/>
      <dgm:spPr/>
      <dgm:t>
        <a:bodyPr/>
        <a:lstStyle/>
        <a:p>
          <a:endParaRPr lang="en-US"/>
        </a:p>
      </dgm:t>
    </dgm:pt>
    <dgm:pt modelId="{00034B92-5A6C-544D-BCB6-19A598EE078D}" type="pres">
      <dgm:prSet presAssocID="{8DF52531-C5CC-40EC-87F1-5B9DD7AF337D}" presName="linear" presStyleCnt="0">
        <dgm:presLayoutVars>
          <dgm:animLvl val="lvl"/>
          <dgm:resizeHandles val="exact"/>
        </dgm:presLayoutVars>
      </dgm:prSet>
      <dgm:spPr/>
    </dgm:pt>
    <dgm:pt modelId="{4462EE6C-F173-AE4D-AD26-5124EB8F1D53}" type="pres">
      <dgm:prSet presAssocID="{00768D2C-F168-4FFD-9F34-97CE6F96ACDA}" presName="parentText" presStyleLbl="node1" presStyleIdx="0" presStyleCnt="2">
        <dgm:presLayoutVars>
          <dgm:chMax val="0"/>
          <dgm:bulletEnabled val="1"/>
        </dgm:presLayoutVars>
      </dgm:prSet>
      <dgm:spPr/>
    </dgm:pt>
    <dgm:pt modelId="{9F3FBA9C-C1B2-7442-8F1E-23DA3255772D}" type="pres">
      <dgm:prSet presAssocID="{D5241E3C-3AD2-4F77-9FEC-D2DD630AE893}" presName="spacer" presStyleCnt="0"/>
      <dgm:spPr/>
    </dgm:pt>
    <dgm:pt modelId="{35ECD780-4AB7-2D4C-9613-F6E588A1E6EE}" type="pres">
      <dgm:prSet presAssocID="{075380F7-E3AE-47B9-AB79-3341E90130A8}" presName="parentText" presStyleLbl="node1" presStyleIdx="1" presStyleCnt="2">
        <dgm:presLayoutVars>
          <dgm:chMax val="0"/>
          <dgm:bulletEnabled val="1"/>
        </dgm:presLayoutVars>
      </dgm:prSet>
      <dgm:spPr/>
    </dgm:pt>
  </dgm:ptLst>
  <dgm:cxnLst>
    <dgm:cxn modelId="{A8236F02-603A-024E-BC42-A680C7D9D1A9}" type="presOf" srcId="{8DF52531-C5CC-40EC-87F1-5B9DD7AF337D}" destId="{00034B92-5A6C-544D-BCB6-19A598EE078D}" srcOrd="0" destOrd="0" presId="urn:microsoft.com/office/officeart/2005/8/layout/vList2"/>
    <dgm:cxn modelId="{8F19CA23-EFEC-49D5-8239-2F0BE4735522}" srcId="{8DF52531-C5CC-40EC-87F1-5B9DD7AF337D}" destId="{075380F7-E3AE-47B9-AB79-3341E90130A8}" srcOrd="1" destOrd="0" parTransId="{F2E88EBC-5396-4CEC-9C41-F17DB126C0E3}" sibTransId="{85E1C295-B456-47A7-9296-FEC5F2D6278D}"/>
    <dgm:cxn modelId="{93A09735-2D12-F347-B944-04B50B62EE27}" type="presOf" srcId="{00768D2C-F168-4FFD-9F34-97CE6F96ACDA}" destId="{4462EE6C-F173-AE4D-AD26-5124EB8F1D53}" srcOrd="0" destOrd="0" presId="urn:microsoft.com/office/officeart/2005/8/layout/vList2"/>
    <dgm:cxn modelId="{B5B398DB-F423-47A2-8042-DA7C971C6ED6}" srcId="{8DF52531-C5CC-40EC-87F1-5B9DD7AF337D}" destId="{00768D2C-F168-4FFD-9F34-97CE6F96ACDA}" srcOrd="0" destOrd="0" parTransId="{583BAA72-5629-4B2E-9A1B-67B9A435137C}" sibTransId="{D5241E3C-3AD2-4F77-9FEC-D2DD630AE893}"/>
    <dgm:cxn modelId="{D3FEBEEC-3E26-F748-BC57-8780F04974F1}" type="presOf" srcId="{075380F7-E3AE-47B9-AB79-3341E90130A8}" destId="{35ECD780-4AB7-2D4C-9613-F6E588A1E6EE}" srcOrd="0" destOrd="0" presId="urn:microsoft.com/office/officeart/2005/8/layout/vList2"/>
    <dgm:cxn modelId="{01073083-EF56-3841-B47A-106E1B78C9A1}" type="presParOf" srcId="{00034B92-5A6C-544D-BCB6-19A598EE078D}" destId="{4462EE6C-F173-AE4D-AD26-5124EB8F1D53}" srcOrd="0" destOrd="0" presId="urn:microsoft.com/office/officeart/2005/8/layout/vList2"/>
    <dgm:cxn modelId="{7A07A5DC-B879-2745-B034-80DD1011C7A8}" type="presParOf" srcId="{00034B92-5A6C-544D-BCB6-19A598EE078D}" destId="{9F3FBA9C-C1B2-7442-8F1E-23DA3255772D}" srcOrd="1" destOrd="0" presId="urn:microsoft.com/office/officeart/2005/8/layout/vList2"/>
    <dgm:cxn modelId="{368C41CE-0736-B741-944A-70E85BC99288}" type="presParOf" srcId="{00034B92-5A6C-544D-BCB6-19A598EE078D}" destId="{35ECD780-4AB7-2D4C-9613-F6E588A1E6EE}"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B04002C-7F46-4AD8-89F3-5D4A84209F8D}"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41FFE411-434C-4643-A467-9537C6106B05}">
      <dgm:prSet/>
      <dgm:spPr/>
      <dgm:t>
        <a:bodyPr/>
        <a:lstStyle/>
        <a:p>
          <a:r>
            <a:rPr lang="en-GB" b="1" dirty="0"/>
            <a:t>Google:</a:t>
          </a:r>
          <a:r>
            <a:rPr lang="en-GB" dirty="0"/>
            <a:t> Comprehensive LMS, streamlined onboarding process</a:t>
          </a:r>
          <a:endParaRPr lang="en-US" dirty="0"/>
        </a:p>
      </dgm:t>
    </dgm:pt>
    <dgm:pt modelId="{9A12DAE0-4B8F-463F-945C-90120460A2A6}" type="parTrans" cxnId="{938738C7-CFC8-4802-802F-95868DAF7032}">
      <dgm:prSet/>
      <dgm:spPr/>
      <dgm:t>
        <a:bodyPr/>
        <a:lstStyle/>
        <a:p>
          <a:endParaRPr lang="en-US"/>
        </a:p>
      </dgm:t>
    </dgm:pt>
    <dgm:pt modelId="{2C43D2A8-63B5-4621-86D4-E05FDB8230B9}" type="sibTrans" cxnId="{938738C7-CFC8-4802-802F-95868DAF7032}">
      <dgm:prSet/>
      <dgm:spPr/>
      <dgm:t>
        <a:bodyPr/>
        <a:lstStyle/>
        <a:p>
          <a:endParaRPr lang="en-US"/>
        </a:p>
      </dgm:t>
    </dgm:pt>
    <dgm:pt modelId="{0C9046DD-44B5-4F6E-8E38-9E4E7EB14540}">
      <dgm:prSet/>
      <dgm:spPr/>
      <dgm:t>
        <a:bodyPr/>
        <a:lstStyle/>
        <a:p>
          <a:r>
            <a:rPr lang="en-GB" b="1" dirty="0"/>
            <a:t>Cisco:</a:t>
          </a:r>
          <a:r>
            <a:rPr lang="en-GB" dirty="0"/>
            <a:t> Virtual labs for technical training, increased proficiency</a:t>
          </a:r>
          <a:endParaRPr lang="en-US" dirty="0"/>
        </a:p>
      </dgm:t>
    </dgm:pt>
    <dgm:pt modelId="{B8F0C94E-7B65-4870-86A4-486A9CD0B33A}" type="parTrans" cxnId="{863833B3-5998-4B8B-9570-E5C5DDAD06E3}">
      <dgm:prSet/>
      <dgm:spPr/>
      <dgm:t>
        <a:bodyPr/>
        <a:lstStyle/>
        <a:p>
          <a:endParaRPr lang="en-US"/>
        </a:p>
      </dgm:t>
    </dgm:pt>
    <dgm:pt modelId="{0067CFF0-AF8F-4748-A8E0-5CB18C657825}" type="sibTrans" cxnId="{863833B3-5998-4B8B-9570-E5C5DDAD06E3}">
      <dgm:prSet/>
      <dgm:spPr/>
      <dgm:t>
        <a:bodyPr/>
        <a:lstStyle/>
        <a:p>
          <a:endParaRPr lang="en-US"/>
        </a:p>
      </dgm:t>
    </dgm:pt>
    <dgm:pt modelId="{2ECBAE94-A7E7-EC46-BD26-DAD7388432A6}" type="pres">
      <dgm:prSet presAssocID="{8B04002C-7F46-4AD8-89F3-5D4A84209F8D}" presName="outerComposite" presStyleCnt="0">
        <dgm:presLayoutVars>
          <dgm:chMax val="5"/>
          <dgm:dir/>
          <dgm:resizeHandles val="exact"/>
        </dgm:presLayoutVars>
      </dgm:prSet>
      <dgm:spPr/>
    </dgm:pt>
    <dgm:pt modelId="{08797EEE-4AAC-9C4C-9795-DDE93C24872D}" type="pres">
      <dgm:prSet presAssocID="{8B04002C-7F46-4AD8-89F3-5D4A84209F8D}" presName="dummyMaxCanvas" presStyleCnt="0">
        <dgm:presLayoutVars/>
      </dgm:prSet>
      <dgm:spPr/>
    </dgm:pt>
    <dgm:pt modelId="{E4A4BD3D-CC33-3443-90E2-06614CE7CEB7}" type="pres">
      <dgm:prSet presAssocID="{8B04002C-7F46-4AD8-89F3-5D4A84209F8D}" presName="TwoNodes_1" presStyleLbl="node1" presStyleIdx="0" presStyleCnt="2">
        <dgm:presLayoutVars>
          <dgm:bulletEnabled val="1"/>
        </dgm:presLayoutVars>
      </dgm:prSet>
      <dgm:spPr/>
    </dgm:pt>
    <dgm:pt modelId="{439C6043-7FE1-F849-8E15-1CA281A28A8B}" type="pres">
      <dgm:prSet presAssocID="{8B04002C-7F46-4AD8-89F3-5D4A84209F8D}" presName="TwoNodes_2" presStyleLbl="node1" presStyleIdx="1" presStyleCnt="2">
        <dgm:presLayoutVars>
          <dgm:bulletEnabled val="1"/>
        </dgm:presLayoutVars>
      </dgm:prSet>
      <dgm:spPr/>
    </dgm:pt>
    <dgm:pt modelId="{900883B3-4802-0842-B4BB-0E42B401E278}" type="pres">
      <dgm:prSet presAssocID="{8B04002C-7F46-4AD8-89F3-5D4A84209F8D}" presName="TwoConn_1-2" presStyleLbl="fgAccFollowNode1" presStyleIdx="0" presStyleCnt="1">
        <dgm:presLayoutVars>
          <dgm:bulletEnabled val="1"/>
        </dgm:presLayoutVars>
      </dgm:prSet>
      <dgm:spPr/>
    </dgm:pt>
    <dgm:pt modelId="{35A10797-79A3-CB40-8F1A-F769F77FB64C}" type="pres">
      <dgm:prSet presAssocID="{8B04002C-7F46-4AD8-89F3-5D4A84209F8D}" presName="TwoNodes_1_text" presStyleLbl="node1" presStyleIdx="1" presStyleCnt="2">
        <dgm:presLayoutVars>
          <dgm:bulletEnabled val="1"/>
        </dgm:presLayoutVars>
      </dgm:prSet>
      <dgm:spPr/>
    </dgm:pt>
    <dgm:pt modelId="{63A02BAB-D6A8-9D4C-A829-79C5E52F0BD1}" type="pres">
      <dgm:prSet presAssocID="{8B04002C-7F46-4AD8-89F3-5D4A84209F8D}" presName="TwoNodes_2_text" presStyleLbl="node1" presStyleIdx="1" presStyleCnt="2">
        <dgm:presLayoutVars>
          <dgm:bulletEnabled val="1"/>
        </dgm:presLayoutVars>
      </dgm:prSet>
      <dgm:spPr/>
    </dgm:pt>
  </dgm:ptLst>
  <dgm:cxnLst>
    <dgm:cxn modelId="{12E8A614-C7AB-0743-9D12-65C5D5E87051}" type="presOf" srcId="{41FFE411-434C-4643-A467-9537C6106B05}" destId="{E4A4BD3D-CC33-3443-90E2-06614CE7CEB7}" srcOrd="0" destOrd="0" presId="urn:microsoft.com/office/officeart/2005/8/layout/vProcess5"/>
    <dgm:cxn modelId="{4AA49019-0CE2-0C4E-9672-9663284BE6FE}" type="presOf" srcId="{0C9046DD-44B5-4F6E-8E38-9E4E7EB14540}" destId="{439C6043-7FE1-F849-8E15-1CA281A28A8B}" srcOrd="0" destOrd="0" presId="urn:microsoft.com/office/officeart/2005/8/layout/vProcess5"/>
    <dgm:cxn modelId="{B2811F24-7317-1749-A987-2BDB247BAA5B}" type="presOf" srcId="{8B04002C-7F46-4AD8-89F3-5D4A84209F8D}" destId="{2ECBAE94-A7E7-EC46-BD26-DAD7388432A6}" srcOrd="0" destOrd="0" presId="urn:microsoft.com/office/officeart/2005/8/layout/vProcess5"/>
    <dgm:cxn modelId="{7E128845-EAEB-404A-B4E4-63360989CB23}" type="presOf" srcId="{2C43D2A8-63B5-4621-86D4-E05FDB8230B9}" destId="{900883B3-4802-0842-B4BB-0E42B401E278}" srcOrd="0" destOrd="0" presId="urn:microsoft.com/office/officeart/2005/8/layout/vProcess5"/>
    <dgm:cxn modelId="{F15C8D6A-CA2C-C54F-9A55-5A0545557CEF}" type="presOf" srcId="{0C9046DD-44B5-4F6E-8E38-9E4E7EB14540}" destId="{63A02BAB-D6A8-9D4C-A829-79C5E52F0BD1}" srcOrd="1" destOrd="0" presId="urn:microsoft.com/office/officeart/2005/8/layout/vProcess5"/>
    <dgm:cxn modelId="{863833B3-5998-4B8B-9570-E5C5DDAD06E3}" srcId="{8B04002C-7F46-4AD8-89F3-5D4A84209F8D}" destId="{0C9046DD-44B5-4F6E-8E38-9E4E7EB14540}" srcOrd="1" destOrd="0" parTransId="{B8F0C94E-7B65-4870-86A4-486A9CD0B33A}" sibTransId="{0067CFF0-AF8F-4748-A8E0-5CB18C657825}"/>
    <dgm:cxn modelId="{938738C7-CFC8-4802-802F-95868DAF7032}" srcId="{8B04002C-7F46-4AD8-89F3-5D4A84209F8D}" destId="{41FFE411-434C-4643-A467-9537C6106B05}" srcOrd="0" destOrd="0" parTransId="{9A12DAE0-4B8F-463F-945C-90120460A2A6}" sibTransId="{2C43D2A8-63B5-4621-86D4-E05FDB8230B9}"/>
    <dgm:cxn modelId="{9242DEE3-04CE-7746-BBA6-9B2919279F23}" type="presOf" srcId="{41FFE411-434C-4643-A467-9537C6106B05}" destId="{35A10797-79A3-CB40-8F1A-F769F77FB64C}" srcOrd="1" destOrd="0" presId="urn:microsoft.com/office/officeart/2005/8/layout/vProcess5"/>
    <dgm:cxn modelId="{AFF9A601-15DA-0146-B254-2290DD763367}" type="presParOf" srcId="{2ECBAE94-A7E7-EC46-BD26-DAD7388432A6}" destId="{08797EEE-4AAC-9C4C-9795-DDE93C24872D}" srcOrd="0" destOrd="0" presId="urn:microsoft.com/office/officeart/2005/8/layout/vProcess5"/>
    <dgm:cxn modelId="{D4743D20-43F6-E94D-995D-4E2A544C2A40}" type="presParOf" srcId="{2ECBAE94-A7E7-EC46-BD26-DAD7388432A6}" destId="{E4A4BD3D-CC33-3443-90E2-06614CE7CEB7}" srcOrd="1" destOrd="0" presId="urn:microsoft.com/office/officeart/2005/8/layout/vProcess5"/>
    <dgm:cxn modelId="{97CCC1A6-6B12-B740-B6B5-0DC96D5806A1}" type="presParOf" srcId="{2ECBAE94-A7E7-EC46-BD26-DAD7388432A6}" destId="{439C6043-7FE1-F849-8E15-1CA281A28A8B}" srcOrd="2" destOrd="0" presId="urn:microsoft.com/office/officeart/2005/8/layout/vProcess5"/>
    <dgm:cxn modelId="{3A1B8523-D3D9-2A46-B6CA-06E30A16012C}" type="presParOf" srcId="{2ECBAE94-A7E7-EC46-BD26-DAD7388432A6}" destId="{900883B3-4802-0842-B4BB-0E42B401E278}" srcOrd="3" destOrd="0" presId="urn:microsoft.com/office/officeart/2005/8/layout/vProcess5"/>
    <dgm:cxn modelId="{AA239A4F-82BB-0847-B978-A1E14CB56718}" type="presParOf" srcId="{2ECBAE94-A7E7-EC46-BD26-DAD7388432A6}" destId="{35A10797-79A3-CB40-8F1A-F769F77FB64C}" srcOrd="4" destOrd="0" presId="urn:microsoft.com/office/officeart/2005/8/layout/vProcess5"/>
    <dgm:cxn modelId="{5DD6DB03-7DEA-EF43-94C8-424206AAA006}" type="presParOf" srcId="{2ECBAE94-A7E7-EC46-BD26-DAD7388432A6}" destId="{63A02BAB-D6A8-9D4C-A829-79C5E52F0BD1}"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CC04730-BFC8-4DE4-95E0-B6F788C30602}" type="doc">
      <dgm:prSet loTypeId="urn:microsoft.com/office/officeart/2016/7/layout/VerticalHollowActionList" loCatId="List" qsTypeId="urn:microsoft.com/office/officeart/2005/8/quickstyle/simple1" qsCatId="simple" csTypeId="urn:microsoft.com/office/officeart/2005/8/colors/accent1_2" csCatId="accent1" phldr="1"/>
      <dgm:spPr/>
      <dgm:t>
        <a:bodyPr/>
        <a:lstStyle/>
        <a:p>
          <a:endParaRPr lang="en-US"/>
        </a:p>
      </dgm:t>
    </dgm:pt>
    <dgm:pt modelId="{89123D78-8C48-4203-A4D8-29FA67E8FAF0}">
      <dgm:prSet/>
      <dgm:spPr/>
      <dgm:t>
        <a:bodyPr/>
        <a:lstStyle/>
        <a:p>
          <a:r>
            <a:rPr lang="en-US"/>
            <a:t>Implement</a:t>
          </a:r>
        </a:p>
      </dgm:t>
    </dgm:pt>
    <dgm:pt modelId="{A1DF87B8-26B3-47E7-8EF5-348AD125DB27}" type="parTrans" cxnId="{38685E36-AF6C-405C-8417-F1FCAC90C1F8}">
      <dgm:prSet/>
      <dgm:spPr/>
      <dgm:t>
        <a:bodyPr/>
        <a:lstStyle/>
        <a:p>
          <a:endParaRPr lang="en-US"/>
        </a:p>
      </dgm:t>
    </dgm:pt>
    <dgm:pt modelId="{E28AF2E8-FA78-4F79-80CD-FE329BA79BC9}" type="sibTrans" cxnId="{38685E36-AF6C-405C-8417-F1FCAC90C1F8}">
      <dgm:prSet/>
      <dgm:spPr/>
      <dgm:t>
        <a:bodyPr/>
        <a:lstStyle/>
        <a:p>
          <a:endParaRPr lang="en-US"/>
        </a:p>
      </dgm:t>
    </dgm:pt>
    <dgm:pt modelId="{12318BBB-4408-432F-8D09-D2E741D12C7F}">
      <dgm:prSet/>
      <dgm:spPr/>
      <dgm:t>
        <a:bodyPr/>
        <a:lstStyle/>
        <a:p>
          <a:r>
            <a:rPr lang="en-US"/>
            <a:t>Implement a robust LMS</a:t>
          </a:r>
        </a:p>
      </dgm:t>
    </dgm:pt>
    <dgm:pt modelId="{26F165C4-B1D6-4064-B618-3032EB106CB4}" type="parTrans" cxnId="{C5EEDCDE-2D31-4A9F-AEE3-10B5C276851F}">
      <dgm:prSet/>
      <dgm:spPr/>
      <dgm:t>
        <a:bodyPr/>
        <a:lstStyle/>
        <a:p>
          <a:endParaRPr lang="en-US"/>
        </a:p>
      </dgm:t>
    </dgm:pt>
    <dgm:pt modelId="{822C6AC2-3571-4FE5-9B74-2EE961CA4383}" type="sibTrans" cxnId="{C5EEDCDE-2D31-4A9F-AEE3-10B5C276851F}">
      <dgm:prSet/>
      <dgm:spPr/>
      <dgm:t>
        <a:bodyPr/>
        <a:lstStyle/>
        <a:p>
          <a:endParaRPr lang="en-US"/>
        </a:p>
      </dgm:t>
    </dgm:pt>
    <dgm:pt modelId="{53DEC32D-0638-4855-8707-A5B5B81FF032}">
      <dgm:prSet/>
      <dgm:spPr/>
      <dgm:t>
        <a:bodyPr/>
        <a:lstStyle/>
        <a:p>
          <a:r>
            <a:rPr lang="en-US"/>
            <a:t>Leverage</a:t>
          </a:r>
        </a:p>
      </dgm:t>
    </dgm:pt>
    <dgm:pt modelId="{F30DD059-5DFE-466B-9D83-82DBBBC2D478}" type="parTrans" cxnId="{75D9149C-30B2-4AE6-8E05-0A6E24FC94C7}">
      <dgm:prSet/>
      <dgm:spPr/>
      <dgm:t>
        <a:bodyPr/>
        <a:lstStyle/>
        <a:p>
          <a:endParaRPr lang="en-US"/>
        </a:p>
      </dgm:t>
    </dgm:pt>
    <dgm:pt modelId="{69F08595-68BB-428C-8DE8-E85A9137C3AC}" type="sibTrans" cxnId="{75D9149C-30B2-4AE6-8E05-0A6E24FC94C7}">
      <dgm:prSet/>
      <dgm:spPr/>
      <dgm:t>
        <a:bodyPr/>
        <a:lstStyle/>
        <a:p>
          <a:endParaRPr lang="en-US"/>
        </a:p>
      </dgm:t>
    </dgm:pt>
    <dgm:pt modelId="{859F1379-E655-469A-BBE8-8A66AB8080C6}">
      <dgm:prSet/>
      <dgm:spPr/>
      <dgm:t>
        <a:bodyPr/>
        <a:lstStyle/>
        <a:p>
          <a:r>
            <a:rPr lang="en-US"/>
            <a:t>Leverage mobile learning apps</a:t>
          </a:r>
        </a:p>
      </dgm:t>
    </dgm:pt>
    <dgm:pt modelId="{96115CF5-EB5C-49BE-9B15-69D5B8081CC6}" type="parTrans" cxnId="{CBBD768D-0BE2-4FB0-AEAB-2617AD83A035}">
      <dgm:prSet/>
      <dgm:spPr/>
      <dgm:t>
        <a:bodyPr/>
        <a:lstStyle/>
        <a:p>
          <a:endParaRPr lang="en-US"/>
        </a:p>
      </dgm:t>
    </dgm:pt>
    <dgm:pt modelId="{0FB0767B-C628-4A17-9D96-973FFC8B9DA1}" type="sibTrans" cxnId="{CBBD768D-0BE2-4FB0-AEAB-2617AD83A035}">
      <dgm:prSet/>
      <dgm:spPr/>
      <dgm:t>
        <a:bodyPr/>
        <a:lstStyle/>
        <a:p>
          <a:endParaRPr lang="en-US"/>
        </a:p>
      </dgm:t>
    </dgm:pt>
    <dgm:pt modelId="{3750F624-728E-4377-8F6C-4693D49ACA94}">
      <dgm:prSet/>
      <dgm:spPr/>
      <dgm:t>
        <a:bodyPr/>
        <a:lstStyle/>
        <a:p>
          <a:r>
            <a:rPr lang="en-US"/>
            <a:t>Incorporate</a:t>
          </a:r>
        </a:p>
      </dgm:t>
    </dgm:pt>
    <dgm:pt modelId="{1D3F93E7-C02B-4C4E-A36E-4CAE75A46710}" type="parTrans" cxnId="{30A7E8E4-F152-44FD-9C53-2DDC04F47FC1}">
      <dgm:prSet/>
      <dgm:spPr/>
      <dgm:t>
        <a:bodyPr/>
        <a:lstStyle/>
        <a:p>
          <a:endParaRPr lang="en-US"/>
        </a:p>
      </dgm:t>
    </dgm:pt>
    <dgm:pt modelId="{6733AA57-CD59-4E4C-A061-5E4CB1B7B01A}" type="sibTrans" cxnId="{30A7E8E4-F152-44FD-9C53-2DDC04F47FC1}">
      <dgm:prSet/>
      <dgm:spPr/>
      <dgm:t>
        <a:bodyPr/>
        <a:lstStyle/>
        <a:p>
          <a:endParaRPr lang="en-US"/>
        </a:p>
      </dgm:t>
    </dgm:pt>
    <dgm:pt modelId="{727F4BF5-7EB4-4D38-BE57-51CA69F314C7}">
      <dgm:prSet/>
      <dgm:spPr/>
      <dgm:t>
        <a:bodyPr/>
        <a:lstStyle/>
        <a:p>
          <a:r>
            <a:rPr lang="en-US"/>
            <a:t>Incorporate virtual reality for immersive experiences</a:t>
          </a:r>
        </a:p>
      </dgm:t>
    </dgm:pt>
    <dgm:pt modelId="{8FAE5406-8132-4F98-B5D3-DCF8801A0AF4}" type="parTrans" cxnId="{0986E814-DE39-4262-BC9A-2B63F5047959}">
      <dgm:prSet/>
      <dgm:spPr/>
      <dgm:t>
        <a:bodyPr/>
        <a:lstStyle/>
        <a:p>
          <a:endParaRPr lang="en-US"/>
        </a:p>
      </dgm:t>
    </dgm:pt>
    <dgm:pt modelId="{A145CD47-3235-4DDB-90A1-62D38EC50FB1}" type="sibTrans" cxnId="{0986E814-DE39-4262-BC9A-2B63F5047959}">
      <dgm:prSet/>
      <dgm:spPr/>
      <dgm:t>
        <a:bodyPr/>
        <a:lstStyle/>
        <a:p>
          <a:endParaRPr lang="en-US"/>
        </a:p>
      </dgm:t>
    </dgm:pt>
    <dgm:pt modelId="{134508FF-AA78-49FE-85EA-743BF83EC6FD}">
      <dgm:prSet/>
      <dgm:spPr/>
      <dgm:t>
        <a:bodyPr/>
        <a:lstStyle/>
        <a:p>
          <a:r>
            <a:rPr lang="en-US"/>
            <a:t>Use</a:t>
          </a:r>
        </a:p>
      </dgm:t>
    </dgm:pt>
    <dgm:pt modelId="{5B90869D-946A-42C6-86D6-E484362BC650}" type="parTrans" cxnId="{B6662C42-6475-4809-9CF5-F2C75A93BDD9}">
      <dgm:prSet/>
      <dgm:spPr/>
      <dgm:t>
        <a:bodyPr/>
        <a:lstStyle/>
        <a:p>
          <a:endParaRPr lang="en-US"/>
        </a:p>
      </dgm:t>
    </dgm:pt>
    <dgm:pt modelId="{7E936059-F458-4762-88B5-90850DB79FBA}" type="sibTrans" cxnId="{B6662C42-6475-4809-9CF5-F2C75A93BDD9}">
      <dgm:prSet/>
      <dgm:spPr/>
      <dgm:t>
        <a:bodyPr/>
        <a:lstStyle/>
        <a:p>
          <a:endParaRPr lang="en-US"/>
        </a:p>
      </dgm:t>
    </dgm:pt>
    <dgm:pt modelId="{F8A6F0FD-9027-43F8-B34E-39E543DD425D}">
      <dgm:prSet/>
      <dgm:spPr/>
      <dgm:t>
        <a:bodyPr/>
        <a:lstStyle/>
        <a:p>
          <a:r>
            <a:rPr lang="en-US"/>
            <a:t>Use AI for personalized learning paths</a:t>
          </a:r>
        </a:p>
      </dgm:t>
    </dgm:pt>
    <dgm:pt modelId="{FEE0A308-5C88-4980-BAFB-B7FAE771BBDC}" type="parTrans" cxnId="{A9B84561-1E78-46A6-B65B-6291701FFEC2}">
      <dgm:prSet/>
      <dgm:spPr/>
      <dgm:t>
        <a:bodyPr/>
        <a:lstStyle/>
        <a:p>
          <a:endParaRPr lang="en-US"/>
        </a:p>
      </dgm:t>
    </dgm:pt>
    <dgm:pt modelId="{B35BDE80-8213-446F-91E9-57CA45D4FDDB}" type="sibTrans" cxnId="{A9B84561-1E78-46A6-B65B-6291701FFEC2}">
      <dgm:prSet/>
      <dgm:spPr/>
      <dgm:t>
        <a:bodyPr/>
        <a:lstStyle/>
        <a:p>
          <a:endParaRPr lang="en-US"/>
        </a:p>
      </dgm:t>
    </dgm:pt>
    <dgm:pt modelId="{95583B69-7750-4E49-926F-0DD9B0FD7580}">
      <dgm:prSet/>
      <dgm:spPr/>
      <dgm:t>
        <a:bodyPr/>
        <a:lstStyle/>
        <a:p>
          <a:r>
            <a:rPr lang="en-US"/>
            <a:t>Foster</a:t>
          </a:r>
        </a:p>
      </dgm:t>
    </dgm:pt>
    <dgm:pt modelId="{13879605-C102-4318-86D9-7A62599C166C}" type="parTrans" cxnId="{EF7EEF34-5267-4021-82A2-4EE9B037092A}">
      <dgm:prSet/>
      <dgm:spPr/>
      <dgm:t>
        <a:bodyPr/>
        <a:lstStyle/>
        <a:p>
          <a:endParaRPr lang="en-US"/>
        </a:p>
      </dgm:t>
    </dgm:pt>
    <dgm:pt modelId="{43F2736C-7C41-43E2-A263-C536EC0C5492}" type="sibTrans" cxnId="{EF7EEF34-5267-4021-82A2-4EE9B037092A}">
      <dgm:prSet/>
      <dgm:spPr/>
      <dgm:t>
        <a:bodyPr/>
        <a:lstStyle/>
        <a:p>
          <a:endParaRPr lang="en-US"/>
        </a:p>
      </dgm:t>
    </dgm:pt>
    <dgm:pt modelId="{A799FF38-B5E8-48F6-8300-A14A2EEEE7C9}">
      <dgm:prSet/>
      <dgm:spPr/>
      <dgm:t>
        <a:bodyPr/>
        <a:lstStyle/>
        <a:p>
          <a:r>
            <a:rPr lang="en-US" dirty="0"/>
            <a:t>Foster a culture of continuous learning (Noe, 2020)</a:t>
          </a:r>
        </a:p>
      </dgm:t>
    </dgm:pt>
    <dgm:pt modelId="{BD2275C6-C634-4AE5-B8C6-37A077EA060B}" type="parTrans" cxnId="{19632040-A722-40FA-A1D9-95669B0FBCE0}">
      <dgm:prSet/>
      <dgm:spPr/>
      <dgm:t>
        <a:bodyPr/>
        <a:lstStyle/>
        <a:p>
          <a:endParaRPr lang="en-US"/>
        </a:p>
      </dgm:t>
    </dgm:pt>
    <dgm:pt modelId="{687F643C-D017-4676-85A3-C06BB8B9EB6F}" type="sibTrans" cxnId="{19632040-A722-40FA-A1D9-95669B0FBCE0}">
      <dgm:prSet/>
      <dgm:spPr/>
      <dgm:t>
        <a:bodyPr/>
        <a:lstStyle/>
        <a:p>
          <a:endParaRPr lang="en-US"/>
        </a:p>
      </dgm:t>
    </dgm:pt>
    <dgm:pt modelId="{36DF7FF9-98A8-9E4E-B76A-57ADC1876B49}" type="pres">
      <dgm:prSet presAssocID="{9CC04730-BFC8-4DE4-95E0-B6F788C30602}" presName="Name0" presStyleCnt="0">
        <dgm:presLayoutVars>
          <dgm:dir/>
          <dgm:animLvl val="lvl"/>
          <dgm:resizeHandles val="exact"/>
        </dgm:presLayoutVars>
      </dgm:prSet>
      <dgm:spPr/>
    </dgm:pt>
    <dgm:pt modelId="{0BADADAC-1D02-0F41-9AD1-AE21420B15B7}" type="pres">
      <dgm:prSet presAssocID="{89123D78-8C48-4203-A4D8-29FA67E8FAF0}" presName="linNode" presStyleCnt="0"/>
      <dgm:spPr/>
    </dgm:pt>
    <dgm:pt modelId="{0891DA31-3F0F-C947-8A9D-997786FB2E58}" type="pres">
      <dgm:prSet presAssocID="{89123D78-8C48-4203-A4D8-29FA67E8FAF0}" presName="parentText" presStyleLbl="solidFgAcc1" presStyleIdx="0" presStyleCnt="5">
        <dgm:presLayoutVars>
          <dgm:chMax val="1"/>
          <dgm:bulletEnabled/>
        </dgm:presLayoutVars>
      </dgm:prSet>
      <dgm:spPr/>
    </dgm:pt>
    <dgm:pt modelId="{C928D235-AC7A-9746-9345-F8AB6670CDCB}" type="pres">
      <dgm:prSet presAssocID="{89123D78-8C48-4203-A4D8-29FA67E8FAF0}" presName="descendantText" presStyleLbl="alignNode1" presStyleIdx="0" presStyleCnt="5">
        <dgm:presLayoutVars>
          <dgm:bulletEnabled/>
        </dgm:presLayoutVars>
      </dgm:prSet>
      <dgm:spPr/>
    </dgm:pt>
    <dgm:pt modelId="{3BD0EA82-FCFD-414F-A42C-0136A3E94613}" type="pres">
      <dgm:prSet presAssocID="{E28AF2E8-FA78-4F79-80CD-FE329BA79BC9}" presName="sp" presStyleCnt="0"/>
      <dgm:spPr/>
    </dgm:pt>
    <dgm:pt modelId="{68D67A04-A659-E04E-82B8-C6A492650477}" type="pres">
      <dgm:prSet presAssocID="{53DEC32D-0638-4855-8707-A5B5B81FF032}" presName="linNode" presStyleCnt="0"/>
      <dgm:spPr/>
    </dgm:pt>
    <dgm:pt modelId="{D9B87B2D-F413-4148-8969-398E4875AB3C}" type="pres">
      <dgm:prSet presAssocID="{53DEC32D-0638-4855-8707-A5B5B81FF032}" presName="parentText" presStyleLbl="solidFgAcc1" presStyleIdx="1" presStyleCnt="5">
        <dgm:presLayoutVars>
          <dgm:chMax val="1"/>
          <dgm:bulletEnabled/>
        </dgm:presLayoutVars>
      </dgm:prSet>
      <dgm:spPr/>
    </dgm:pt>
    <dgm:pt modelId="{EE9EF851-B67F-DE45-BE0D-28D573AA5AAE}" type="pres">
      <dgm:prSet presAssocID="{53DEC32D-0638-4855-8707-A5B5B81FF032}" presName="descendantText" presStyleLbl="alignNode1" presStyleIdx="1" presStyleCnt="5">
        <dgm:presLayoutVars>
          <dgm:bulletEnabled/>
        </dgm:presLayoutVars>
      </dgm:prSet>
      <dgm:spPr/>
    </dgm:pt>
    <dgm:pt modelId="{B97C10BB-C801-CF41-A778-98EC86F9A793}" type="pres">
      <dgm:prSet presAssocID="{69F08595-68BB-428C-8DE8-E85A9137C3AC}" presName="sp" presStyleCnt="0"/>
      <dgm:spPr/>
    </dgm:pt>
    <dgm:pt modelId="{648F37EA-070B-FE4F-9882-A907F079D16A}" type="pres">
      <dgm:prSet presAssocID="{3750F624-728E-4377-8F6C-4693D49ACA94}" presName="linNode" presStyleCnt="0"/>
      <dgm:spPr/>
    </dgm:pt>
    <dgm:pt modelId="{5EE5C3C0-2601-E145-9CC8-9DB840469FB1}" type="pres">
      <dgm:prSet presAssocID="{3750F624-728E-4377-8F6C-4693D49ACA94}" presName="parentText" presStyleLbl="solidFgAcc1" presStyleIdx="2" presStyleCnt="5">
        <dgm:presLayoutVars>
          <dgm:chMax val="1"/>
          <dgm:bulletEnabled/>
        </dgm:presLayoutVars>
      </dgm:prSet>
      <dgm:spPr/>
    </dgm:pt>
    <dgm:pt modelId="{59F86549-37B4-B248-9DA5-3EF8AA377B71}" type="pres">
      <dgm:prSet presAssocID="{3750F624-728E-4377-8F6C-4693D49ACA94}" presName="descendantText" presStyleLbl="alignNode1" presStyleIdx="2" presStyleCnt="5">
        <dgm:presLayoutVars>
          <dgm:bulletEnabled/>
        </dgm:presLayoutVars>
      </dgm:prSet>
      <dgm:spPr/>
    </dgm:pt>
    <dgm:pt modelId="{96EFF625-B0B9-FE40-A595-7910D221B0C0}" type="pres">
      <dgm:prSet presAssocID="{6733AA57-CD59-4E4C-A061-5E4CB1B7B01A}" presName="sp" presStyleCnt="0"/>
      <dgm:spPr/>
    </dgm:pt>
    <dgm:pt modelId="{B61EB084-0D13-5A45-8958-D5691EFD9EF5}" type="pres">
      <dgm:prSet presAssocID="{134508FF-AA78-49FE-85EA-743BF83EC6FD}" presName="linNode" presStyleCnt="0"/>
      <dgm:spPr/>
    </dgm:pt>
    <dgm:pt modelId="{F7F43CA8-713E-4445-868C-870CAA0FF981}" type="pres">
      <dgm:prSet presAssocID="{134508FF-AA78-49FE-85EA-743BF83EC6FD}" presName="parentText" presStyleLbl="solidFgAcc1" presStyleIdx="3" presStyleCnt="5">
        <dgm:presLayoutVars>
          <dgm:chMax val="1"/>
          <dgm:bulletEnabled/>
        </dgm:presLayoutVars>
      </dgm:prSet>
      <dgm:spPr/>
    </dgm:pt>
    <dgm:pt modelId="{34C05431-F64A-F949-8A64-F10D908ACC3D}" type="pres">
      <dgm:prSet presAssocID="{134508FF-AA78-49FE-85EA-743BF83EC6FD}" presName="descendantText" presStyleLbl="alignNode1" presStyleIdx="3" presStyleCnt="5">
        <dgm:presLayoutVars>
          <dgm:bulletEnabled/>
        </dgm:presLayoutVars>
      </dgm:prSet>
      <dgm:spPr/>
    </dgm:pt>
    <dgm:pt modelId="{11706610-EC98-C24A-A657-1E5318B7F666}" type="pres">
      <dgm:prSet presAssocID="{7E936059-F458-4762-88B5-90850DB79FBA}" presName="sp" presStyleCnt="0"/>
      <dgm:spPr/>
    </dgm:pt>
    <dgm:pt modelId="{DF65901C-24DA-5046-90A0-B7248E04A7F7}" type="pres">
      <dgm:prSet presAssocID="{95583B69-7750-4E49-926F-0DD9B0FD7580}" presName="linNode" presStyleCnt="0"/>
      <dgm:spPr/>
    </dgm:pt>
    <dgm:pt modelId="{7CAF3F36-17C0-4D41-B6F1-B2C9AA174856}" type="pres">
      <dgm:prSet presAssocID="{95583B69-7750-4E49-926F-0DD9B0FD7580}" presName="parentText" presStyleLbl="solidFgAcc1" presStyleIdx="4" presStyleCnt="5">
        <dgm:presLayoutVars>
          <dgm:chMax val="1"/>
          <dgm:bulletEnabled/>
        </dgm:presLayoutVars>
      </dgm:prSet>
      <dgm:spPr/>
    </dgm:pt>
    <dgm:pt modelId="{C04E7CFD-3CCD-6542-B936-D7CCB07468CF}" type="pres">
      <dgm:prSet presAssocID="{95583B69-7750-4E49-926F-0DD9B0FD7580}" presName="descendantText" presStyleLbl="alignNode1" presStyleIdx="4" presStyleCnt="5">
        <dgm:presLayoutVars>
          <dgm:bulletEnabled/>
        </dgm:presLayoutVars>
      </dgm:prSet>
      <dgm:spPr/>
    </dgm:pt>
  </dgm:ptLst>
  <dgm:cxnLst>
    <dgm:cxn modelId="{AD65E009-77AB-3149-908B-56302722378E}" type="presOf" srcId="{9CC04730-BFC8-4DE4-95E0-B6F788C30602}" destId="{36DF7FF9-98A8-9E4E-B76A-57ADC1876B49}" srcOrd="0" destOrd="0" presId="urn:microsoft.com/office/officeart/2016/7/layout/VerticalHollowActionList"/>
    <dgm:cxn modelId="{0986E814-DE39-4262-BC9A-2B63F5047959}" srcId="{3750F624-728E-4377-8F6C-4693D49ACA94}" destId="{727F4BF5-7EB4-4D38-BE57-51CA69F314C7}" srcOrd="0" destOrd="0" parTransId="{8FAE5406-8132-4F98-B5D3-DCF8801A0AF4}" sibTransId="{A145CD47-3235-4DDB-90A1-62D38EC50FB1}"/>
    <dgm:cxn modelId="{EF7EEF34-5267-4021-82A2-4EE9B037092A}" srcId="{9CC04730-BFC8-4DE4-95E0-B6F788C30602}" destId="{95583B69-7750-4E49-926F-0DD9B0FD7580}" srcOrd="4" destOrd="0" parTransId="{13879605-C102-4318-86D9-7A62599C166C}" sibTransId="{43F2736C-7C41-43E2-A263-C536EC0C5492}"/>
    <dgm:cxn modelId="{38685E36-AF6C-405C-8417-F1FCAC90C1F8}" srcId="{9CC04730-BFC8-4DE4-95E0-B6F788C30602}" destId="{89123D78-8C48-4203-A4D8-29FA67E8FAF0}" srcOrd="0" destOrd="0" parTransId="{A1DF87B8-26B3-47E7-8EF5-348AD125DB27}" sibTransId="{E28AF2E8-FA78-4F79-80CD-FE329BA79BC9}"/>
    <dgm:cxn modelId="{19632040-A722-40FA-A1D9-95669B0FBCE0}" srcId="{95583B69-7750-4E49-926F-0DD9B0FD7580}" destId="{A799FF38-B5E8-48F6-8300-A14A2EEEE7C9}" srcOrd="0" destOrd="0" parTransId="{BD2275C6-C634-4AE5-B8C6-37A077EA060B}" sibTransId="{687F643C-D017-4676-85A3-C06BB8B9EB6F}"/>
    <dgm:cxn modelId="{B6662C42-6475-4809-9CF5-F2C75A93BDD9}" srcId="{9CC04730-BFC8-4DE4-95E0-B6F788C30602}" destId="{134508FF-AA78-49FE-85EA-743BF83EC6FD}" srcOrd="3" destOrd="0" parTransId="{5B90869D-946A-42C6-86D6-E484362BC650}" sibTransId="{7E936059-F458-4762-88B5-90850DB79FBA}"/>
    <dgm:cxn modelId="{A9B84561-1E78-46A6-B65B-6291701FFEC2}" srcId="{134508FF-AA78-49FE-85EA-743BF83EC6FD}" destId="{F8A6F0FD-9027-43F8-B34E-39E543DD425D}" srcOrd="0" destOrd="0" parTransId="{FEE0A308-5C88-4980-BAFB-B7FAE771BBDC}" sibTransId="{B35BDE80-8213-446F-91E9-57CA45D4FDDB}"/>
    <dgm:cxn modelId="{83FF5972-42B9-7D49-A3EB-1B4E6B5C9468}" type="presOf" srcId="{89123D78-8C48-4203-A4D8-29FA67E8FAF0}" destId="{0891DA31-3F0F-C947-8A9D-997786FB2E58}" srcOrd="0" destOrd="0" presId="urn:microsoft.com/office/officeart/2016/7/layout/VerticalHollowActionList"/>
    <dgm:cxn modelId="{CBBD768D-0BE2-4FB0-AEAB-2617AD83A035}" srcId="{53DEC32D-0638-4855-8707-A5B5B81FF032}" destId="{859F1379-E655-469A-BBE8-8A66AB8080C6}" srcOrd="0" destOrd="0" parTransId="{96115CF5-EB5C-49BE-9B15-69D5B8081CC6}" sibTransId="{0FB0767B-C628-4A17-9D96-973FFC8B9DA1}"/>
    <dgm:cxn modelId="{3C331C94-8A8C-1743-86E3-67B8D3E1ED93}" type="presOf" srcId="{A799FF38-B5E8-48F6-8300-A14A2EEEE7C9}" destId="{C04E7CFD-3CCD-6542-B936-D7CCB07468CF}" srcOrd="0" destOrd="0" presId="urn:microsoft.com/office/officeart/2016/7/layout/VerticalHollowActionList"/>
    <dgm:cxn modelId="{0F9BF896-3EC4-064D-9A85-0230AC45EB7B}" type="presOf" srcId="{134508FF-AA78-49FE-85EA-743BF83EC6FD}" destId="{F7F43CA8-713E-4445-868C-870CAA0FF981}" srcOrd="0" destOrd="0" presId="urn:microsoft.com/office/officeart/2016/7/layout/VerticalHollowActionList"/>
    <dgm:cxn modelId="{75D9149C-30B2-4AE6-8E05-0A6E24FC94C7}" srcId="{9CC04730-BFC8-4DE4-95E0-B6F788C30602}" destId="{53DEC32D-0638-4855-8707-A5B5B81FF032}" srcOrd="1" destOrd="0" parTransId="{F30DD059-5DFE-466B-9D83-82DBBBC2D478}" sibTransId="{69F08595-68BB-428C-8DE8-E85A9137C3AC}"/>
    <dgm:cxn modelId="{78749EBC-C7D7-B44C-A6E3-4D2A085E672B}" type="presOf" srcId="{3750F624-728E-4377-8F6C-4693D49ACA94}" destId="{5EE5C3C0-2601-E145-9CC8-9DB840469FB1}" srcOrd="0" destOrd="0" presId="urn:microsoft.com/office/officeart/2016/7/layout/VerticalHollowActionList"/>
    <dgm:cxn modelId="{5E229AD0-4D48-E641-A42D-05CD3DD08B36}" type="presOf" srcId="{859F1379-E655-469A-BBE8-8A66AB8080C6}" destId="{EE9EF851-B67F-DE45-BE0D-28D573AA5AAE}" srcOrd="0" destOrd="0" presId="urn:microsoft.com/office/officeart/2016/7/layout/VerticalHollowActionList"/>
    <dgm:cxn modelId="{734F10D7-C006-BB40-B49A-0222E2A79E23}" type="presOf" srcId="{95583B69-7750-4E49-926F-0DD9B0FD7580}" destId="{7CAF3F36-17C0-4D41-B6F1-B2C9AA174856}" srcOrd="0" destOrd="0" presId="urn:microsoft.com/office/officeart/2016/7/layout/VerticalHollowActionList"/>
    <dgm:cxn modelId="{314C09DA-C075-1C49-A2F1-8B00B2614537}" type="presOf" srcId="{53DEC32D-0638-4855-8707-A5B5B81FF032}" destId="{D9B87B2D-F413-4148-8969-398E4875AB3C}" srcOrd="0" destOrd="0" presId="urn:microsoft.com/office/officeart/2016/7/layout/VerticalHollowActionList"/>
    <dgm:cxn modelId="{C5EEDCDE-2D31-4A9F-AEE3-10B5C276851F}" srcId="{89123D78-8C48-4203-A4D8-29FA67E8FAF0}" destId="{12318BBB-4408-432F-8D09-D2E741D12C7F}" srcOrd="0" destOrd="0" parTransId="{26F165C4-B1D6-4064-B618-3032EB106CB4}" sibTransId="{822C6AC2-3571-4FE5-9B74-2EE961CA4383}"/>
    <dgm:cxn modelId="{EEDF32E2-E4FA-8348-B04D-E71CFF17A44F}" type="presOf" srcId="{12318BBB-4408-432F-8D09-D2E741D12C7F}" destId="{C928D235-AC7A-9746-9345-F8AB6670CDCB}" srcOrd="0" destOrd="0" presId="urn:microsoft.com/office/officeart/2016/7/layout/VerticalHollowActionList"/>
    <dgm:cxn modelId="{30A7E8E4-F152-44FD-9C53-2DDC04F47FC1}" srcId="{9CC04730-BFC8-4DE4-95E0-B6F788C30602}" destId="{3750F624-728E-4377-8F6C-4693D49ACA94}" srcOrd="2" destOrd="0" parTransId="{1D3F93E7-C02B-4C4E-A36E-4CAE75A46710}" sibTransId="{6733AA57-CD59-4E4C-A061-5E4CB1B7B01A}"/>
    <dgm:cxn modelId="{48AB89EA-B8BA-A249-8F0F-277F216AE4F6}" type="presOf" srcId="{727F4BF5-7EB4-4D38-BE57-51CA69F314C7}" destId="{59F86549-37B4-B248-9DA5-3EF8AA377B71}" srcOrd="0" destOrd="0" presId="urn:microsoft.com/office/officeart/2016/7/layout/VerticalHollowActionList"/>
    <dgm:cxn modelId="{676BB7EC-DBB7-D74F-ABAF-657ACF00DC8D}" type="presOf" srcId="{F8A6F0FD-9027-43F8-B34E-39E543DD425D}" destId="{34C05431-F64A-F949-8A64-F10D908ACC3D}" srcOrd="0" destOrd="0" presId="urn:microsoft.com/office/officeart/2016/7/layout/VerticalHollowActionList"/>
    <dgm:cxn modelId="{051343A1-3DB4-C74A-92B5-8E06EBA5B376}" type="presParOf" srcId="{36DF7FF9-98A8-9E4E-B76A-57ADC1876B49}" destId="{0BADADAC-1D02-0F41-9AD1-AE21420B15B7}" srcOrd="0" destOrd="0" presId="urn:microsoft.com/office/officeart/2016/7/layout/VerticalHollowActionList"/>
    <dgm:cxn modelId="{2ED5EEF6-6AC1-BB40-B4BC-300AD3F4F759}" type="presParOf" srcId="{0BADADAC-1D02-0F41-9AD1-AE21420B15B7}" destId="{0891DA31-3F0F-C947-8A9D-997786FB2E58}" srcOrd="0" destOrd="0" presId="urn:microsoft.com/office/officeart/2016/7/layout/VerticalHollowActionList"/>
    <dgm:cxn modelId="{FD0ED383-C217-1945-BD41-3F157F8D6B9C}" type="presParOf" srcId="{0BADADAC-1D02-0F41-9AD1-AE21420B15B7}" destId="{C928D235-AC7A-9746-9345-F8AB6670CDCB}" srcOrd="1" destOrd="0" presId="urn:microsoft.com/office/officeart/2016/7/layout/VerticalHollowActionList"/>
    <dgm:cxn modelId="{251EC326-B007-7D4A-A3FD-C30839F58035}" type="presParOf" srcId="{36DF7FF9-98A8-9E4E-B76A-57ADC1876B49}" destId="{3BD0EA82-FCFD-414F-A42C-0136A3E94613}" srcOrd="1" destOrd="0" presId="urn:microsoft.com/office/officeart/2016/7/layout/VerticalHollowActionList"/>
    <dgm:cxn modelId="{08F1AB02-C889-824F-A5F6-F1E944A2B85F}" type="presParOf" srcId="{36DF7FF9-98A8-9E4E-B76A-57ADC1876B49}" destId="{68D67A04-A659-E04E-82B8-C6A492650477}" srcOrd="2" destOrd="0" presId="urn:microsoft.com/office/officeart/2016/7/layout/VerticalHollowActionList"/>
    <dgm:cxn modelId="{FFCB24B5-5A62-EE44-A435-800CB3EA0386}" type="presParOf" srcId="{68D67A04-A659-E04E-82B8-C6A492650477}" destId="{D9B87B2D-F413-4148-8969-398E4875AB3C}" srcOrd="0" destOrd="0" presId="urn:microsoft.com/office/officeart/2016/7/layout/VerticalHollowActionList"/>
    <dgm:cxn modelId="{36117569-0B21-C94E-B616-6A03D3AEAD8E}" type="presParOf" srcId="{68D67A04-A659-E04E-82B8-C6A492650477}" destId="{EE9EF851-B67F-DE45-BE0D-28D573AA5AAE}" srcOrd="1" destOrd="0" presId="urn:microsoft.com/office/officeart/2016/7/layout/VerticalHollowActionList"/>
    <dgm:cxn modelId="{2FEF7B99-B1F1-2E4A-B82E-9810FB212761}" type="presParOf" srcId="{36DF7FF9-98A8-9E4E-B76A-57ADC1876B49}" destId="{B97C10BB-C801-CF41-A778-98EC86F9A793}" srcOrd="3" destOrd="0" presId="urn:microsoft.com/office/officeart/2016/7/layout/VerticalHollowActionList"/>
    <dgm:cxn modelId="{2F437414-D831-7543-B3A3-0691D7B54726}" type="presParOf" srcId="{36DF7FF9-98A8-9E4E-B76A-57ADC1876B49}" destId="{648F37EA-070B-FE4F-9882-A907F079D16A}" srcOrd="4" destOrd="0" presId="urn:microsoft.com/office/officeart/2016/7/layout/VerticalHollowActionList"/>
    <dgm:cxn modelId="{41954BAF-DDD1-F54D-AAAE-86E230EE2BCA}" type="presParOf" srcId="{648F37EA-070B-FE4F-9882-A907F079D16A}" destId="{5EE5C3C0-2601-E145-9CC8-9DB840469FB1}" srcOrd="0" destOrd="0" presId="urn:microsoft.com/office/officeart/2016/7/layout/VerticalHollowActionList"/>
    <dgm:cxn modelId="{02D63779-E1D0-FE45-8A83-D95B382F32CA}" type="presParOf" srcId="{648F37EA-070B-FE4F-9882-A907F079D16A}" destId="{59F86549-37B4-B248-9DA5-3EF8AA377B71}" srcOrd="1" destOrd="0" presId="urn:microsoft.com/office/officeart/2016/7/layout/VerticalHollowActionList"/>
    <dgm:cxn modelId="{5CFC6C7A-8EB4-5549-B073-5B99FB45FC88}" type="presParOf" srcId="{36DF7FF9-98A8-9E4E-B76A-57ADC1876B49}" destId="{96EFF625-B0B9-FE40-A595-7910D221B0C0}" srcOrd="5" destOrd="0" presId="urn:microsoft.com/office/officeart/2016/7/layout/VerticalHollowActionList"/>
    <dgm:cxn modelId="{E71F6EBC-2CDE-484C-85AE-AC32A40BE4C7}" type="presParOf" srcId="{36DF7FF9-98A8-9E4E-B76A-57ADC1876B49}" destId="{B61EB084-0D13-5A45-8958-D5691EFD9EF5}" srcOrd="6" destOrd="0" presId="urn:microsoft.com/office/officeart/2016/7/layout/VerticalHollowActionList"/>
    <dgm:cxn modelId="{AACBA3F9-D37A-A042-90C2-EE415B748D81}" type="presParOf" srcId="{B61EB084-0D13-5A45-8958-D5691EFD9EF5}" destId="{F7F43CA8-713E-4445-868C-870CAA0FF981}" srcOrd="0" destOrd="0" presId="urn:microsoft.com/office/officeart/2016/7/layout/VerticalHollowActionList"/>
    <dgm:cxn modelId="{A2CC899D-AC96-5C46-9067-BBD22C03FCCD}" type="presParOf" srcId="{B61EB084-0D13-5A45-8958-D5691EFD9EF5}" destId="{34C05431-F64A-F949-8A64-F10D908ACC3D}" srcOrd="1" destOrd="0" presId="urn:microsoft.com/office/officeart/2016/7/layout/VerticalHollowActionList"/>
    <dgm:cxn modelId="{B4BDABB1-3619-4445-83AB-4322202783D3}" type="presParOf" srcId="{36DF7FF9-98A8-9E4E-B76A-57ADC1876B49}" destId="{11706610-EC98-C24A-A657-1E5318B7F666}" srcOrd="7" destOrd="0" presId="urn:microsoft.com/office/officeart/2016/7/layout/VerticalHollowActionList"/>
    <dgm:cxn modelId="{CE9443CD-DC1D-C346-8226-2A3592C2AE01}" type="presParOf" srcId="{36DF7FF9-98A8-9E4E-B76A-57ADC1876B49}" destId="{DF65901C-24DA-5046-90A0-B7248E04A7F7}" srcOrd="8" destOrd="0" presId="urn:microsoft.com/office/officeart/2016/7/layout/VerticalHollowActionList"/>
    <dgm:cxn modelId="{D3063570-CCB7-1242-B9EC-337177853BDB}" type="presParOf" srcId="{DF65901C-24DA-5046-90A0-B7248E04A7F7}" destId="{7CAF3F36-17C0-4D41-B6F1-B2C9AA174856}" srcOrd="0" destOrd="0" presId="urn:microsoft.com/office/officeart/2016/7/layout/VerticalHollowActionList"/>
    <dgm:cxn modelId="{D694615D-1B06-4C43-8CA1-115A7DA3099E}" type="presParOf" srcId="{DF65901C-24DA-5046-90A0-B7248E04A7F7}" destId="{C04E7CFD-3CCD-6542-B936-D7CCB07468CF}" srcOrd="1" destOrd="0" presId="urn:microsoft.com/office/officeart/2016/7/layout/VerticalHollow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9D658CE-26E5-4DD5-84E6-9CB4C037BC9D}"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DA7724D1-0D03-4486-B36B-7FDB3ED74AF3}">
      <dgm:prSet/>
      <dgm:spPr/>
      <dgm:t>
        <a:bodyPr/>
        <a:lstStyle/>
        <a:p>
          <a:pPr>
            <a:lnSpc>
              <a:spcPct val="100000"/>
            </a:lnSpc>
          </a:pPr>
          <a:r>
            <a:rPr lang="en-GB"/>
            <a:t>Importance of embracing technology in L&amp;D</a:t>
          </a:r>
          <a:endParaRPr lang="en-US"/>
        </a:p>
      </dgm:t>
    </dgm:pt>
    <dgm:pt modelId="{DD004389-3469-48BE-8725-8A524EF2D742}" type="parTrans" cxnId="{CF053019-CE5E-4EEE-934F-F590313BB630}">
      <dgm:prSet/>
      <dgm:spPr/>
      <dgm:t>
        <a:bodyPr/>
        <a:lstStyle/>
        <a:p>
          <a:endParaRPr lang="en-US"/>
        </a:p>
      </dgm:t>
    </dgm:pt>
    <dgm:pt modelId="{A4AEA8B6-5BC9-40E7-A51B-5F3F7AEF8BFA}" type="sibTrans" cxnId="{CF053019-CE5E-4EEE-934F-F590313BB630}">
      <dgm:prSet/>
      <dgm:spPr/>
      <dgm:t>
        <a:bodyPr/>
        <a:lstStyle/>
        <a:p>
          <a:endParaRPr lang="en-US"/>
        </a:p>
      </dgm:t>
    </dgm:pt>
    <dgm:pt modelId="{04A84963-356E-4FF9-97F5-302ACB43F90A}">
      <dgm:prSet/>
      <dgm:spPr/>
      <dgm:t>
        <a:bodyPr/>
        <a:lstStyle/>
        <a:p>
          <a:pPr>
            <a:lnSpc>
              <a:spcPct val="100000"/>
            </a:lnSpc>
          </a:pPr>
          <a:r>
            <a:rPr lang="en-GB"/>
            <a:t>Future outlook of technology in training</a:t>
          </a:r>
          <a:endParaRPr lang="en-US"/>
        </a:p>
      </dgm:t>
    </dgm:pt>
    <dgm:pt modelId="{52FDCFD4-2E04-45D3-B482-3B16C5DE59BA}" type="parTrans" cxnId="{B4597EE7-598B-4EA0-ADAD-F0A039959DC1}">
      <dgm:prSet/>
      <dgm:spPr/>
      <dgm:t>
        <a:bodyPr/>
        <a:lstStyle/>
        <a:p>
          <a:endParaRPr lang="en-US"/>
        </a:p>
      </dgm:t>
    </dgm:pt>
    <dgm:pt modelId="{D69BA8C1-3678-44F2-9846-42D31069B22A}" type="sibTrans" cxnId="{B4597EE7-598B-4EA0-ADAD-F0A039959DC1}">
      <dgm:prSet/>
      <dgm:spPr/>
      <dgm:t>
        <a:bodyPr/>
        <a:lstStyle/>
        <a:p>
          <a:endParaRPr lang="en-US"/>
        </a:p>
      </dgm:t>
    </dgm:pt>
    <dgm:pt modelId="{B9C99740-A59E-4C9E-8B77-7701FD303E7F}">
      <dgm:prSet/>
      <dgm:spPr/>
      <dgm:t>
        <a:bodyPr/>
        <a:lstStyle/>
        <a:p>
          <a:pPr>
            <a:lnSpc>
              <a:spcPct val="100000"/>
            </a:lnSpc>
          </a:pPr>
          <a:r>
            <a:rPr lang="en-GB"/>
            <a:t>Call to action for integrating technology in our company</a:t>
          </a:r>
          <a:endParaRPr lang="en-US"/>
        </a:p>
      </dgm:t>
    </dgm:pt>
    <dgm:pt modelId="{64BC8EB1-1570-465B-A432-CA87DA2A5CBE}" type="parTrans" cxnId="{E6F14F62-D56C-4F3E-B5C0-350974DD1509}">
      <dgm:prSet/>
      <dgm:spPr/>
      <dgm:t>
        <a:bodyPr/>
        <a:lstStyle/>
        <a:p>
          <a:endParaRPr lang="en-US"/>
        </a:p>
      </dgm:t>
    </dgm:pt>
    <dgm:pt modelId="{63647C16-6276-4D1F-813C-D967FC6D4CDA}" type="sibTrans" cxnId="{E6F14F62-D56C-4F3E-B5C0-350974DD1509}">
      <dgm:prSet/>
      <dgm:spPr/>
      <dgm:t>
        <a:bodyPr/>
        <a:lstStyle/>
        <a:p>
          <a:endParaRPr lang="en-US"/>
        </a:p>
      </dgm:t>
    </dgm:pt>
    <dgm:pt modelId="{FA01424B-7F44-4A4B-AC7C-7349226A09F7}" type="pres">
      <dgm:prSet presAssocID="{39D658CE-26E5-4DD5-84E6-9CB4C037BC9D}" presName="root" presStyleCnt="0">
        <dgm:presLayoutVars>
          <dgm:dir/>
          <dgm:resizeHandles val="exact"/>
        </dgm:presLayoutVars>
      </dgm:prSet>
      <dgm:spPr/>
    </dgm:pt>
    <dgm:pt modelId="{F82E7F59-087B-40CE-AB53-92654D5D8248}" type="pres">
      <dgm:prSet presAssocID="{DA7724D1-0D03-4486-B36B-7FDB3ED74AF3}" presName="compNode" presStyleCnt="0"/>
      <dgm:spPr/>
    </dgm:pt>
    <dgm:pt modelId="{26961B33-9A54-4954-A3B5-3348FB364A96}" type="pres">
      <dgm:prSet presAssocID="{DA7724D1-0D03-4486-B36B-7FDB3ED74AF3}" presName="bgRect" presStyleLbl="bgShp" presStyleIdx="0" presStyleCnt="3"/>
      <dgm:spPr/>
    </dgm:pt>
    <dgm:pt modelId="{3A33F764-0B9F-4859-A390-83140F48AC95}" type="pres">
      <dgm:prSet presAssocID="{DA7724D1-0D03-4486-B36B-7FDB3ED74AF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Tablet"/>
        </a:ext>
      </dgm:extLst>
    </dgm:pt>
    <dgm:pt modelId="{47A4649A-70E1-42E7-9BE4-C96A49EB29DB}" type="pres">
      <dgm:prSet presAssocID="{DA7724D1-0D03-4486-B36B-7FDB3ED74AF3}" presName="spaceRect" presStyleCnt="0"/>
      <dgm:spPr/>
    </dgm:pt>
    <dgm:pt modelId="{46CD7A07-46DA-48A6-90F7-43E9F91200B1}" type="pres">
      <dgm:prSet presAssocID="{DA7724D1-0D03-4486-B36B-7FDB3ED74AF3}" presName="parTx" presStyleLbl="revTx" presStyleIdx="0" presStyleCnt="3">
        <dgm:presLayoutVars>
          <dgm:chMax val="0"/>
          <dgm:chPref val="0"/>
        </dgm:presLayoutVars>
      </dgm:prSet>
      <dgm:spPr/>
    </dgm:pt>
    <dgm:pt modelId="{E0BB73B1-48A4-48E9-A6C5-20E31DF51D8B}" type="pres">
      <dgm:prSet presAssocID="{A4AEA8B6-5BC9-40E7-A51B-5F3F7AEF8BFA}" presName="sibTrans" presStyleCnt="0"/>
      <dgm:spPr/>
    </dgm:pt>
    <dgm:pt modelId="{7164B01F-2915-4394-B5F3-30EAA37E895E}" type="pres">
      <dgm:prSet presAssocID="{04A84963-356E-4FF9-97F5-302ACB43F90A}" presName="compNode" presStyleCnt="0"/>
      <dgm:spPr/>
    </dgm:pt>
    <dgm:pt modelId="{C2E37B66-89CE-4439-82F2-C6B2F2E1977E}" type="pres">
      <dgm:prSet presAssocID="{04A84963-356E-4FF9-97F5-302ACB43F90A}" presName="bgRect" presStyleLbl="bgShp" presStyleIdx="1" presStyleCnt="3"/>
      <dgm:spPr/>
    </dgm:pt>
    <dgm:pt modelId="{C3FFFA39-5A6F-4258-A21F-B813CF5D6018}" type="pres">
      <dgm:prSet presAssocID="{04A84963-356E-4FF9-97F5-302ACB43F90A}"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Laptop"/>
        </a:ext>
      </dgm:extLst>
    </dgm:pt>
    <dgm:pt modelId="{C2BEBE2A-0D7E-4885-971E-053D1DA51EBE}" type="pres">
      <dgm:prSet presAssocID="{04A84963-356E-4FF9-97F5-302ACB43F90A}" presName="spaceRect" presStyleCnt="0"/>
      <dgm:spPr/>
    </dgm:pt>
    <dgm:pt modelId="{3FAB886C-1991-4306-BD6F-B5875B0E1877}" type="pres">
      <dgm:prSet presAssocID="{04A84963-356E-4FF9-97F5-302ACB43F90A}" presName="parTx" presStyleLbl="revTx" presStyleIdx="1" presStyleCnt="3">
        <dgm:presLayoutVars>
          <dgm:chMax val="0"/>
          <dgm:chPref val="0"/>
        </dgm:presLayoutVars>
      </dgm:prSet>
      <dgm:spPr/>
    </dgm:pt>
    <dgm:pt modelId="{3A71A0B1-1B46-4BA6-AC90-8C50E0B434EB}" type="pres">
      <dgm:prSet presAssocID="{D69BA8C1-3678-44F2-9846-42D31069B22A}" presName="sibTrans" presStyleCnt="0"/>
      <dgm:spPr/>
    </dgm:pt>
    <dgm:pt modelId="{3D0A1606-3824-4860-B39C-915C28304F0F}" type="pres">
      <dgm:prSet presAssocID="{B9C99740-A59E-4C9E-8B77-7701FD303E7F}" presName="compNode" presStyleCnt="0"/>
      <dgm:spPr/>
    </dgm:pt>
    <dgm:pt modelId="{75D9FD1C-266F-4F2A-BC64-2D3FC8E4232D}" type="pres">
      <dgm:prSet presAssocID="{B9C99740-A59E-4C9E-8B77-7701FD303E7F}" presName="bgRect" presStyleLbl="bgShp" presStyleIdx="2" presStyleCnt="3"/>
      <dgm:spPr/>
    </dgm:pt>
    <dgm:pt modelId="{7D01788B-06C5-48F6-8160-2F74D7B37554}" type="pres">
      <dgm:prSet presAssocID="{B9C99740-A59E-4C9E-8B77-7701FD303E7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all center"/>
        </a:ext>
      </dgm:extLst>
    </dgm:pt>
    <dgm:pt modelId="{8FB5D311-1FCB-4D71-B120-503D44530B1F}" type="pres">
      <dgm:prSet presAssocID="{B9C99740-A59E-4C9E-8B77-7701FD303E7F}" presName="spaceRect" presStyleCnt="0"/>
      <dgm:spPr/>
    </dgm:pt>
    <dgm:pt modelId="{95F1FF1F-B4B9-43C9-897D-E90240DFB876}" type="pres">
      <dgm:prSet presAssocID="{B9C99740-A59E-4C9E-8B77-7701FD303E7F}" presName="parTx" presStyleLbl="revTx" presStyleIdx="2" presStyleCnt="3">
        <dgm:presLayoutVars>
          <dgm:chMax val="0"/>
          <dgm:chPref val="0"/>
        </dgm:presLayoutVars>
      </dgm:prSet>
      <dgm:spPr/>
    </dgm:pt>
  </dgm:ptLst>
  <dgm:cxnLst>
    <dgm:cxn modelId="{CF053019-CE5E-4EEE-934F-F590313BB630}" srcId="{39D658CE-26E5-4DD5-84E6-9CB4C037BC9D}" destId="{DA7724D1-0D03-4486-B36B-7FDB3ED74AF3}" srcOrd="0" destOrd="0" parTransId="{DD004389-3469-48BE-8725-8A524EF2D742}" sibTransId="{A4AEA8B6-5BC9-40E7-A51B-5F3F7AEF8BFA}"/>
    <dgm:cxn modelId="{2BE5D34A-CBB0-467D-A37F-D30037F91EBD}" type="presOf" srcId="{04A84963-356E-4FF9-97F5-302ACB43F90A}" destId="{3FAB886C-1991-4306-BD6F-B5875B0E1877}" srcOrd="0" destOrd="0" presId="urn:microsoft.com/office/officeart/2018/2/layout/IconVerticalSolidList"/>
    <dgm:cxn modelId="{E6F14F62-D56C-4F3E-B5C0-350974DD1509}" srcId="{39D658CE-26E5-4DD5-84E6-9CB4C037BC9D}" destId="{B9C99740-A59E-4C9E-8B77-7701FD303E7F}" srcOrd="2" destOrd="0" parTransId="{64BC8EB1-1570-465B-A432-CA87DA2A5CBE}" sibTransId="{63647C16-6276-4D1F-813C-D967FC6D4CDA}"/>
    <dgm:cxn modelId="{3BE4619F-4A8E-4B01-A6E9-86984C607F83}" type="presOf" srcId="{DA7724D1-0D03-4486-B36B-7FDB3ED74AF3}" destId="{46CD7A07-46DA-48A6-90F7-43E9F91200B1}" srcOrd="0" destOrd="0" presId="urn:microsoft.com/office/officeart/2018/2/layout/IconVerticalSolidList"/>
    <dgm:cxn modelId="{37AB62CE-A3E1-4D24-9675-FC2831AA033E}" type="presOf" srcId="{B9C99740-A59E-4C9E-8B77-7701FD303E7F}" destId="{95F1FF1F-B4B9-43C9-897D-E90240DFB876}" srcOrd="0" destOrd="0" presId="urn:microsoft.com/office/officeart/2018/2/layout/IconVerticalSolidList"/>
    <dgm:cxn modelId="{613E47D1-958C-4078-B662-81D7AAA863B8}" type="presOf" srcId="{39D658CE-26E5-4DD5-84E6-9CB4C037BC9D}" destId="{FA01424B-7F44-4A4B-AC7C-7349226A09F7}" srcOrd="0" destOrd="0" presId="urn:microsoft.com/office/officeart/2018/2/layout/IconVerticalSolidList"/>
    <dgm:cxn modelId="{B4597EE7-598B-4EA0-ADAD-F0A039959DC1}" srcId="{39D658CE-26E5-4DD5-84E6-9CB4C037BC9D}" destId="{04A84963-356E-4FF9-97F5-302ACB43F90A}" srcOrd="1" destOrd="0" parTransId="{52FDCFD4-2E04-45D3-B482-3B16C5DE59BA}" sibTransId="{D69BA8C1-3678-44F2-9846-42D31069B22A}"/>
    <dgm:cxn modelId="{236A1EFC-3992-4606-A7B5-703AE118E7F0}" type="presParOf" srcId="{FA01424B-7F44-4A4B-AC7C-7349226A09F7}" destId="{F82E7F59-087B-40CE-AB53-92654D5D8248}" srcOrd="0" destOrd="0" presId="urn:microsoft.com/office/officeart/2018/2/layout/IconVerticalSolidList"/>
    <dgm:cxn modelId="{9ABF57DC-37B5-467B-A521-92406B9F7BDC}" type="presParOf" srcId="{F82E7F59-087B-40CE-AB53-92654D5D8248}" destId="{26961B33-9A54-4954-A3B5-3348FB364A96}" srcOrd="0" destOrd="0" presId="urn:microsoft.com/office/officeart/2018/2/layout/IconVerticalSolidList"/>
    <dgm:cxn modelId="{EA1EE526-E723-49B5-AB22-AC586D035489}" type="presParOf" srcId="{F82E7F59-087B-40CE-AB53-92654D5D8248}" destId="{3A33F764-0B9F-4859-A390-83140F48AC95}" srcOrd="1" destOrd="0" presId="urn:microsoft.com/office/officeart/2018/2/layout/IconVerticalSolidList"/>
    <dgm:cxn modelId="{C7FCAC3B-E291-4D72-AC40-9FCDBD2E4ACB}" type="presParOf" srcId="{F82E7F59-087B-40CE-AB53-92654D5D8248}" destId="{47A4649A-70E1-42E7-9BE4-C96A49EB29DB}" srcOrd="2" destOrd="0" presId="urn:microsoft.com/office/officeart/2018/2/layout/IconVerticalSolidList"/>
    <dgm:cxn modelId="{4EA90F2A-BCEC-4B26-9874-8576A3C5D667}" type="presParOf" srcId="{F82E7F59-087B-40CE-AB53-92654D5D8248}" destId="{46CD7A07-46DA-48A6-90F7-43E9F91200B1}" srcOrd="3" destOrd="0" presId="urn:microsoft.com/office/officeart/2018/2/layout/IconVerticalSolidList"/>
    <dgm:cxn modelId="{8549586D-6E48-432E-87DE-A86D53B4703F}" type="presParOf" srcId="{FA01424B-7F44-4A4B-AC7C-7349226A09F7}" destId="{E0BB73B1-48A4-48E9-A6C5-20E31DF51D8B}" srcOrd="1" destOrd="0" presId="urn:microsoft.com/office/officeart/2018/2/layout/IconVerticalSolidList"/>
    <dgm:cxn modelId="{51DCDACE-5FAF-4AEC-8496-E97D38C0DD2D}" type="presParOf" srcId="{FA01424B-7F44-4A4B-AC7C-7349226A09F7}" destId="{7164B01F-2915-4394-B5F3-30EAA37E895E}" srcOrd="2" destOrd="0" presId="urn:microsoft.com/office/officeart/2018/2/layout/IconVerticalSolidList"/>
    <dgm:cxn modelId="{75EDE81B-080C-46E7-89E0-87D952768394}" type="presParOf" srcId="{7164B01F-2915-4394-B5F3-30EAA37E895E}" destId="{C2E37B66-89CE-4439-82F2-C6B2F2E1977E}" srcOrd="0" destOrd="0" presId="urn:microsoft.com/office/officeart/2018/2/layout/IconVerticalSolidList"/>
    <dgm:cxn modelId="{BC424075-DA8D-4162-BDB2-22F7CB8C865E}" type="presParOf" srcId="{7164B01F-2915-4394-B5F3-30EAA37E895E}" destId="{C3FFFA39-5A6F-4258-A21F-B813CF5D6018}" srcOrd="1" destOrd="0" presId="urn:microsoft.com/office/officeart/2018/2/layout/IconVerticalSolidList"/>
    <dgm:cxn modelId="{B728EF0A-17FE-4A39-B47D-DF1EEB78031B}" type="presParOf" srcId="{7164B01F-2915-4394-B5F3-30EAA37E895E}" destId="{C2BEBE2A-0D7E-4885-971E-053D1DA51EBE}" srcOrd="2" destOrd="0" presId="urn:microsoft.com/office/officeart/2018/2/layout/IconVerticalSolidList"/>
    <dgm:cxn modelId="{9693F66D-C12C-4675-8E99-FA3F9742A84A}" type="presParOf" srcId="{7164B01F-2915-4394-B5F3-30EAA37E895E}" destId="{3FAB886C-1991-4306-BD6F-B5875B0E1877}" srcOrd="3" destOrd="0" presId="urn:microsoft.com/office/officeart/2018/2/layout/IconVerticalSolidList"/>
    <dgm:cxn modelId="{BE28744E-396C-45DB-BF64-712B83D4EAEF}" type="presParOf" srcId="{FA01424B-7F44-4A4B-AC7C-7349226A09F7}" destId="{3A71A0B1-1B46-4BA6-AC90-8C50E0B434EB}" srcOrd="3" destOrd="0" presId="urn:microsoft.com/office/officeart/2018/2/layout/IconVerticalSolidList"/>
    <dgm:cxn modelId="{837D3609-377F-44D6-AF2F-767D218D6077}" type="presParOf" srcId="{FA01424B-7F44-4A4B-AC7C-7349226A09F7}" destId="{3D0A1606-3824-4860-B39C-915C28304F0F}" srcOrd="4" destOrd="0" presId="urn:microsoft.com/office/officeart/2018/2/layout/IconVerticalSolidList"/>
    <dgm:cxn modelId="{B80322D4-2497-4D64-A650-80FC2B892775}" type="presParOf" srcId="{3D0A1606-3824-4860-B39C-915C28304F0F}" destId="{75D9FD1C-266F-4F2A-BC64-2D3FC8E4232D}" srcOrd="0" destOrd="0" presId="urn:microsoft.com/office/officeart/2018/2/layout/IconVerticalSolidList"/>
    <dgm:cxn modelId="{6AD14228-9F34-45C8-BD7B-B216F24AA9DB}" type="presParOf" srcId="{3D0A1606-3824-4860-B39C-915C28304F0F}" destId="{7D01788B-06C5-48F6-8160-2F74D7B37554}" srcOrd="1" destOrd="0" presId="urn:microsoft.com/office/officeart/2018/2/layout/IconVerticalSolidList"/>
    <dgm:cxn modelId="{52BC0C69-C1A8-4520-B3E3-239BF21F556D}" type="presParOf" srcId="{3D0A1606-3824-4860-B39C-915C28304F0F}" destId="{8FB5D311-1FCB-4D71-B120-503D44530B1F}" srcOrd="2" destOrd="0" presId="urn:microsoft.com/office/officeart/2018/2/layout/IconVerticalSolidList"/>
    <dgm:cxn modelId="{2A6320E2-7625-4EEC-B12E-98F1BD3A6BBD}" type="presParOf" srcId="{3D0A1606-3824-4860-B39C-915C28304F0F}" destId="{95F1FF1F-B4B9-43C9-897D-E90240DFB87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90BEE9-8168-284D-8055-29DF59C44B7E}">
      <dsp:nvSpPr>
        <dsp:cNvPr id="0" name=""/>
        <dsp:cNvSpPr/>
      </dsp:nvSpPr>
      <dsp:spPr>
        <a:xfrm>
          <a:off x="0" y="66499"/>
          <a:ext cx="5169059" cy="71505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Welcome and introduction to the topic</a:t>
          </a:r>
          <a:endParaRPr lang="en-US" sz="1800" kern="1200" dirty="0"/>
        </a:p>
      </dsp:txBody>
      <dsp:txXfrm>
        <a:off x="34906" y="101405"/>
        <a:ext cx="5099247" cy="645240"/>
      </dsp:txXfrm>
    </dsp:sp>
    <dsp:sp modelId="{04F0B405-3859-8C4F-BBD2-49A46678A2C0}">
      <dsp:nvSpPr>
        <dsp:cNvPr id="0" name=""/>
        <dsp:cNvSpPr/>
      </dsp:nvSpPr>
      <dsp:spPr>
        <a:xfrm>
          <a:off x="0" y="833392"/>
          <a:ext cx="5169059" cy="715052"/>
        </a:xfrm>
        <a:prstGeom prst="roundRect">
          <a:avLst/>
        </a:prstGeom>
        <a:solidFill>
          <a:schemeClr val="accent2">
            <a:hueOff val="-928833"/>
            <a:satOff val="-866"/>
            <a:lumOff val="137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Brief overview of technology in modern business</a:t>
          </a:r>
          <a:endParaRPr lang="en-US" sz="1800" kern="1200"/>
        </a:p>
      </dsp:txBody>
      <dsp:txXfrm>
        <a:off x="34906" y="868298"/>
        <a:ext cx="5099247" cy="645240"/>
      </dsp:txXfrm>
    </dsp:sp>
    <dsp:sp modelId="{1BC17692-7360-1F41-B73B-DE9C0A1A05C6}">
      <dsp:nvSpPr>
        <dsp:cNvPr id="0" name=""/>
        <dsp:cNvSpPr/>
      </dsp:nvSpPr>
      <dsp:spPr>
        <a:xfrm>
          <a:off x="0" y="1600285"/>
          <a:ext cx="5169059" cy="715052"/>
        </a:xfrm>
        <a:prstGeom prst="roundRect">
          <a:avLst/>
        </a:prstGeom>
        <a:solidFill>
          <a:schemeClr val="accent2">
            <a:hueOff val="-1857666"/>
            <a:satOff val="-1732"/>
            <a:lumOff val="274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Importance of learning and development (L&amp;D)</a:t>
          </a:r>
          <a:endParaRPr lang="en-US" sz="1800" kern="1200"/>
        </a:p>
      </dsp:txBody>
      <dsp:txXfrm>
        <a:off x="34906" y="1635191"/>
        <a:ext cx="5099247" cy="645240"/>
      </dsp:txXfrm>
    </dsp:sp>
    <dsp:sp modelId="{387C70ED-85D0-2A48-8CE3-15742B2221E8}">
      <dsp:nvSpPr>
        <dsp:cNvPr id="0" name=""/>
        <dsp:cNvSpPr/>
      </dsp:nvSpPr>
      <dsp:spPr>
        <a:xfrm>
          <a:off x="0" y="2367178"/>
          <a:ext cx="5169059" cy="715052"/>
        </a:xfrm>
        <a:prstGeom prst="roundRect">
          <a:avLst/>
        </a:prstGeom>
        <a:solidFill>
          <a:schemeClr val="accent2">
            <a:hueOff val="-2786499"/>
            <a:satOff val="-2598"/>
            <a:lumOff val="41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Purpose of the presentation</a:t>
          </a:r>
          <a:endParaRPr lang="en-US" sz="1800" kern="1200"/>
        </a:p>
      </dsp:txBody>
      <dsp:txXfrm>
        <a:off x="34906" y="2402084"/>
        <a:ext cx="5099247" cy="645240"/>
      </dsp:txXfrm>
    </dsp:sp>
    <dsp:sp modelId="{4D4A31C6-C7A4-344A-9D54-3187A5948980}">
      <dsp:nvSpPr>
        <dsp:cNvPr id="0" name=""/>
        <dsp:cNvSpPr/>
      </dsp:nvSpPr>
      <dsp:spPr>
        <a:xfrm>
          <a:off x="0" y="3134071"/>
          <a:ext cx="5169059" cy="715052"/>
        </a:xfrm>
        <a:prstGeom prst="roundRect">
          <a:avLst/>
        </a:prstGeom>
        <a:solidFill>
          <a:schemeClr val="accent2">
            <a:hueOff val="-3715331"/>
            <a:satOff val="-3464"/>
            <a:lumOff val="54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Structure of the presentation</a:t>
          </a:r>
          <a:endParaRPr lang="en-US" sz="1800" kern="1200"/>
        </a:p>
      </dsp:txBody>
      <dsp:txXfrm>
        <a:off x="34906" y="3168977"/>
        <a:ext cx="5099247" cy="6452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E832A8-F3D6-47F4-A4D6-742328A52A5E}">
      <dsp:nvSpPr>
        <dsp:cNvPr id="0" name=""/>
        <dsp:cNvSpPr/>
      </dsp:nvSpPr>
      <dsp:spPr>
        <a:xfrm>
          <a:off x="0" y="2873"/>
          <a:ext cx="8883836" cy="6119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5CF163-581F-4974-AF1D-3C5FF999B783}">
      <dsp:nvSpPr>
        <dsp:cNvPr id="0" name=""/>
        <dsp:cNvSpPr/>
      </dsp:nvSpPr>
      <dsp:spPr>
        <a:xfrm>
          <a:off x="185126" y="140570"/>
          <a:ext cx="336594" cy="33659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ED4F64-3E5A-40EC-ACB0-39345A0C7971}">
      <dsp:nvSpPr>
        <dsp:cNvPr id="0" name=""/>
        <dsp:cNvSpPr/>
      </dsp:nvSpPr>
      <dsp:spPr>
        <a:xfrm>
          <a:off x="706847" y="2873"/>
          <a:ext cx="8176988" cy="611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69" tIns="64769" rIns="64769" bIns="64769" numCol="1" spcCol="1270" anchor="ctr" anchorCtr="0">
          <a:noAutofit/>
        </a:bodyPr>
        <a:lstStyle/>
        <a:p>
          <a:pPr marL="0" lvl="0" indent="0" algn="l" defTabSz="844550">
            <a:lnSpc>
              <a:spcPct val="100000"/>
            </a:lnSpc>
            <a:spcBef>
              <a:spcPct val="0"/>
            </a:spcBef>
            <a:spcAft>
              <a:spcPct val="35000"/>
            </a:spcAft>
            <a:buNone/>
          </a:pPr>
          <a:r>
            <a:rPr lang="en-GB" sz="1900" kern="1200"/>
            <a:t>Enhances accessibility and flexibility in learning</a:t>
          </a:r>
          <a:endParaRPr lang="en-US" sz="1900" kern="1200"/>
        </a:p>
      </dsp:txBody>
      <dsp:txXfrm>
        <a:off x="706847" y="2873"/>
        <a:ext cx="8176988" cy="611989"/>
      </dsp:txXfrm>
    </dsp:sp>
    <dsp:sp modelId="{1CD62998-4640-4D74-A34F-945F3801F806}">
      <dsp:nvSpPr>
        <dsp:cNvPr id="0" name=""/>
        <dsp:cNvSpPr/>
      </dsp:nvSpPr>
      <dsp:spPr>
        <a:xfrm>
          <a:off x="0" y="767859"/>
          <a:ext cx="8883836" cy="6119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A3B9B9-E307-452C-A964-CAA6124F6CE8}">
      <dsp:nvSpPr>
        <dsp:cNvPr id="0" name=""/>
        <dsp:cNvSpPr/>
      </dsp:nvSpPr>
      <dsp:spPr>
        <a:xfrm>
          <a:off x="185126" y="905557"/>
          <a:ext cx="336594" cy="33659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4252D5-AF81-4DF4-88AD-C2682DFE293A}">
      <dsp:nvSpPr>
        <dsp:cNvPr id="0" name=""/>
        <dsp:cNvSpPr/>
      </dsp:nvSpPr>
      <dsp:spPr>
        <a:xfrm>
          <a:off x="706847" y="767859"/>
          <a:ext cx="8176988" cy="611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69" tIns="64769" rIns="64769" bIns="64769" numCol="1" spcCol="1270" anchor="ctr" anchorCtr="0">
          <a:noAutofit/>
        </a:bodyPr>
        <a:lstStyle/>
        <a:p>
          <a:pPr marL="0" lvl="0" indent="0" algn="l" defTabSz="844550">
            <a:lnSpc>
              <a:spcPct val="100000"/>
            </a:lnSpc>
            <a:spcBef>
              <a:spcPct val="0"/>
            </a:spcBef>
            <a:spcAft>
              <a:spcPct val="35000"/>
            </a:spcAft>
            <a:buNone/>
          </a:pPr>
          <a:r>
            <a:rPr lang="en-GB" sz="1900" kern="1200"/>
            <a:t>Facilitates personalized learning experiences</a:t>
          </a:r>
          <a:endParaRPr lang="en-US" sz="1900" kern="1200"/>
        </a:p>
      </dsp:txBody>
      <dsp:txXfrm>
        <a:off x="706847" y="767859"/>
        <a:ext cx="8176988" cy="611989"/>
      </dsp:txXfrm>
    </dsp:sp>
    <dsp:sp modelId="{62B6FCD1-32CB-4F18-80F0-A7883B14071E}">
      <dsp:nvSpPr>
        <dsp:cNvPr id="0" name=""/>
        <dsp:cNvSpPr/>
      </dsp:nvSpPr>
      <dsp:spPr>
        <a:xfrm>
          <a:off x="0" y="1532846"/>
          <a:ext cx="8883836" cy="6119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202BC6-D51D-4AAB-9881-BDB847895CFB}">
      <dsp:nvSpPr>
        <dsp:cNvPr id="0" name=""/>
        <dsp:cNvSpPr/>
      </dsp:nvSpPr>
      <dsp:spPr>
        <a:xfrm>
          <a:off x="185126" y="1670544"/>
          <a:ext cx="336594" cy="33659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0A48F9-F593-4857-A761-4A1A3460F777}">
      <dsp:nvSpPr>
        <dsp:cNvPr id="0" name=""/>
        <dsp:cNvSpPr/>
      </dsp:nvSpPr>
      <dsp:spPr>
        <a:xfrm>
          <a:off x="706847" y="1532846"/>
          <a:ext cx="8176988" cy="611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69" tIns="64769" rIns="64769" bIns="64769" numCol="1" spcCol="1270" anchor="ctr" anchorCtr="0">
          <a:noAutofit/>
        </a:bodyPr>
        <a:lstStyle/>
        <a:p>
          <a:pPr marL="0" lvl="0" indent="0" algn="l" defTabSz="844550">
            <a:lnSpc>
              <a:spcPct val="100000"/>
            </a:lnSpc>
            <a:spcBef>
              <a:spcPct val="0"/>
            </a:spcBef>
            <a:spcAft>
              <a:spcPct val="35000"/>
            </a:spcAft>
            <a:buNone/>
          </a:pPr>
          <a:r>
            <a:rPr lang="en-GB" sz="1900" kern="1200"/>
            <a:t>Provides real-time feedback and assessment</a:t>
          </a:r>
          <a:endParaRPr lang="en-US" sz="1900" kern="1200"/>
        </a:p>
      </dsp:txBody>
      <dsp:txXfrm>
        <a:off x="706847" y="1532846"/>
        <a:ext cx="8176988" cy="611989"/>
      </dsp:txXfrm>
    </dsp:sp>
    <dsp:sp modelId="{4A7E300A-B6C0-4EBB-B4DC-DB0EAA7238DB}">
      <dsp:nvSpPr>
        <dsp:cNvPr id="0" name=""/>
        <dsp:cNvSpPr/>
      </dsp:nvSpPr>
      <dsp:spPr>
        <a:xfrm>
          <a:off x="0" y="2297833"/>
          <a:ext cx="8883836" cy="6119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770902-FA68-4072-8A5B-DEE650034FE1}">
      <dsp:nvSpPr>
        <dsp:cNvPr id="0" name=""/>
        <dsp:cNvSpPr/>
      </dsp:nvSpPr>
      <dsp:spPr>
        <a:xfrm>
          <a:off x="185126" y="2435531"/>
          <a:ext cx="336594" cy="33659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8FF2D3-19CF-48DE-B358-2042754644D1}">
      <dsp:nvSpPr>
        <dsp:cNvPr id="0" name=""/>
        <dsp:cNvSpPr/>
      </dsp:nvSpPr>
      <dsp:spPr>
        <a:xfrm>
          <a:off x="706847" y="2297833"/>
          <a:ext cx="8176988" cy="611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69" tIns="64769" rIns="64769" bIns="64769" numCol="1" spcCol="1270" anchor="ctr" anchorCtr="0">
          <a:noAutofit/>
        </a:bodyPr>
        <a:lstStyle/>
        <a:p>
          <a:pPr marL="0" lvl="0" indent="0" algn="l" defTabSz="844550">
            <a:lnSpc>
              <a:spcPct val="100000"/>
            </a:lnSpc>
            <a:spcBef>
              <a:spcPct val="0"/>
            </a:spcBef>
            <a:spcAft>
              <a:spcPct val="35000"/>
            </a:spcAft>
            <a:buNone/>
          </a:pPr>
          <a:r>
            <a:rPr lang="en-GB" sz="1900" kern="1200"/>
            <a:t>Encourages continuous learning culture</a:t>
          </a:r>
          <a:endParaRPr lang="en-US" sz="1900" kern="1200"/>
        </a:p>
      </dsp:txBody>
      <dsp:txXfrm>
        <a:off x="706847" y="2297833"/>
        <a:ext cx="8176988" cy="611989"/>
      </dsp:txXfrm>
    </dsp:sp>
    <dsp:sp modelId="{C05F43AF-5994-4EA3-8529-0E1A4B8928FD}">
      <dsp:nvSpPr>
        <dsp:cNvPr id="0" name=""/>
        <dsp:cNvSpPr/>
      </dsp:nvSpPr>
      <dsp:spPr>
        <a:xfrm>
          <a:off x="0" y="3062820"/>
          <a:ext cx="8883836" cy="6119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2E318E-5AC1-48C5-B66A-3C434C173627}">
      <dsp:nvSpPr>
        <dsp:cNvPr id="0" name=""/>
        <dsp:cNvSpPr/>
      </dsp:nvSpPr>
      <dsp:spPr>
        <a:xfrm>
          <a:off x="185126" y="3200517"/>
          <a:ext cx="336594" cy="33659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BC8922-C56D-497D-85F0-381860FC7157}">
      <dsp:nvSpPr>
        <dsp:cNvPr id="0" name=""/>
        <dsp:cNvSpPr/>
      </dsp:nvSpPr>
      <dsp:spPr>
        <a:xfrm>
          <a:off x="706847" y="3062820"/>
          <a:ext cx="8176988" cy="611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69" tIns="64769" rIns="64769" bIns="64769" numCol="1" spcCol="1270" anchor="ctr" anchorCtr="0">
          <a:noAutofit/>
        </a:bodyPr>
        <a:lstStyle/>
        <a:p>
          <a:pPr marL="0" lvl="0" indent="0" algn="l" defTabSz="844550">
            <a:lnSpc>
              <a:spcPct val="100000"/>
            </a:lnSpc>
            <a:spcBef>
              <a:spcPct val="0"/>
            </a:spcBef>
            <a:spcAft>
              <a:spcPct val="35000"/>
            </a:spcAft>
            <a:buNone/>
          </a:pPr>
          <a:r>
            <a:rPr lang="en-GB" sz="1900" kern="1200" dirty="0"/>
            <a:t>Bridges geographical barriers</a:t>
          </a:r>
          <a:endParaRPr lang="en-US" sz="1900" kern="1200" dirty="0"/>
        </a:p>
      </dsp:txBody>
      <dsp:txXfrm>
        <a:off x="706847" y="3062820"/>
        <a:ext cx="8176988" cy="6119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40333F-12A4-4BE4-BE1D-4E2243120AE5}">
      <dsp:nvSpPr>
        <dsp:cNvPr id="0" name=""/>
        <dsp:cNvSpPr/>
      </dsp:nvSpPr>
      <dsp:spPr>
        <a:xfrm>
          <a:off x="0" y="3571"/>
          <a:ext cx="4771965" cy="7608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DE0061-E4BC-45CA-A0A6-5549E52DFE71}">
      <dsp:nvSpPr>
        <dsp:cNvPr id="0" name=""/>
        <dsp:cNvSpPr/>
      </dsp:nvSpPr>
      <dsp:spPr>
        <a:xfrm>
          <a:off x="230144" y="174753"/>
          <a:ext cx="418445" cy="41844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002C8A3-7E1F-44BC-98E3-F60C77A7DCA7}">
      <dsp:nvSpPr>
        <dsp:cNvPr id="0" name=""/>
        <dsp:cNvSpPr/>
      </dsp:nvSpPr>
      <dsp:spPr>
        <a:xfrm>
          <a:off x="878734" y="3571"/>
          <a:ext cx="3893230" cy="7608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519" tIns="80519" rIns="80519" bIns="80519" numCol="1" spcCol="1270" anchor="ctr" anchorCtr="0">
          <a:noAutofit/>
        </a:bodyPr>
        <a:lstStyle/>
        <a:p>
          <a:pPr marL="0" lvl="0" indent="0" algn="l" defTabSz="711200">
            <a:lnSpc>
              <a:spcPct val="90000"/>
            </a:lnSpc>
            <a:spcBef>
              <a:spcPct val="0"/>
            </a:spcBef>
            <a:spcAft>
              <a:spcPct val="35000"/>
            </a:spcAft>
            <a:buNone/>
          </a:pPr>
          <a:r>
            <a:rPr lang="en-GB" sz="1600" kern="1200"/>
            <a:t>Definition of technology-based training</a:t>
          </a:r>
          <a:endParaRPr lang="en-US" sz="1600" kern="1200"/>
        </a:p>
      </dsp:txBody>
      <dsp:txXfrm>
        <a:off x="878734" y="3571"/>
        <a:ext cx="3893230" cy="760809"/>
      </dsp:txXfrm>
    </dsp:sp>
    <dsp:sp modelId="{A295E4CF-DB82-404D-A4DB-382D2399CC93}">
      <dsp:nvSpPr>
        <dsp:cNvPr id="0" name=""/>
        <dsp:cNvSpPr/>
      </dsp:nvSpPr>
      <dsp:spPr>
        <a:xfrm>
          <a:off x="0" y="954583"/>
          <a:ext cx="4771965" cy="7608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1F09EB-AD9D-40B4-B683-42D059A49261}">
      <dsp:nvSpPr>
        <dsp:cNvPr id="0" name=""/>
        <dsp:cNvSpPr/>
      </dsp:nvSpPr>
      <dsp:spPr>
        <a:xfrm>
          <a:off x="230144" y="1125765"/>
          <a:ext cx="418445" cy="41844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8C1E318-0E44-453D-AF69-0B76BF593D0E}">
      <dsp:nvSpPr>
        <dsp:cNvPr id="0" name=""/>
        <dsp:cNvSpPr/>
      </dsp:nvSpPr>
      <dsp:spPr>
        <a:xfrm>
          <a:off x="878734" y="954583"/>
          <a:ext cx="3893230" cy="7608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519" tIns="80519" rIns="80519" bIns="80519" numCol="1" spcCol="1270" anchor="ctr" anchorCtr="0">
          <a:noAutofit/>
        </a:bodyPr>
        <a:lstStyle/>
        <a:p>
          <a:pPr marL="0" lvl="0" indent="0" algn="l" defTabSz="711200">
            <a:lnSpc>
              <a:spcPct val="90000"/>
            </a:lnSpc>
            <a:spcBef>
              <a:spcPct val="0"/>
            </a:spcBef>
            <a:spcAft>
              <a:spcPct val="35000"/>
            </a:spcAft>
            <a:buNone/>
          </a:pPr>
          <a:r>
            <a:rPr lang="en-GB" sz="1600" kern="1200"/>
            <a:t>Types of technology used (e.g., e-learning, virtual reality, mobile learning)</a:t>
          </a:r>
          <a:endParaRPr lang="en-US" sz="1600" kern="1200"/>
        </a:p>
      </dsp:txBody>
      <dsp:txXfrm>
        <a:off x="878734" y="954583"/>
        <a:ext cx="3893230" cy="760809"/>
      </dsp:txXfrm>
    </dsp:sp>
    <dsp:sp modelId="{C681C699-DA6B-4A2C-893E-C3AA2C2C73EC}">
      <dsp:nvSpPr>
        <dsp:cNvPr id="0" name=""/>
        <dsp:cNvSpPr/>
      </dsp:nvSpPr>
      <dsp:spPr>
        <a:xfrm>
          <a:off x="0" y="1905595"/>
          <a:ext cx="4771965" cy="7608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D428F1-EEC8-4A7A-B090-3E6DA730173B}">
      <dsp:nvSpPr>
        <dsp:cNvPr id="0" name=""/>
        <dsp:cNvSpPr/>
      </dsp:nvSpPr>
      <dsp:spPr>
        <a:xfrm>
          <a:off x="230144" y="2076777"/>
          <a:ext cx="418445" cy="41844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480D6C1-F14C-42BD-9C2E-DBF117EC83B4}">
      <dsp:nvSpPr>
        <dsp:cNvPr id="0" name=""/>
        <dsp:cNvSpPr/>
      </dsp:nvSpPr>
      <dsp:spPr>
        <a:xfrm>
          <a:off x="878734" y="1905595"/>
          <a:ext cx="3893230" cy="7608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519" tIns="80519" rIns="80519" bIns="80519" numCol="1" spcCol="1270" anchor="ctr" anchorCtr="0">
          <a:noAutofit/>
        </a:bodyPr>
        <a:lstStyle/>
        <a:p>
          <a:pPr marL="0" lvl="0" indent="0" algn="l" defTabSz="711200">
            <a:lnSpc>
              <a:spcPct val="90000"/>
            </a:lnSpc>
            <a:spcBef>
              <a:spcPct val="0"/>
            </a:spcBef>
            <a:spcAft>
              <a:spcPct val="35000"/>
            </a:spcAft>
            <a:buNone/>
          </a:pPr>
          <a:r>
            <a:rPr lang="en-GB" sz="1600" kern="1200"/>
            <a:t>Characteristics of effective technology-based training</a:t>
          </a:r>
          <a:endParaRPr lang="en-US" sz="1600" kern="1200"/>
        </a:p>
      </dsp:txBody>
      <dsp:txXfrm>
        <a:off x="878734" y="1905595"/>
        <a:ext cx="3893230" cy="760809"/>
      </dsp:txXfrm>
    </dsp:sp>
    <dsp:sp modelId="{976DBAF4-65BA-4864-AAC9-937CA527C8B8}">
      <dsp:nvSpPr>
        <dsp:cNvPr id="0" name=""/>
        <dsp:cNvSpPr/>
      </dsp:nvSpPr>
      <dsp:spPr>
        <a:xfrm>
          <a:off x="0" y="2856607"/>
          <a:ext cx="4771965" cy="7608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56AD6E-F954-4C23-A491-315CCFA16E53}">
      <dsp:nvSpPr>
        <dsp:cNvPr id="0" name=""/>
        <dsp:cNvSpPr/>
      </dsp:nvSpPr>
      <dsp:spPr>
        <a:xfrm>
          <a:off x="230144" y="3027789"/>
          <a:ext cx="418445" cy="41844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7E13C63-CC1B-47E3-AB06-977EDD7D7C03}">
      <dsp:nvSpPr>
        <dsp:cNvPr id="0" name=""/>
        <dsp:cNvSpPr/>
      </dsp:nvSpPr>
      <dsp:spPr>
        <a:xfrm>
          <a:off x="878734" y="2856607"/>
          <a:ext cx="3893230" cy="7608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519" tIns="80519" rIns="80519" bIns="80519" numCol="1" spcCol="1270" anchor="ctr" anchorCtr="0">
          <a:noAutofit/>
        </a:bodyPr>
        <a:lstStyle/>
        <a:p>
          <a:pPr marL="0" lvl="0" indent="0" algn="l" defTabSz="711200">
            <a:lnSpc>
              <a:spcPct val="90000"/>
            </a:lnSpc>
            <a:spcBef>
              <a:spcPct val="0"/>
            </a:spcBef>
            <a:spcAft>
              <a:spcPct val="35000"/>
            </a:spcAft>
            <a:buNone/>
          </a:pPr>
          <a:r>
            <a:rPr lang="en-GB" sz="1600" kern="1200"/>
            <a:t>Role of Learning Management Systems (LMS)</a:t>
          </a:r>
          <a:endParaRPr lang="en-US" sz="1600" kern="1200"/>
        </a:p>
      </dsp:txBody>
      <dsp:txXfrm>
        <a:off x="878734" y="2856607"/>
        <a:ext cx="3893230" cy="760809"/>
      </dsp:txXfrm>
    </dsp:sp>
    <dsp:sp modelId="{098FE6F8-04AD-48C2-941B-719BFBD1C336}">
      <dsp:nvSpPr>
        <dsp:cNvPr id="0" name=""/>
        <dsp:cNvSpPr/>
      </dsp:nvSpPr>
      <dsp:spPr>
        <a:xfrm>
          <a:off x="0" y="3807618"/>
          <a:ext cx="4771965" cy="7608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8CAD196-9AC5-4C57-B933-AB212655B26B}">
      <dsp:nvSpPr>
        <dsp:cNvPr id="0" name=""/>
        <dsp:cNvSpPr/>
      </dsp:nvSpPr>
      <dsp:spPr>
        <a:xfrm>
          <a:off x="230144" y="3978800"/>
          <a:ext cx="418445" cy="41844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F9C81F4-2BE1-4511-9514-275CE231A539}">
      <dsp:nvSpPr>
        <dsp:cNvPr id="0" name=""/>
        <dsp:cNvSpPr/>
      </dsp:nvSpPr>
      <dsp:spPr>
        <a:xfrm>
          <a:off x="878734" y="3807618"/>
          <a:ext cx="3893230" cy="7608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519" tIns="80519" rIns="80519" bIns="80519" numCol="1" spcCol="1270" anchor="ctr" anchorCtr="0">
          <a:noAutofit/>
        </a:bodyPr>
        <a:lstStyle/>
        <a:p>
          <a:pPr marL="0" lvl="0" indent="0" algn="l" defTabSz="711200">
            <a:lnSpc>
              <a:spcPct val="90000"/>
            </a:lnSpc>
            <a:spcBef>
              <a:spcPct val="0"/>
            </a:spcBef>
            <a:spcAft>
              <a:spcPct val="35000"/>
            </a:spcAft>
            <a:buNone/>
          </a:pPr>
          <a:r>
            <a:rPr lang="en-GB" sz="1600" kern="1200"/>
            <a:t>Integration with traditional training methods</a:t>
          </a:r>
          <a:endParaRPr lang="en-US" sz="1600" kern="1200"/>
        </a:p>
      </dsp:txBody>
      <dsp:txXfrm>
        <a:off x="878734" y="3807618"/>
        <a:ext cx="3893230" cy="7608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7227AF-2A42-164F-9192-D59029A19C3D}">
      <dsp:nvSpPr>
        <dsp:cNvPr id="0" name=""/>
        <dsp:cNvSpPr/>
      </dsp:nvSpPr>
      <dsp:spPr>
        <a:xfrm>
          <a:off x="745" y="4426"/>
          <a:ext cx="2908399" cy="407175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6750" tIns="330200" rIns="226750" bIns="330200" numCol="1" spcCol="1270" anchor="t" anchorCtr="0">
          <a:noAutofit/>
        </a:bodyPr>
        <a:lstStyle/>
        <a:p>
          <a:pPr marL="0" lvl="0" indent="0" algn="l" defTabSz="1111250">
            <a:lnSpc>
              <a:spcPct val="90000"/>
            </a:lnSpc>
            <a:spcBef>
              <a:spcPct val="0"/>
            </a:spcBef>
            <a:spcAft>
              <a:spcPct val="35000"/>
            </a:spcAft>
            <a:buNone/>
          </a:pPr>
          <a:r>
            <a:rPr lang="en-GB" sz="2500" b="1" kern="1200" dirty="0"/>
            <a:t>IBM:</a:t>
          </a:r>
          <a:r>
            <a:rPr lang="en-GB" sz="2500" kern="1200" dirty="0"/>
            <a:t> AI-driven personalized learning paths, increased skill acquisition</a:t>
          </a:r>
          <a:endParaRPr lang="en-US" sz="2500" kern="1200" dirty="0"/>
        </a:p>
      </dsp:txBody>
      <dsp:txXfrm>
        <a:off x="745" y="1551695"/>
        <a:ext cx="2908399" cy="2443055"/>
      </dsp:txXfrm>
    </dsp:sp>
    <dsp:sp modelId="{6F93431C-B95F-0B47-BDDC-A17C61EBA716}">
      <dsp:nvSpPr>
        <dsp:cNvPr id="0" name=""/>
        <dsp:cNvSpPr/>
      </dsp:nvSpPr>
      <dsp:spPr>
        <a:xfrm>
          <a:off x="844181" y="411602"/>
          <a:ext cx="1221527" cy="12215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35" tIns="12700" rIns="95235" bIns="12700" numCol="1" spcCol="1270" anchor="ctr" anchorCtr="0">
          <a:noAutofit/>
        </a:bodyPr>
        <a:lstStyle/>
        <a:p>
          <a:pPr marL="0" lvl="0" indent="0" algn="ctr" defTabSz="2133600">
            <a:lnSpc>
              <a:spcPct val="90000"/>
            </a:lnSpc>
            <a:spcBef>
              <a:spcPct val="0"/>
            </a:spcBef>
            <a:spcAft>
              <a:spcPct val="35000"/>
            </a:spcAft>
            <a:buNone/>
          </a:pPr>
          <a:r>
            <a:rPr lang="en-US" sz="4800" kern="1200" dirty="0"/>
            <a:t>1</a:t>
          </a:r>
        </a:p>
      </dsp:txBody>
      <dsp:txXfrm>
        <a:off x="1023069" y="590490"/>
        <a:ext cx="863751" cy="863751"/>
      </dsp:txXfrm>
    </dsp:sp>
    <dsp:sp modelId="{E19F2568-E15A-794D-BAE1-BF4B3CFD3C5C}">
      <dsp:nvSpPr>
        <dsp:cNvPr id="0" name=""/>
        <dsp:cNvSpPr/>
      </dsp:nvSpPr>
      <dsp:spPr>
        <a:xfrm>
          <a:off x="745" y="4076114"/>
          <a:ext cx="290839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F2C6B6-EE5B-2943-B8BB-4A30F798CBF5}">
      <dsp:nvSpPr>
        <dsp:cNvPr id="0" name=""/>
        <dsp:cNvSpPr/>
      </dsp:nvSpPr>
      <dsp:spPr>
        <a:xfrm>
          <a:off x="3199984" y="4426"/>
          <a:ext cx="2908399" cy="407175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6750" tIns="330200" rIns="226750" bIns="330200" numCol="1" spcCol="1270" anchor="t" anchorCtr="0">
          <a:noAutofit/>
        </a:bodyPr>
        <a:lstStyle/>
        <a:p>
          <a:pPr marL="0" lvl="0" indent="0" algn="l" defTabSz="1111250">
            <a:lnSpc>
              <a:spcPct val="90000"/>
            </a:lnSpc>
            <a:spcBef>
              <a:spcPct val="0"/>
            </a:spcBef>
            <a:spcAft>
              <a:spcPct val="35000"/>
            </a:spcAft>
            <a:buNone/>
          </a:pPr>
          <a:r>
            <a:rPr lang="en-GB" sz="2500" b="1" kern="1200"/>
            <a:t>Deloitte:</a:t>
          </a:r>
          <a:r>
            <a:rPr lang="en-GB" sz="2500" kern="1200"/>
            <a:t> Virtual reality training for immersive learning, higher engagement</a:t>
          </a:r>
          <a:endParaRPr lang="en-US" sz="2500" kern="1200"/>
        </a:p>
      </dsp:txBody>
      <dsp:txXfrm>
        <a:off x="3199984" y="1551695"/>
        <a:ext cx="2908399" cy="2443055"/>
      </dsp:txXfrm>
    </dsp:sp>
    <dsp:sp modelId="{CB7F2DBD-18DF-8447-8F6A-EB7DD7BEDA4B}">
      <dsp:nvSpPr>
        <dsp:cNvPr id="0" name=""/>
        <dsp:cNvSpPr/>
      </dsp:nvSpPr>
      <dsp:spPr>
        <a:xfrm>
          <a:off x="4043420" y="411602"/>
          <a:ext cx="1221527" cy="122152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35" tIns="12700" rIns="95235"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4222308" y="590490"/>
        <a:ext cx="863751" cy="863751"/>
      </dsp:txXfrm>
    </dsp:sp>
    <dsp:sp modelId="{6FF4192C-BD1F-684A-B487-03D0F4CF0501}">
      <dsp:nvSpPr>
        <dsp:cNvPr id="0" name=""/>
        <dsp:cNvSpPr/>
      </dsp:nvSpPr>
      <dsp:spPr>
        <a:xfrm>
          <a:off x="3199984" y="4076114"/>
          <a:ext cx="290839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9502D9-94E3-D747-8AD9-64A708A366AA}">
      <dsp:nvSpPr>
        <dsp:cNvPr id="0" name=""/>
        <dsp:cNvSpPr/>
      </dsp:nvSpPr>
      <dsp:spPr>
        <a:xfrm>
          <a:off x="0" y="407642"/>
          <a:ext cx="4613255" cy="14601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kern="1200"/>
            <a:t>Amazon:</a:t>
          </a:r>
          <a:r>
            <a:rPr lang="en-GB" sz="2600" kern="1200"/>
            <a:t> Gamified learning modules, improved employee motivation</a:t>
          </a:r>
          <a:endParaRPr lang="en-US" sz="2600" kern="1200"/>
        </a:p>
      </dsp:txBody>
      <dsp:txXfrm>
        <a:off x="71279" y="478921"/>
        <a:ext cx="4470697" cy="1317602"/>
      </dsp:txXfrm>
    </dsp:sp>
    <dsp:sp modelId="{9074715D-4B6E-8D40-AABE-72F7660734FD}">
      <dsp:nvSpPr>
        <dsp:cNvPr id="0" name=""/>
        <dsp:cNvSpPr/>
      </dsp:nvSpPr>
      <dsp:spPr>
        <a:xfrm>
          <a:off x="0" y="1942682"/>
          <a:ext cx="4613255" cy="1460160"/>
        </a:xfrm>
        <a:prstGeom prst="roundRect">
          <a:avLst/>
        </a:prstGeom>
        <a:solidFill>
          <a:schemeClr val="accent2">
            <a:hueOff val="-3715331"/>
            <a:satOff val="-3464"/>
            <a:lumOff val="54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kern="1200"/>
            <a:t>Siemens:</a:t>
          </a:r>
          <a:r>
            <a:rPr lang="en-GB" sz="2600" kern="1200"/>
            <a:t> Mobile learning applications, on-the-go training</a:t>
          </a:r>
          <a:endParaRPr lang="en-US" sz="2600" kern="1200"/>
        </a:p>
      </dsp:txBody>
      <dsp:txXfrm>
        <a:off x="71279" y="2013961"/>
        <a:ext cx="4470697" cy="131760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79CC4D-C2D3-4DFC-B081-F4780EECC6F6}">
      <dsp:nvSpPr>
        <dsp:cNvPr id="0" name=""/>
        <dsp:cNvSpPr/>
      </dsp:nvSpPr>
      <dsp:spPr>
        <a:xfrm>
          <a:off x="1491112" y="41684"/>
          <a:ext cx="781300" cy="7813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F96481-BEC7-4F84-BBA1-210587CC4130}">
      <dsp:nvSpPr>
        <dsp:cNvPr id="0" name=""/>
        <dsp:cNvSpPr/>
      </dsp:nvSpPr>
      <dsp:spPr>
        <a:xfrm>
          <a:off x="1655185" y="205757"/>
          <a:ext cx="453154" cy="45315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D860D0-4BB7-4EF1-8FDA-94561AC9B24E}">
      <dsp:nvSpPr>
        <dsp:cNvPr id="0" name=""/>
        <dsp:cNvSpPr/>
      </dsp:nvSpPr>
      <dsp:spPr>
        <a:xfrm>
          <a:off x="2439834" y="41684"/>
          <a:ext cx="1841637" cy="781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kern="1200"/>
            <a:t>Cost-effective training solutions</a:t>
          </a:r>
          <a:endParaRPr lang="en-US" sz="1600" kern="1200"/>
        </a:p>
      </dsp:txBody>
      <dsp:txXfrm>
        <a:off x="2439834" y="41684"/>
        <a:ext cx="1841637" cy="781300"/>
      </dsp:txXfrm>
    </dsp:sp>
    <dsp:sp modelId="{BF4DADBE-853D-470F-9B6D-451CA95BC86B}">
      <dsp:nvSpPr>
        <dsp:cNvPr id="0" name=""/>
        <dsp:cNvSpPr/>
      </dsp:nvSpPr>
      <dsp:spPr>
        <a:xfrm>
          <a:off x="4602363" y="41684"/>
          <a:ext cx="781300" cy="7813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C3F4DE-1B09-4762-999F-991828D1CAD2}">
      <dsp:nvSpPr>
        <dsp:cNvPr id="0" name=""/>
        <dsp:cNvSpPr/>
      </dsp:nvSpPr>
      <dsp:spPr>
        <a:xfrm>
          <a:off x="4766436" y="205757"/>
          <a:ext cx="453154" cy="45315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85EC63-8A6D-4420-844C-85F4762A9C36}">
      <dsp:nvSpPr>
        <dsp:cNvPr id="0" name=""/>
        <dsp:cNvSpPr/>
      </dsp:nvSpPr>
      <dsp:spPr>
        <a:xfrm>
          <a:off x="5551085" y="41684"/>
          <a:ext cx="1841637" cy="781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kern="1200"/>
            <a:t>Scalable training programs</a:t>
          </a:r>
          <a:endParaRPr lang="en-US" sz="1600" kern="1200"/>
        </a:p>
      </dsp:txBody>
      <dsp:txXfrm>
        <a:off x="5551085" y="41684"/>
        <a:ext cx="1841637" cy="781300"/>
      </dsp:txXfrm>
    </dsp:sp>
    <dsp:sp modelId="{6B5D096E-3DAE-4365-832E-06CF133BD12B}">
      <dsp:nvSpPr>
        <dsp:cNvPr id="0" name=""/>
        <dsp:cNvSpPr/>
      </dsp:nvSpPr>
      <dsp:spPr>
        <a:xfrm>
          <a:off x="1491112" y="1448191"/>
          <a:ext cx="781300" cy="7813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15FF35-FA8B-40CE-8220-5679D14520CE}">
      <dsp:nvSpPr>
        <dsp:cNvPr id="0" name=""/>
        <dsp:cNvSpPr/>
      </dsp:nvSpPr>
      <dsp:spPr>
        <a:xfrm>
          <a:off x="1655185" y="1612264"/>
          <a:ext cx="453154" cy="45315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1AA59C-89A7-466D-8194-008AFC68C0A2}">
      <dsp:nvSpPr>
        <dsp:cNvPr id="0" name=""/>
        <dsp:cNvSpPr/>
      </dsp:nvSpPr>
      <dsp:spPr>
        <a:xfrm>
          <a:off x="2439834" y="1448191"/>
          <a:ext cx="1841637" cy="781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kern="1200"/>
            <a:t>Data-driven insights on employee progress</a:t>
          </a:r>
          <a:endParaRPr lang="en-US" sz="1600" kern="1200"/>
        </a:p>
      </dsp:txBody>
      <dsp:txXfrm>
        <a:off x="2439834" y="1448191"/>
        <a:ext cx="1841637" cy="781300"/>
      </dsp:txXfrm>
    </dsp:sp>
    <dsp:sp modelId="{2EB0D2CC-3033-4B88-BA43-43BBD18CC475}">
      <dsp:nvSpPr>
        <dsp:cNvPr id="0" name=""/>
        <dsp:cNvSpPr/>
      </dsp:nvSpPr>
      <dsp:spPr>
        <a:xfrm>
          <a:off x="4602363" y="1448191"/>
          <a:ext cx="781300" cy="7813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B30E78-28AF-4F4E-A2A8-F0E70478266D}">
      <dsp:nvSpPr>
        <dsp:cNvPr id="0" name=""/>
        <dsp:cNvSpPr/>
      </dsp:nvSpPr>
      <dsp:spPr>
        <a:xfrm>
          <a:off x="4766436" y="1612264"/>
          <a:ext cx="453154" cy="45315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529D0D-B3DA-4989-BB20-F4F2F52EC949}">
      <dsp:nvSpPr>
        <dsp:cNvPr id="0" name=""/>
        <dsp:cNvSpPr/>
      </dsp:nvSpPr>
      <dsp:spPr>
        <a:xfrm>
          <a:off x="5551085" y="1448191"/>
          <a:ext cx="1841637" cy="781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kern="1200"/>
            <a:t>Enhanced training consistency</a:t>
          </a:r>
          <a:endParaRPr lang="en-US" sz="1600" kern="1200"/>
        </a:p>
      </dsp:txBody>
      <dsp:txXfrm>
        <a:off x="5551085" y="1448191"/>
        <a:ext cx="1841637" cy="781300"/>
      </dsp:txXfrm>
    </dsp:sp>
    <dsp:sp modelId="{15FE80D5-1453-41D0-A208-91A7DE00679E}">
      <dsp:nvSpPr>
        <dsp:cNvPr id="0" name=""/>
        <dsp:cNvSpPr/>
      </dsp:nvSpPr>
      <dsp:spPr>
        <a:xfrm>
          <a:off x="1491112" y="2854697"/>
          <a:ext cx="781300" cy="7813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06FF85-A2D7-4828-A16B-CE07DF0A92AF}">
      <dsp:nvSpPr>
        <dsp:cNvPr id="0" name=""/>
        <dsp:cNvSpPr/>
      </dsp:nvSpPr>
      <dsp:spPr>
        <a:xfrm>
          <a:off x="1655185" y="3018771"/>
          <a:ext cx="453154" cy="45315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763917-F2AA-495C-935E-E53DFCB9909D}">
      <dsp:nvSpPr>
        <dsp:cNvPr id="0" name=""/>
        <dsp:cNvSpPr/>
      </dsp:nvSpPr>
      <dsp:spPr>
        <a:xfrm>
          <a:off x="2439834" y="2854697"/>
          <a:ext cx="1841637" cy="781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kern="1200" dirty="0"/>
            <a:t>Reduced time-to-competency</a:t>
          </a:r>
          <a:endParaRPr lang="en-US" sz="1600" kern="1200" dirty="0"/>
        </a:p>
      </dsp:txBody>
      <dsp:txXfrm>
        <a:off x="2439834" y="2854697"/>
        <a:ext cx="1841637" cy="7813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62EE6C-F173-AE4D-AD26-5124EB8F1D53}">
      <dsp:nvSpPr>
        <dsp:cNvPr id="0" name=""/>
        <dsp:cNvSpPr/>
      </dsp:nvSpPr>
      <dsp:spPr>
        <a:xfrm>
          <a:off x="0" y="172212"/>
          <a:ext cx="5169059" cy="17409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b="1" kern="1200"/>
            <a:t>PwC:</a:t>
          </a:r>
          <a:r>
            <a:rPr lang="en-GB" sz="3100" kern="1200"/>
            <a:t> Digital learning platform, significant cost savings</a:t>
          </a:r>
          <a:endParaRPr lang="en-US" sz="3100" kern="1200"/>
        </a:p>
      </dsp:txBody>
      <dsp:txXfrm>
        <a:off x="84987" y="257199"/>
        <a:ext cx="4999085" cy="1570986"/>
      </dsp:txXfrm>
    </dsp:sp>
    <dsp:sp modelId="{35ECD780-4AB7-2D4C-9613-F6E588A1E6EE}">
      <dsp:nvSpPr>
        <dsp:cNvPr id="0" name=""/>
        <dsp:cNvSpPr/>
      </dsp:nvSpPr>
      <dsp:spPr>
        <a:xfrm>
          <a:off x="0" y="2002452"/>
          <a:ext cx="5169059" cy="1740960"/>
        </a:xfrm>
        <a:prstGeom prst="roundRect">
          <a:avLst/>
        </a:prstGeom>
        <a:solidFill>
          <a:schemeClr val="accent2">
            <a:hueOff val="-3715331"/>
            <a:satOff val="-3464"/>
            <a:lumOff val="54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b="1" kern="1200" dirty="0"/>
            <a:t>Accenture:</a:t>
          </a:r>
          <a:r>
            <a:rPr lang="en-GB" sz="3100" kern="1200" dirty="0"/>
            <a:t> Analytics-driven training programs, better talent development</a:t>
          </a:r>
          <a:endParaRPr lang="en-US" sz="3100" kern="1200" dirty="0"/>
        </a:p>
      </dsp:txBody>
      <dsp:txXfrm>
        <a:off x="84987" y="2087439"/>
        <a:ext cx="4999085" cy="157098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A4BD3D-CC33-3443-90E2-06614CE7CEB7}">
      <dsp:nvSpPr>
        <dsp:cNvPr id="0" name=""/>
        <dsp:cNvSpPr/>
      </dsp:nvSpPr>
      <dsp:spPr>
        <a:xfrm>
          <a:off x="0" y="0"/>
          <a:ext cx="3921266" cy="1714718"/>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t>Google:</a:t>
          </a:r>
          <a:r>
            <a:rPr lang="en-GB" sz="1800" kern="1200" dirty="0"/>
            <a:t> Comprehensive LMS, streamlined onboarding process</a:t>
          </a:r>
          <a:endParaRPr lang="en-US" sz="1800" kern="1200" dirty="0"/>
        </a:p>
      </dsp:txBody>
      <dsp:txXfrm>
        <a:off x="50222" y="50222"/>
        <a:ext cx="2148972" cy="1614274"/>
      </dsp:txXfrm>
    </dsp:sp>
    <dsp:sp modelId="{439C6043-7FE1-F849-8E15-1CA281A28A8B}">
      <dsp:nvSpPr>
        <dsp:cNvPr id="0" name=""/>
        <dsp:cNvSpPr/>
      </dsp:nvSpPr>
      <dsp:spPr>
        <a:xfrm>
          <a:off x="691988" y="2095766"/>
          <a:ext cx="3921266" cy="1714718"/>
        </a:xfrm>
        <a:prstGeom prst="roundRect">
          <a:avLst>
            <a:gd name="adj" fmla="val 10000"/>
          </a:avLst>
        </a:prstGeom>
        <a:solidFill>
          <a:schemeClr val="accent2">
            <a:hueOff val="-3715331"/>
            <a:satOff val="-3464"/>
            <a:lumOff val="54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t>Cisco:</a:t>
          </a:r>
          <a:r>
            <a:rPr lang="en-GB" sz="1800" kern="1200" dirty="0"/>
            <a:t> Virtual labs for technical training, increased proficiency</a:t>
          </a:r>
          <a:endParaRPr lang="en-US" sz="1800" kern="1200" dirty="0"/>
        </a:p>
      </dsp:txBody>
      <dsp:txXfrm>
        <a:off x="742210" y="2145988"/>
        <a:ext cx="2014267" cy="1614274"/>
      </dsp:txXfrm>
    </dsp:sp>
    <dsp:sp modelId="{900883B3-4802-0842-B4BB-0E42B401E278}">
      <dsp:nvSpPr>
        <dsp:cNvPr id="0" name=""/>
        <dsp:cNvSpPr/>
      </dsp:nvSpPr>
      <dsp:spPr>
        <a:xfrm>
          <a:off x="2806699" y="1347959"/>
          <a:ext cx="1114566" cy="1114566"/>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3057476" y="1347959"/>
        <a:ext cx="613012" cy="83871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28D235-AC7A-9746-9345-F8AB6670CDCB}">
      <dsp:nvSpPr>
        <dsp:cNvPr id="0" name=""/>
        <dsp:cNvSpPr/>
      </dsp:nvSpPr>
      <dsp:spPr>
        <a:xfrm>
          <a:off x="1196955" y="1655"/>
          <a:ext cx="4787823" cy="72655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897" tIns="184546" rIns="92897" bIns="184546" numCol="1" spcCol="1270" anchor="ctr" anchorCtr="0">
          <a:noAutofit/>
        </a:bodyPr>
        <a:lstStyle/>
        <a:p>
          <a:pPr marL="0" lvl="0" indent="0" algn="l" defTabSz="533400">
            <a:lnSpc>
              <a:spcPct val="90000"/>
            </a:lnSpc>
            <a:spcBef>
              <a:spcPct val="0"/>
            </a:spcBef>
            <a:spcAft>
              <a:spcPct val="35000"/>
            </a:spcAft>
            <a:buNone/>
          </a:pPr>
          <a:r>
            <a:rPr lang="en-US" sz="1200" kern="1200"/>
            <a:t>Implement a robust LMS</a:t>
          </a:r>
        </a:p>
      </dsp:txBody>
      <dsp:txXfrm>
        <a:off x="1196955" y="1655"/>
        <a:ext cx="4787823" cy="726559"/>
      </dsp:txXfrm>
    </dsp:sp>
    <dsp:sp modelId="{0891DA31-3F0F-C947-8A9D-997786FB2E58}">
      <dsp:nvSpPr>
        <dsp:cNvPr id="0" name=""/>
        <dsp:cNvSpPr/>
      </dsp:nvSpPr>
      <dsp:spPr>
        <a:xfrm>
          <a:off x="0" y="1655"/>
          <a:ext cx="1196955" cy="726559"/>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3339" tIns="71768" rIns="63339" bIns="71768" numCol="1" spcCol="1270" anchor="ctr" anchorCtr="0">
          <a:noAutofit/>
        </a:bodyPr>
        <a:lstStyle/>
        <a:p>
          <a:pPr marL="0" lvl="0" indent="0" algn="ctr" defTabSz="666750">
            <a:lnSpc>
              <a:spcPct val="90000"/>
            </a:lnSpc>
            <a:spcBef>
              <a:spcPct val="0"/>
            </a:spcBef>
            <a:spcAft>
              <a:spcPct val="35000"/>
            </a:spcAft>
            <a:buNone/>
          </a:pPr>
          <a:r>
            <a:rPr lang="en-US" sz="1500" kern="1200"/>
            <a:t>Implement</a:t>
          </a:r>
        </a:p>
      </dsp:txBody>
      <dsp:txXfrm>
        <a:off x="0" y="1655"/>
        <a:ext cx="1196955" cy="726559"/>
      </dsp:txXfrm>
    </dsp:sp>
    <dsp:sp modelId="{EE9EF851-B67F-DE45-BE0D-28D573AA5AAE}">
      <dsp:nvSpPr>
        <dsp:cNvPr id="0" name=""/>
        <dsp:cNvSpPr/>
      </dsp:nvSpPr>
      <dsp:spPr>
        <a:xfrm>
          <a:off x="1196955" y="771809"/>
          <a:ext cx="4787823" cy="72655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897" tIns="184546" rIns="92897" bIns="184546" numCol="1" spcCol="1270" anchor="ctr" anchorCtr="0">
          <a:noAutofit/>
        </a:bodyPr>
        <a:lstStyle/>
        <a:p>
          <a:pPr marL="0" lvl="0" indent="0" algn="l" defTabSz="533400">
            <a:lnSpc>
              <a:spcPct val="90000"/>
            </a:lnSpc>
            <a:spcBef>
              <a:spcPct val="0"/>
            </a:spcBef>
            <a:spcAft>
              <a:spcPct val="35000"/>
            </a:spcAft>
            <a:buNone/>
          </a:pPr>
          <a:r>
            <a:rPr lang="en-US" sz="1200" kern="1200"/>
            <a:t>Leverage mobile learning apps</a:t>
          </a:r>
        </a:p>
      </dsp:txBody>
      <dsp:txXfrm>
        <a:off x="1196955" y="771809"/>
        <a:ext cx="4787823" cy="726559"/>
      </dsp:txXfrm>
    </dsp:sp>
    <dsp:sp modelId="{D9B87B2D-F413-4148-8969-398E4875AB3C}">
      <dsp:nvSpPr>
        <dsp:cNvPr id="0" name=""/>
        <dsp:cNvSpPr/>
      </dsp:nvSpPr>
      <dsp:spPr>
        <a:xfrm>
          <a:off x="0" y="771809"/>
          <a:ext cx="1196955" cy="726559"/>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3339" tIns="71768" rIns="63339" bIns="71768" numCol="1" spcCol="1270" anchor="ctr" anchorCtr="0">
          <a:noAutofit/>
        </a:bodyPr>
        <a:lstStyle/>
        <a:p>
          <a:pPr marL="0" lvl="0" indent="0" algn="ctr" defTabSz="666750">
            <a:lnSpc>
              <a:spcPct val="90000"/>
            </a:lnSpc>
            <a:spcBef>
              <a:spcPct val="0"/>
            </a:spcBef>
            <a:spcAft>
              <a:spcPct val="35000"/>
            </a:spcAft>
            <a:buNone/>
          </a:pPr>
          <a:r>
            <a:rPr lang="en-US" sz="1500" kern="1200"/>
            <a:t>Leverage</a:t>
          </a:r>
        </a:p>
      </dsp:txBody>
      <dsp:txXfrm>
        <a:off x="0" y="771809"/>
        <a:ext cx="1196955" cy="726559"/>
      </dsp:txXfrm>
    </dsp:sp>
    <dsp:sp modelId="{59F86549-37B4-B248-9DA5-3EF8AA377B71}">
      <dsp:nvSpPr>
        <dsp:cNvPr id="0" name=""/>
        <dsp:cNvSpPr/>
      </dsp:nvSpPr>
      <dsp:spPr>
        <a:xfrm>
          <a:off x="1196955" y="1541962"/>
          <a:ext cx="4787823" cy="72655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897" tIns="184546" rIns="92897" bIns="184546" numCol="1" spcCol="1270" anchor="ctr" anchorCtr="0">
          <a:noAutofit/>
        </a:bodyPr>
        <a:lstStyle/>
        <a:p>
          <a:pPr marL="0" lvl="0" indent="0" algn="l" defTabSz="533400">
            <a:lnSpc>
              <a:spcPct val="90000"/>
            </a:lnSpc>
            <a:spcBef>
              <a:spcPct val="0"/>
            </a:spcBef>
            <a:spcAft>
              <a:spcPct val="35000"/>
            </a:spcAft>
            <a:buNone/>
          </a:pPr>
          <a:r>
            <a:rPr lang="en-US" sz="1200" kern="1200"/>
            <a:t>Incorporate virtual reality for immersive experiences</a:t>
          </a:r>
        </a:p>
      </dsp:txBody>
      <dsp:txXfrm>
        <a:off x="1196955" y="1541962"/>
        <a:ext cx="4787823" cy="726559"/>
      </dsp:txXfrm>
    </dsp:sp>
    <dsp:sp modelId="{5EE5C3C0-2601-E145-9CC8-9DB840469FB1}">
      <dsp:nvSpPr>
        <dsp:cNvPr id="0" name=""/>
        <dsp:cNvSpPr/>
      </dsp:nvSpPr>
      <dsp:spPr>
        <a:xfrm>
          <a:off x="0" y="1541962"/>
          <a:ext cx="1196955" cy="726559"/>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3339" tIns="71768" rIns="63339" bIns="71768" numCol="1" spcCol="1270" anchor="ctr" anchorCtr="0">
          <a:noAutofit/>
        </a:bodyPr>
        <a:lstStyle/>
        <a:p>
          <a:pPr marL="0" lvl="0" indent="0" algn="ctr" defTabSz="666750">
            <a:lnSpc>
              <a:spcPct val="90000"/>
            </a:lnSpc>
            <a:spcBef>
              <a:spcPct val="0"/>
            </a:spcBef>
            <a:spcAft>
              <a:spcPct val="35000"/>
            </a:spcAft>
            <a:buNone/>
          </a:pPr>
          <a:r>
            <a:rPr lang="en-US" sz="1500" kern="1200"/>
            <a:t>Incorporate</a:t>
          </a:r>
        </a:p>
      </dsp:txBody>
      <dsp:txXfrm>
        <a:off x="0" y="1541962"/>
        <a:ext cx="1196955" cy="726559"/>
      </dsp:txXfrm>
    </dsp:sp>
    <dsp:sp modelId="{34C05431-F64A-F949-8A64-F10D908ACC3D}">
      <dsp:nvSpPr>
        <dsp:cNvPr id="0" name=""/>
        <dsp:cNvSpPr/>
      </dsp:nvSpPr>
      <dsp:spPr>
        <a:xfrm>
          <a:off x="1196955" y="2312115"/>
          <a:ext cx="4787823" cy="72655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897" tIns="184546" rIns="92897" bIns="184546" numCol="1" spcCol="1270" anchor="ctr" anchorCtr="0">
          <a:noAutofit/>
        </a:bodyPr>
        <a:lstStyle/>
        <a:p>
          <a:pPr marL="0" lvl="0" indent="0" algn="l" defTabSz="533400">
            <a:lnSpc>
              <a:spcPct val="90000"/>
            </a:lnSpc>
            <a:spcBef>
              <a:spcPct val="0"/>
            </a:spcBef>
            <a:spcAft>
              <a:spcPct val="35000"/>
            </a:spcAft>
            <a:buNone/>
          </a:pPr>
          <a:r>
            <a:rPr lang="en-US" sz="1200" kern="1200"/>
            <a:t>Use AI for personalized learning paths</a:t>
          </a:r>
        </a:p>
      </dsp:txBody>
      <dsp:txXfrm>
        <a:off x="1196955" y="2312115"/>
        <a:ext cx="4787823" cy="726559"/>
      </dsp:txXfrm>
    </dsp:sp>
    <dsp:sp modelId="{F7F43CA8-713E-4445-868C-870CAA0FF981}">
      <dsp:nvSpPr>
        <dsp:cNvPr id="0" name=""/>
        <dsp:cNvSpPr/>
      </dsp:nvSpPr>
      <dsp:spPr>
        <a:xfrm>
          <a:off x="0" y="2312115"/>
          <a:ext cx="1196955" cy="726559"/>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3339" tIns="71768" rIns="63339" bIns="71768" numCol="1" spcCol="1270" anchor="ctr" anchorCtr="0">
          <a:noAutofit/>
        </a:bodyPr>
        <a:lstStyle/>
        <a:p>
          <a:pPr marL="0" lvl="0" indent="0" algn="ctr" defTabSz="666750">
            <a:lnSpc>
              <a:spcPct val="90000"/>
            </a:lnSpc>
            <a:spcBef>
              <a:spcPct val="0"/>
            </a:spcBef>
            <a:spcAft>
              <a:spcPct val="35000"/>
            </a:spcAft>
            <a:buNone/>
          </a:pPr>
          <a:r>
            <a:rPr lang="en-US" sz="1500" kern="1200"/>
            <a:t>Use</a:t>
          </a:r>
        </a:p>
      </dsp:txBody>
      <dsp:txXfrm>
        <a:off x="0" y="2312115"/>
        <a:ext cx="1196955" cy="726559"/>
      </dsp:txXfrm>
    </dsp:sp>
    <dsp:sp modelId="{C04E7CFD-3CCD-6542-B936-D7CCB07468CF}">
      <dsp:nvSpPr>
        <dsp:cNvPr id="0" name=""/>
        <dsp:cNvSpPr/>
      </dsp:nvSpPr>
      <dsp:spPr>
        <a:xfrm>
          <a:off x="1196955" y="3082269"/>
          <a:ext cx="4787823" cy="72655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897" tIns="184546" rIns="92897" bIns="184546" numCol="1" spcCol="1270" anchor="ctr" anchorCtr="0">
          <a:noAutofit/>
        </a:bodyPr>
        <a:lstStyle/>
        <a:p>
          <a:pPr marL="0" lvl="0" indent="0" algn="l" defTabSz="533400">
            <a:lnSpc>
              <a:spcPct val="90000"/>
            </a:lnSpc>
            <a:spcBef>
              <a:spcPct val="0"/>
            </a:spcBef>
            <a:spcAft>
              <a:spcPct val="35000"/>
            </a:spcAft>
            <a:buNone/>
          </a:pPr>
          <a:r>
            <a:rPr lang="en-US" sz="1200" kern="1200" dirty="0"/>
            <a:t>Foster a culture of continuous learning (Noe, 2020)</a:t>
          </a:r>
        </a:p>
      </dsp:txBody>
      <dsp:txXfrm>
        <a:off x="1196955" y="3082269"/>
        <a:ext cx="4787823" cy="726559"/>
      </dsp:txXfrm>
    </dsp:sp>
    <dsp:sp modelId="{7CAF3F36-17C0-4D41-B6F1-B2C9AA174856}">
      <dsp:nvSpPr>
        <dsp:cNvPr id="0" name=""/>
        <dsp:cNvSpPr/>
      </dsp:nvSpPr>
      <dsp:spPr>
        <a:xfrm>
          <a:off x="0" y="3082269"/>
          <a:ext cx="1196955" cy="726559"/>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3339" tIns="71768" rIns="63339" bIns="71768" numCol="1" spcCol="1270" anchor="ctr" anchorCtr="0">
          <a:noAutofit/>
        </a:bodyPr>
        <a:lstStyle/>
        <a:p>
          <a:pPr marL="0" lvl="0" indent="0" algn="ctr" defTabSz="666750">
            <a:lnSpc>
              <a:spcPct val="90000"/>
            </a:lnSpc>
            <a:spcBef>
              <a:spcPct val="0"/>
            </a:spcBef>
            <a:spcAft>
              <a:spcPct val="35000"/>
            </a:spcAft>
            <a:buNone/>
          </a:pPr>
          <a:r>
            <a:rPr lang="en-US" sz="1500" kern="1200"/>
            <a:t>Foster</a:t>
          </a:r>
        </a:p>
      </dsp:txBody>
      <dsp:txXfrm>
        <a:off x="0" y="3082269"/>
        <a:ext cx="1196955" cy="72655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961B33-9A54-4954-A3B5-3348FB364A96}">
      <dsp:nvSpPr>
        <dsp:cNvPr id="0" name=""/>
        <dsp:cNvSpPr/>
      </dsp:nvSpPr>
      <dsp:spPr>
        <a:xfrm>
          <a:off x="0" y="448"/>
          <a:ext cx="8883836" cy="10505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33F764-0B9F-4859-A390-83140F48AC95}">
      <dsp:nvSpPr>
        <dsp:cNvPr id="0" name=""/>
        <dsp:cNvSpPr/>
      </dsp:nvSpPr>
      <dsp:spPr>
        <a:xfrm>
          <a:off x="317779" y="236813"/>
          <a:ext cx="577780" cy="57778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CD7A07-46DA-48A6-90F7-43E9F91200B1}">
      <dsp:nvSpPr>
        <dsp:cNvPr id="0" name=""/>
        <dsp:cNvSpPr/>
      </dsp:nvSpPr>
      <dsp:spPr>
        <a:xfrm>
          <a:off x="1213339" y="448"/>
          <a:ext cx="7670496" cy="10505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179" tIns="111179" rIns="111179" bIns="111179" numCol="1" spcCol="1270" anchor="ctr" anchorCtr="0">
          <a:noAutofit/>
        </a:bodyPr>
        <a:lstStyle/>
        <a:p>
          <a:pPr marL="0" lvl="0" indent="0" algn="l" defTabSz="1111250">
            <a:lnSpc>
              <a:spcPct val="100000"/>
            </a:lnSpc>
            <a:spcBef>
              <a:spcPct val="0"/>
            </a:spcBef>
            <a:spcAft>
              <a:spcPct val="35000"/>
            </a:spcAft>
            <a:buNone/>
          </a:pPr>
          <a:r>
            <a:rPr lang="en-GB" sz="2500" kern="1200"/>
            <a:t>Importance of embracing technology in L&amp;D</a:t>
          </a:r>
          <a:endParaRPr lang="en-US" sz="2500" kern="1200"/>
        </a:p>
      </dsp:txBody>
      <dsp:txXfrm>
        <a:off x="1213339" y="448"/>
        <a:ext cx="7670496" cy="1050510"/>
      </dsp:txXfrm>
    </dsp:sp>
    <dsp:sp modelId="{C2E37B66-89CE-4439-82F2-C6B2F2E1977E}">
      <dsp:nvSpPr>
        <dsp:cNvPr id="0" name=""/>
        <dsp:cNvSpPr/>
      </dsp:nvSpPr>
      <dsp:spPr>
        <a:xfrm>
          <a:off x="0" y="1313586"/>
          <a:ext cx="8883836" cy="10505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FFFA39-5A6F-4258-A21F-B813CF5D6018}">
      <dsp:nvSpPr>
        <dsp:cNvPr id="0" name=""/>
        <dsp:cNvSpPr/>
      </dsp:nvSpPr>
      <dsp:spPr>
        <a:xfrm>
          <a:off x="317779" y="1549951"/>
          <a:ext cx="577780" cy="57778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AB886C-1991-4306-BD6F-B5875B0E1877}">
      <dsp:nvSpPr>
        <dsp:cNvPr id="0" name=""/>
        <dsp:cNvSpPr/>
      </dsp:nvSpPr>
      <dsp:spPr>
        <a:xfrm>
          <a:off x="1213339" y="1313586"/>
          <a:ext cx="7670496" cy="10505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179" tIns="111179" rIns="111179" bIns="111179" numCol="1" spcCol="1270" anchor="ctr" anchorCtr="0">
          <a:noAutofit/>
        </a:bodyPr>
        <a:lstStyle/>
        <a:p>
          <a:pPr marL="0" lvl="0" indent="0" algn="l" defTabSz="1111250">
            <a:lnSpc>
              <a:spcPct val="100000"/>
            </a:lnSpc>
            <a:spcBef>
              <a:spcPct val="0"/>
            </a:spcBef>
            <a:spcAft>
              <a:spcPct val="35000"/>
            </a:spcAft>
            <a:buNone/>
          </a:pPr>
          <a:r>
            <a:rPr lang="en-GB" sz="2500" kern="1200"/>
            <a:t>Future outlook of technology in training</a:t>
          </a:r>
          <a:endParaRPr lang="en-US" sz="2500" kern="1200"/>
        </a:p>
      </dsp:txBody>
      <dsp:txXfrm>
        <a:off x="1213339" y="1313586"/>
        <a:ext cx="7670496" cy="1050510"/>
      </dsp:txXfrm>
    </dsp:sp>
    <dsp:sp modelId="{75D9FD1C-266F-4F2A-BC64-2D3FC8E4232D}">
      <dsp:nvSpPr>
        <dsp:cNvPr id="0" name=""/>
        <dsp:cNvSpPr/>
      </dsp:nvSpPr>
      <dsp:spPr>
        <a:xfrm>
          <a:off x="0" y="2626724"/>
          <a:ext cx="8883836" cy="10505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01788B-06C5-48F6-8160-2F74D7B37554}">
      <dsp:nvSpPr>
        <dsp:cNvPr id="0" name=""/>
        <dsp:cNvSpPr/>
      </dsp:nvSpPr>
      <dsp:spPr>
        <a:xfrm>
          <a:off x="317779" y="2863088"/>
          <a:ext cx="577780" cy="57778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F1FF1F-B4B9-43C9-897D-E90240DFB876}">
      <dsp:nvSpPr>
        <dsp:cNvPr id="0" name=""/>
        <dsp:cNvSpPr/>
      </dsp:nvSpPr>
      <dsp:spPr>
        <a:xfrm>
          <a:off x="1213339" y="2626724"/>
          <a:ext cx="7670496" cy="10505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179" tIns="111179" rIns="111179" bIns="111179" numCol="1" spcCol="1270" anchor="ctr" anchorCtr="0">
          <a:noAutofit/>
        </a:bodyPr>
        <a:lstStyle/>
        <a:p>
          <a:pPr marL="0" lvl="0" indent="0" algn="l" defTabSz="1111250">
            <a:lnSpc>
              <a:spcPct val="100000"/>
            </a:lnSpc>
            <a:spcBef>
              <a:spcPct val="0"/>
            </a:spcBef>
            <a:spcAft>
              <a:spcPct val="35000"/>
            </a:spcAft>
            <a:buNone/>
          </a:pPr>
          <a:r>
            <a:rPr lang="en-GB" sz="2500" kern="1200"/>
            <a:t>Call to action for integrating technology in our company</a:t>
          </a:r>
          <a:endParaRPr lang="en-US" sz="2500" kern="1200"/>
        </a:p>
      </dsp:txBody>
      <dsp:txXfrm>
        <a:off x="1213339" y="2626724"/>
        <a:ext cx="7670496" cy="105051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9.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F9459A-75A0-174D-9E45-256C40CC4FC7}" type="datetimeFigureOut">
              <a:rPr lang="en-GB" smtClean="0"/>
              <a:t>24/07/2024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27DF5D-E8E5-C64A-BEC7-E6CEB8F3EFC4}" type="slidenum">
              <a:rPr lang="en-GB" smtClean="0"/>
              <a:t>‹#›</a:t>
            </a:fld>
            <a:endParaRPr lang="en-GB"/>
          </a:p>
        </p:txBody>
      </p:sp>
    </p:spTree>
    <p:extLst>
      <p:ext uri="{BB962C8B-B14F-4D97-AF65-F5344CB8AC3E}">
        <p14:creationId xmlns:p14="http://schemas.microsoft.com/office/powerpoint/2010/main" val="2314986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Welcome, everyone. Today, I'll be discussing the impact of technology on learning and development. In the current business environment, technology is playing an increasingly crucial role in various aspects of our operations, including training and development. The goal of this presentation is to explore how technology can enhance our training programs, benefiting both employees and employers. We will cover the importance of technology in L&amp;D, the nature of technology-based training programs, their benefits for employees and employers, and provide some real-world examples from different organizations. Lastly, I'll offer recommendations on integrating technology into our training programs.</a:t>
            </a:r>
          </a:p>
          <a:p>
            <a:endParaRPr lang="en-GB" dirty="0"/>
          </a:p>
        </p:txBody>
      </p:sp>
      <p:sp>
        <p:nvSpPr>
          <p:cNvPr id="4" name="Slide Number Placeholder 3"/>
          <p:cNvSpPr>
            <a:spLocks noGrp="1"/>
          </p:cNvSpPr>
          <p:nvPr>
            <p:ph type="sldNum" sz="quarter" idx="5"/>
          </p:nvPr>
        </p:nvSpPr>
        <p:spPr/>
        <p:txBody>
          <a:bodyPr/>
          <a:lstStyle/>
          <a:p>
            <a:fld id="{2627DF5D-E8E5-C64A-BEC7-E6CEB8F3EFC4}" type="slidenum">
              <a:rPr lang="en-GB" smtClean="0"/>
              <a:t>2</a:t>
            </a:fld>
            <a:endParaRPr lang="en-GB"/>
          </a:p>
        </p:txBody>
      </p:sp>
    </p:spTree>
    <p:extLst>
      <p:ext uri="{BB962C8B-B14F-4D97-AF65-F5344CB8AC3E}">
        <p14:creationId xmlns:p14="http://schemas.microsoft.com/office/powerpoint/2010/main" val="41552462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Technology has transformed the way we approach training and development. It enhances accessibility and flexibility, allowing employees to learn at their own pace and on their schedule. Personalized learning experiences are now possible through adaptive learning technologies. Real-time feedback and assessments help learners understand their progress and areas for improvement. Additionally, technology fosters a continuous learning culture by providing ongoing access to educational resources. Finally, it helps bridge geographical barriers, enabling a global workforce to participate in the same training programs.</a:t>
            </a:r>
          </a:p>
          <a:p>
            <a:endParaRPr lang="en-GB" dirty="0"/>
          </a:p>
        </p:txBody>
      </p:sp>
      <p:sp>
        <p:nvSpPr>
          <p:cNvPr id="4" name="Slide Number Placeholder 3"/>
          <p:cNvSpPr>
            <a:spLocks noGrp="1"/>
          </p:cNvSpPr>
          <p:nvPr>
            <p:ph type="sldNum" sz="quarter" idx="5"/>
          </p:nvPr>
        </p:nvSpPr>
        <p:spPr/>
        <p:txBody>
          <a:bodyPr/>
          <a:lstStyle/>
          <a:p>
            <a:fld id="{2627DF5D-E8E5-C64A-BEC7-E6CEB8F3EFC4}" type="slidenum">
              <a:rPr lang="en-GB" smtClean="0"/>
              <a:t>3</a:t>
            </a:fld>
            <a:endParaRPr lang="en-GB"/>
          </a:p>
        </p:txBody>
      </p:sp>
    </p:spTree>
    <p:extLst>
      <p:ext uri="{BB962C8B-B14F-4D97-AF65-F5344CB8AC3E}">
        <p14:creationId xmlns:p14="http://schemas.microsoft.com/office/powerpoint/2010/main" val="37015080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Technology-based training programs use various digital tools and platforms to deliver educational content. These include e-learning modules, virtual reality environments, and mobile learning apps. Effective programs are characterized by their interactivity, engagement, and the ability to track learner progress. Learning Management Systems, or LMS, are critical for managing and delivering these programs. While technology-based training can stand alone, it is often most effective when integrated with traditional methods, providing a blended learning experience.</a:t>
            </a:r>
          </a:p>
        </p:txBody>
      </p:sp>
      <p:sp>
        <p:nvSpPr>
          <p:cNvPr id="4" name="Slide Number Placeholder 3"/>
          <p:cNvSpPr>
            <a:spLocks noGrp="1"/>
          </p:cNvSpPr>
          <p:nvPr>
            <p:ph type="sldNum" sz="quarter" idx="5"/>
          </p:nvPr>
        </p:nvSpPr>
        <p:spPr/>
        <p:txBody>
          <a:bodyPr/>
          <a:lstStyle/>
          <a:p>
            <a:fld id="{2627DF5D-E8E5-C64A-BEC7-E6CEB8F3EFC4}" type="slidenum">
              <a:rPr lang="en-GB" smtClean="0"/>
              <a:t>4</a:t>
            </a:fld>
            <a:endParaRPr lang="en-GB"/>
          </a:p>
        </p:txBody>
      </p:sp>
    </p:spTree>
    <p:extLst>
      <p:ext uri="{BB962C8B-B14F-4D97-AF65-F5344CB8AC3E}">
        <p14:creationId xmlns:p14="http://schemas.microsoft.com/office/powerpoint/2010/main" val="1827665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Employees benefit significantly from technology-based training programs. They have access to a wide range of learning resources that cater to different learning styles. Self-paced learning allows employees to take control of their education, progressing at a speed that suits them. Interactive and engaging content, such as videos and simulations, make learning more enjoyable and effective. Multimedia content improves retention by appealing to various senses. Lastly, these programs facilitate collaboration and networking, enabling employees to learn from each other and share knowledge.</a:t>
            </a:r>
          </a:p>
          <a:p>
            <a:endParaRPr lang="en-GB" dirty="0"/>
          </a:p>
        </p:txBody>
      </p:sp>
      <p:sp>
        <p:nvSpPr>
          <p:cNvPr id="4" name="Slide Number Placeholder 3"/>
          <p:cNvSpPr>
            <a:spLocks noGrp="1"/>
          </p:cNvSpPr>
          <p:nvPr>
            <p:ph type="sldNum" sz="quarter" idx="5"/>
          </p:nvPr>
        </p:nvSpPr>
        <p:spPr/>
        <p:txBody>
          <a:bodyPr/>
          <a:lstStyle/>
          <a:p>
            <a:fld id="{2627DF5D-E8E5-C64A-BEC7-E6CEB8F3EFC4}" type="slidenum">
              <a:rPr lang="en-GB" smtClean="0"/>
              <a:t>5</a:t>
            </a:fld>
            <a:endParaRPr lang="en-GB"/>
          </a:p>
        </p:txBody>
      </p:sp>
    </p:spTree>
    <p:extLst>
      <p:ext uri="{BB962C8B-B14F-4D97-AF65-F5344CB8AC3E}">
        <p14:creationId xmlns:p14="http://schemas.microsoft.com/office/powerpoint/2010/main" val="13972638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IBM has implemented AI-driven personalized learning paths that tailor training to individual needs, resulting in increased skill acquisition and employee satisfaction. Deloitte uses virtual reality for immersive learning experiences, particularly in areas like onboarding and compliance training. This method has led to higher engagement and better retention of information.</a:t>
            </a:r>
          </a:p>
        </p:txBody>
      </p:sp>
      <p:sp>
        <p:nvSpPr>
          <p:cNvPr id="4" name="Slide Number Placeholder 3"/>
          <p:cNvSpPr>
            <a:spLocks noGrp="1"/>
          </p:cNvSpPr>
          <p:nvPr>
            <p:ph type="sldNum" sz="quarter" idx="5"/>
          </p:nvPr>
        </p:nvSpPr>
        <p:spPr/>
        <p:txBody>
          <a:bodyPr/>
          <a:lstStyle/>
          <a:p>
            <a:fld id="{2627DF5D-E8E5-C64A-BEC7-E6CEB8F3EFC4}" type="slidenum">
              <a:rPr lang="en-GB" smtClean="0"/>
              <a:t>6</a:t>
            </a:fld>
            <a:endParaRPr lang="en-GB"/>
          </a:p>
        </p:txBody>
      </p:sp>
    </p:spTree>
    <p:extLst>
      <p:ext uri="{BB962C8B-B14F-4D97-AF65-F5344CB8AC3E}">
        <p14:creationId xmlns:p14="http://schemas.microsoft.com/office/powerpoint/2010/main" val="31373053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Amazon has gamified its learning modules, which has significantly boosted employee motivation and engagement. Siemens uses mobile learning applications, allowing employees to access training materials anytime and anywhere, making on-the-go training possible and effective.</a:t>
            </a:r>
          </a:p>
        </p:txBody>
      </p:sp>
      <p:sp>
        <p:nvSpPr>
          <p:cNvPr id="4" name="Slide Number Placeholder 3"/>
          <p:cNvSpPr>
            <a:spLocks noGrp="1"/>
          </p:cNvSpPr>
          <p:nvPr>
            <p:ph type="sldNum" sz="quarter" idx="5"/>
          </p:nvPr>
        </p:nvSpPr>
        <p:spPr/>
        <p:txBody>
          <a:bodyPr/>
          <a:lstStyle/>
          <a:p>
            <a:fld id="{2627DF5D-E8E5-C64A-BEC7-E6CEB8F3EFC4}" type="slidenum">
              <a:rPr lang="en-GB" smtClean="0"/>
              <a:t>7</a:t>
            </a:fld>
            <a:endParaRPr lang="en-GB"/>
          </a:p>
        </p:txBody>
      </p:sp>
    </p:spTree>
    <p:extLst>
      <p:ext uri="{BB962C8B-B14F-4D97-AF65-F5344CB8AC3E}">
        <p14:creationId xmlns:p14="http://schemas.microsoft.com/office/powerpoint/2010/main" val="10344606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employers, technology-based training programs offer several advantages. They are cost-effective, reducing the need for physical materials and in-person sessions. These programs are scalable, making it easy to train large numbers of employees consistently. Data-driven insights from these programs help employers track progress and identify areas for improvement. Consistency in training ensures that all employees receive the same quality of education. Finally, such programs can reduce the time it takes for new hires to become fully competent in their roles.</a:t>
            </a:r>
          </a:p>
        </p:txBody>
      </p:sp>
      <p:sp>
        <p:nvSpPr>
          <p:cNvPr id="4" name="Slide Number Placeholder 3"/>
          <p:cNvSpPr>
            <a:spLocks noGrp="1"/>
          </p:cNvSpPr>
          <p:nvPr>
            <p:ph type="sldNum" sz="quarter" idx="5"/>
          </p:nvPr>
        </p:nvSpPr>
        <p:spPr/>
        <p:txBody>
          <a:bodyPr/>
          <a:lstStyle/>
          <a:p>
            <a:fld id="{2627DF5D-E8E5-C64A-BEC7-E6CEB8F3EFC4}" type="slidenum">
              <a:rPr lang="en-GB" smtClean="0"/>
              <a:t>8</a:t>
            </a:fld>
            <a:endParaRPr lang="en-GB"/>
          </a:p>
        </p:txBody>
      </p:sp>
    </p:spTree>
    <p:extLst>
      <p:ext uri="{BB962C8B-B14F-4D97-AF65-F5344CB8AC3E}">
        <p14:creationId xmlns:p14="http://schemas.microsoft.com/office/powerpoint/2010/main" val="11811722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PwC has developed a digital learning platform that has resulted in significant cost savings while maintaining high training standards. Accenture uses analytics-driven training programs, which have enhanced their talent development processes, ensuring that employees acquire the necessary skills efficiently.</a:t>
            </a:r>
          </a:p>
        </p:txBody>
      </p:sp>
      <p:sp>
        <p:nvSpPr>
          <p:cNvPr id="4" name="Slide Number Placeholder 3"/>
          <p:cNvSpPr>
            <a:spLocks noGrp="1"/>
          </p:cNvSpPr>
          <p:nvPr>
            <p:ph type="sldNum" sz="quarter" idx="5"/>
          </p:nvPr>
        </p:nvSpPr>
        <p:spPr/>
        <p:txBody>
          <a:bodyPr/>
          <a:lstStyle/>
          <a:p>
            <a:fld id="{2627DF5D-E8E5-C64A-BEC7-E6CEB8F3EFC4}" type="slidenum">
              <a:rPr lang="en-GB" smtClean="0"/>
              <a:t>9</a:t>
            </a:fld>
            <a:endParaRPr lang="en-GB"/>
          </a:p>
        </p:txBody>
      </p:sp>
    </p:spTree>
    <p:extLst>
      <p:ext uri="{BB962C8B-B14F-4D97-AF65-F5344CB8AC3E}">
        <p14:creationId xmlns:p14="http://schemas.microsoft.com/office/powerpoint/2010/main" val="10230797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Google's comprehensive LMS has streamlined their onboarding process, making it more efficient and effective. Cisco utilizes virtual labs for technical training, which has increased proficiency among their employees, ensuring they are well-prepared for their roles.</a:t>
            </a:r>
          </a:p>
          <a:p>
            <a:endParaRPr lang="en-GB" dirty="0"/>
          </a:p>
        </p:txBody>
      </p:sp>
      <p:sp>
        <p:nvSpPr>
          <p:cNvPr id="4" name="Slide Number Placeholder 3"/>
          <p:cNvSpPr>
            <a:spLocks noGrp="1"/>
          </p:cNvSpPr>
          <p:nvPr>
            <p:ph type="sldNum" sz="quarter" idx="5"/>
          </p:nvPr>
        </p:nvSpPr>
        <p:spPr/>
        <p:txBody>
          <a:bodyPr/>
          <a:lstStyle/>
          <a:p>
            <a:fld id="{2627DF5D-E8E5-C64A-BEC7-E6CEB8F3EFC4}" type="slidenum">
              <a:rPr lang="en-GB" smtClean="0"/>
              <a:t>10</a:t>
            </a:fld>
            <a:endParaRPr lang="en-GB"/>
          </a:p>
        </p:txBody>
      </p:sp>
    </p:spTree>
    <p:extLst>
      <p:ext uri="{BB962C8B-B14F-4D97-AF65-F5344CB8AC3E}">
        <p14:creationId xmlns:p14="http://schemas.microsoft.com/office/powerpoint/2010/main" val="9422887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integrate technology into our training programs, we should start by implementing a robust LMS to manage and deliver content efficiently. Mobile learning apps can provide our employees with flexible learning options. Incorporating virtual reality can offer immersive experiences, particularly useful for complex subjects. AI can help create personalized learning paths, ensuring each employee gets the training they need. Finally, fostering a culture of continuous learning will encourage employees to take advantage of these technologies regularly.</a:t>
            </a:r>
          </a:p>
        </p:txBody>
      </p:sp>
      <p:sp>
        <p:nvSpPr>
          <p:cNvPr id="4" name="Slide Number Placeholder 3"/>
          <p:cNvSpPr>
            <a:spLocks noGrp="1"/>
          </p:cNvSpPr>
          <p:nvPr>
            <p:ph type="sldNum" sz="quarter" idx="5"/>
          </p:nvPr>
        </p:nvSpPr>
        <p:spPr/>
        <p:txBody>
          <a:bodyPr/>
          <a:lstStyle/>
          <a:p>
            <a:fld id="{2627DF5D-E8E5-C64A-BEC7-E6CEB8F3EFC4}" type="slidenum">
              <a:rPr lang="en-GB" smtClean="0"/>
              <a:t>11</a:t>
            </a:fld>
            <a:endParaRPr lang="en-GB"/>
          </a:p>
        </p:txBody>
      </p:sp>
    </p:spTree>
    <p:extLst>
      <p:ext uri="{BB962C8B-B14F-4D97-AF65-F5344CB8AC3E}">
        <p14:creationId xmlns:p14="http://schemas.microsoft.com/office/powerpoint/2010/main" val="10238070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conclusion, technology has a profound impact on learning and development. It enhances accessibility, personalization, and engagement, benefiting both employees and employers. By embracing technology in our training programs, we can improve skill acquisition, reduce costs, and foster a culture of continuous improvement. As we move forward, it's essential to integrate these technologies thoughtfully to maximize their benefits. Thank you for your attention, and I'm happy to answer any questions you may have.</a:t>
            </a:r>
          </a:p>
        </p:txBody>
      </p:sp>
      <p:sp>
        <p:nvSpPr>
          <p:cNvPr id="4" name="Slide Number Placeholder 3"/>
          <p:cNvSpPr>
            <a:spLocks noGrp="1"/>
          </p:cNvSpPr>
          <p:nvPr>
            <p:ph type="sldNum" sz="quarter" idx="5"/>
          </p:nvPr>
        </p:nvSpPr>
        <p:spPr/>
        <p:txBody>
          <a:bodyPr/>
          <a:lstStyle/>
          <a:p>
            <a:fld id="{2627DF5D-E8E5-C64A-BEC7-E6CEB8F3EFC4}" type="slidenum">
              <a:rPr lang="en-GB" smtClean="0"/>
              <a:t>12</a:t>
            </a:fld>
            <a:endParaRPr lang="en-GB"/>
          </a:p>
        </p:txBody>
      </p:sp>
    </p:spTree>
    <p:extLst>
      <p:ext uri="{BB962C8B-B14F-4D97-AF65-F5344CB8AC3E}">
        <p14:creationId xmlns:p14="http://schemas.microsoft.com/office/powerpoint/2010/main" val="33021613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48D7368D-31D9-8101-473D-CD39E706FD22}"/>
              </a:ext>
              <a:ext uri="{C183D7F6-B498-43B3-948B-1728B52AA6E4}">
                <adec:decorative xmlns:adec="http://schemas.microsoft.com/office/drawing/2017/decorative" val="1"/>
              </a:ext>
            </a:extLst>
          </p:cNvPr>
          <p:cNvSpPr/>
          <p:nvPr/>
        </p:nvSpPr>
        <p:spPr>
          <a:xfrm>
            <a:off x="5796401" y="3378954"/>
            <a:ext cx="6394567" cy="3479046"/>
          </a:xfrm>
          <a:custGeom>
            <a:avLst/>
            <a:gdLst>
              <a:gd name="connsiteX0" fmla="*/ 5171297 w 6394567"/>
              <a:gd name="connsiteY0" fmla="*/ 284 h 3479046"/>
              <a:gd name="connsiteX1" fmla="*/ 6394290 w 6394567"/>
              <a:gd name="connsiteY1" fmla="*/ 430072 h 3479046"/>
              <a:gd name="connsiteX2" fmla="*/ 6394567 w 6394567"/>
              <a:gd name="connsiteY2" fmla="*/ 430316 h 3479046"/>
              <a:gd name="connsiteX3" fmla="*/ 6394567 w 6394567"/>
              <a:gd name="connsiteY3" fmla="*/ 3479046 h 3479046"/>
              <a:gd name="connsiteX4" fmla="*/ 0 w 6394567"/>
              <a:gd name="connsiteY4" fmla="*/ 3479046 h 3479046"/>
              <a:gd name="connsiteX5" fmla="*/ 3916974 w 6394567"/>
              <a:gd name="connsiteY5" fmla="*/ 405504 h 3479046"/>
              <a:gd name="connsiteX6" fmla="*/ 3959456 w 6394567"/>
              <a:gd name="connsiteY6" fmla="*/ 373857 h 3479046"/>
              <a:gd name="connsiteX7" fmla="*/ 5052215 w 6394567"/>
              <a:gd name="connsiteY7" fmla="*/ 1756 h 3479046"/>
              <a:gd name="connsiteX8" fmla="*/ 5171297 w 6394567"/>
              <a:gd name="connsiteY8" fmla="*/ 284 h 3479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94567" h="3479046">
                <a:moveTo>
                  <a:pt x="5171297" y="284"/>
                </a:moveTo>
                <a:cubicBezTo>
                  <a:pt x="5607674" y="7531"/>
                  <a:pt x="6039042" y="153650"/>
                  <a:pt x="6394290" y="430072"/>
                </a:cubicBezTo>
                <a:lnTo>
                  <a:pt x="6394567" y="430316"/>
                </a:lnTo>
                <a:lnTo>
                  <a:pt x="6394567" y="3479046"/>
                </a:lnTo>
                <a:lnTo>
                  <a:pt x="0" y="3479046"/>
                </a:lnTo>
                <a:lnTo>
                  <a:pt x="3916974" y="405504"/>
                </a:lnTo>
                <a:lnTo>
                  <a:pt x="3959456" y="373857"/>
                </a:lnTo>
                <a:cubicBezTo>
                  <a:pt x="4291086" y="139664"/>
                  <a:pt x="4671097" y="17528"/>
                  <a:pt x="5052215" y="1756"/>
                </a:cubicBezTo>
                <a:cubicBezTo>
                  <a:pt x="5091916" y="114"/>
                  <a:pt x="5131627" y="-375"/>
                  <a:pt x="5171297" y="284"/>
                </a:cubicBezTo>
                <a:close/>
              </a:path>
            </a:pathLst>
          </a:custGeom>
          <a:gradFill>
            <a:gsLst>
              <a:gs pos="39000">
                <a:schemeClr val="bg2"/>
              </a:gs>
              <a:gs pos="100000">
                <a:schemeClr val="accent1">
                  <a:lumMod val="60000"/>
                  <a:lumOff val="40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FF32C74-82F4-2A29-889B-EF23CEE6AA4F}"/>
              </a:ext>
            </a:extLst>
          </p:cNvPr>
          <p:cNvSpPr>
            <a:spLocks noGrp="1"/>
          </p:cNvSpPr>
          <p:nvPr>
            <p:ph type="ctrTitle"/>
          </p:nvPr>
        </p:nvSpPr>
        <p:spPr>
          <a:xfrm>
            <a:off x="1066801" y="1122363"/>
            <a:ext cx="6211185" cy="2305246"/>
          </a:xfrm>
        </p:spPr>
        <p:txBody>
          <a:bodyPr anchor="b">
            <a:normAutofit/>
          </a:bodyPr>
          <a:lstStyle>
            <a:lvl1pPr algn="l">
              <a:lnSpc>
                <a:spcPct val="100000"/>
              </a:lnSpc>
              <a:defRPr sz="3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4ACADD6-278F-604C-8A38-BBBAFC6754E8}"/>
              </a:ext>
            </a:extLst>
          </p:cNvPr>
          <p:cNvSpPr>
            <a:spLocks noGrp="1"/>
          </p:cNvSpPr>
          <p:nvPr>
            <p:ph type="subTitle" idx="1"/>
          </p:nvPr>
        </p:nvSpPr>
        <p:spPr>
          <a:xfrm>
            <a:off x="1066802" y="3549048"/>
            <a:ext cx="5029198" cy="1956278"/>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DC43946B-3F5A-C916-B62B-8D5938EA8285}"/>
              </a:ext>
            </a:extLst>
          </p:cNvPr>
          <p:cNvSpPr>
            <a:spLocks noGrp="1"/>
          </p:cNvSpPr>
          <p:nvPr>
            <p:ph type="dt" sz="half" idx="10"/>
          </p:nvPr>
        </p:nvSpPr>
        <p:spPr/>
        <p:txBody>
          <a:bodyPr/>
          <a:lstStyle/>
          <a:p>
            <a:fld id="{1E351CED-465B-40B5-ADCE-957C918F227B}" type="datetimeFigureOut">
              <a:rPr lang="en-US" smtClean="0"/>
              <a:t>7/24/24</a:t>
            </a:fld>
            <a:endParaRPr lang="en-US"/>
          </a:p>
        </p:txBody>
      </p:sp>
      <p:sp>
        <p:nvSpPr>
          <p:cNvPr id="5" name="Footer Placeholder 4">
            <a:extLst>
              <a:ext uri="{FF2B5EF4-FFF2-40B4-BE49-F238E27FC236}">
                <a16:creationId xmlns:a16="http://schemas.microsoft.com/office/drawing/2014/main" id="{5986539F-2DB8-FCDA-C884-9C3CD29B8C4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DAA7B3-5D3B-D493-8F6F-1FEBB8576D62}"/>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34370620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A4769-9A55-AF9B-4CE4-DFA07E711CF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CE45D9E-DBB4-B890-88D5-B4C03599EC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AE15260-1C0B-A965-3114-D7C40D18BDF4}"/>
              </a:ext>
            </a:extLst>
          </p:cNvPr>
          <p:cNvSpPr>
            <a:spLocks noGrp="1"/>
          </p:cNvSpPr>
          <p:nvPr>
            <p:ph type="dt" sz="half" idx="10"/>
          </p:nvPr>
        </p:nvSpPr>
        <p:spPr/>
        <p:txBody>
          <a:bodyPr/>
          <a:lstStyle/>
          <a:p>
            <a:fld id="{1E351CED-465B-40B5-ADCE-957C918F227B}" type="datetimeFigureOut">
              <a:rPr lang="en-US" smtClean="0"/>
              <a:t>7/24/24</a:t>
            </a:fld>
            <a:endParaRPr lang="en-US"/>
          </a:p>
        </p:txBody>
      </p:sp>
      <p:sp>
        <p:nvSpPr>
          <p:cNvPr id="5" name="Footer Placeholder 4">
            <a:extLst>
              <a:ext uri="{FF2B5EF4-FFF2-40B4-BE49-F238E27FC236}">
                <a16:creationId xmlns:a16="http://schemas.microsoft.com/office/drawing/2014/main" id="{19AAF4D1-0334-3F24-69B4-06C7BD7426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8BA76D-3B8B-429D-9B32-54D6A6297C0A}"/>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1636194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D8D9C414-4A2F-78AF-ED60-6130D4C563B3}"/>
              </a:ext>
            </a:extLst>
          </p:cNvPr>
          <p:cNvSpPr/>
          <p:nvPr/>
        </p:nvSpPr>
        <p:spPr>
          <a:xfrm>
            <a:off x="6284115" y="3378954"/>
            <a:ext cx="5907885" cy="3479046"/>
          </a:xfrm>
          <a:custGeom>
            <a:avLst/>
            <a:gdLst>
              <a:gd name="connsiteX0" fmla="*/ 5171297 w 5907885"/>
              <a:gd name="connsiteY0" fmla="*/ 284 h 3479046"/>
              <a:gd name="connsiteX1" fmla="*/ 5813217 w 5907885"/>
              <a:gd name="connsiteY1" fmla="*/ 114238 h 3479046"/>
              <a:gd name="connsiteX2" fmla="*/ 5907885 w 5907885"/>
              <a:gd name="connsiteY2" fmla="*/ 151524 h 3479046"/>
              <a:gd name="connsiteX3" fmla="*/ 5907885 w 5907885"/>
              <a:gd name="connsiteY3" fmla="*/ 3479046 h 3479046"/>
              <a:gd name="connsiteX4" fmla="*/ 0 w 5907885"/>
              <a:gd name="connsiteY4" fmla="*/ 3479046 h 3479046"/>
              <a:gd name="connsiteX5" fmla="*/ 3916974 w 5907885"/>
              <a:gd name="connsiteY5" fmla="*/ 405504 h 3479046"/>
              <a:gd name="connsiteX6" fmla="*/ 3959456 w 5907885"/>
              <a:gd name="connsiteY6" fmla="*/ 373857 h 3479046"/>
              <a:gd name="connsiteX7" fmla="*/ 5052215 w 5907885"/>
              <a:gd name="connsiteY7" fmla="*/ 1756 h 3479046"/>
              <a:gd name="connsiteX8" fmla="*/ 5171297 w 5907885"/>
              <a:gd name="connsiteY8" fmla="*/ 284 h 3479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7885" h="3479046">
                <a:moveTo>
                  <a:pt x="5171297" y="284"/>
                </a:moveTo>
                <a:cubicBezTo>
                  <a:pt x="5389485" y="3908"/>
                  <a:pt x="5606422" y="42249"/>
                  <a:pt x="5813217" y="114238"/>
                </a:cubicBezTo>
                <a:lnTo>
                  <a:pt x="5907885" y="151524"/>
                </a:lnTo>
                <a:lnTo>
                  <a:pt x="5907885" y="3479046"/>
                </a:lnTo>
                <a:lnTo>
                  <a:pt x="0" y="3479046"/>
                </a:lnTo>
                <a:lnTo>
                  <a:pt x="3916974" y="405504"/>
                </a:lnTo>
                <a:lnTo>
                  <a:pt x="3959456" y="373857"/>
                </a:lnTo>
                <a:cubicBezTo>
                  <a:pt x="4291086" y="139664"/>
                  <a:pt x="4671097" y="17528"/>
                  <a:pt x="5052215" y="1756"/>
                </a:cubicBezTo>
                <a:cubicBezTo>
                  <a:pt x="5091916" y="114"/>
                  <a:pt x="5131627" y="-375"/>
                  <a:pt x="5171297" y="284"/>
                </a:cubicBezTo>
                <a:close/>
              </a:path>
            </a:pathLst>
          </a:custGeom>
          <a:gradFill>
            <a:gsLst>
              <a:gs pos="23000">
                <a:schemeClr val="bg2"/>
              </a:gs>
              <a:gs pos="100000">
                <a:schemeClr val="accent1">
                  <a:lumMod val="60000"/>
                  <a:lumOff val="4000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13410AE4-7FC7-589E-B6D3-0DA7B5FC5CE3}"/>
              </a:ext>
            </a:extLst>
          </p:cNvPr>
          <p:cNvSpPr/>
          <p:nvPr/>
        </p:nvSpPr>
        <p:spPr>
          <a:xfrm flipH="1" flipV="1">
            <a:off x="0" y="0"/>
            <a:ext cx="2923855" cy="1479128"/>
          </a:xfrm>
          <a:custGeom>
            <a:avLst/>
            <a:gdLst>
              <a:gd name="connsiteX0" fmla="*/ 2923855 w 2923855"/>
              <a:gd name="connsiteY0" fmla="*/ 1479128 h 1479128"/>
              <a:gd name="connsiteX1" fmla="*/ 0 w 2923855"/>
              <a:gd name="connsiteY1" fmla="*/ 1479128 h 1479128"/>
              <a:gd name="connsiteX2" fmla="*/ 1368245 w 2923855"/>
              <a:gd name="connsiteY2" fmla="*/ 405504 h 1479128"/>
              <a:gd name="connsiteX3" fmla="*/ 1410727 w 2923855"/>
              <a:gd name="connsiteY3" fmla="*/ 373857 h 1479128"/>
              <a:gd name="connsiteX4" fmla="*/ 2503486 w 2923855"/>
              <a:gd name="connsiteY4" fmla="*/ 1756 h 1479128"/>
              <a:gd name="connsiteX5" fmla="*/ 2622568 w 2923855"/>
              <a:gd name="connsiteY5" fmla="*/ 284 h 1479128"/>
              <a:gd name="connsiteX6" fmla="*/ 2785835 w 2923855"/>
              <a:gd name="connsiteY6" fmla="*/ 9494 h 1479128"/>
              <a:gd name="connsiteX7" fmla="*/ 2923855 w 2923855"/>
              <a:gd name="connsiteY7" fmla="*/ 28352 h 1479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3855" h="1479128">
                <a:moveTo>
                  <a:pt x="2923855" y="1479128"/>
                </a:moveTo>
                <a:lnTo>
                  <a:pt x="0" y="1479128"/>
                </a:lnTo>
                <a:lnTo>
                  <a:pt x="1368245" y="405504"/>
                </a:lnTo>
                <a:lnTo>
                  <a:pt x="1410727" y="373857"/>
                </a:lnTo>
                <a:cubicBezTo>
                  <a:pt x="1742357" y="139664"/>
                  <a:pt x="2122368" y="17528"/>
                  <a:pt x="2503486" y="1756"/>
                </a:cubicBezTo>
                <a:cubicBezTo>
                  <a:pt x="2543187" y="114"/>
                  <a:pt x="2582898" y="-375"/>
                  <a:pt x="2622568" y="284"/>
                </a:cubicBezTo>
                <a:cubicBezTo>
                  <a:pt x="2677115" y="1190"/>
                  <a:pt x="2731584" y="4266"/>
                  <a:pt x="2785835" y="9494"/>
                </a:cubicBezTo>
                <a:lnTo>
                  <a:pt x="2923855" y="28352"/>
                </a:lnTo>
                <a:close/>
              </a:path>
            </a:pathLst>
          </a:custGeom>
          <a:gradFill>
            <a:gsLst>
              <a:gs pos="33000">
                <a:schemeClr val="bg2"/>
              </a:gs>
              <a:gs pos="100000">
                <a:schemeClr val="accent1">
                  <a:lumMod val="60000"/>
                  <a:lumOff val="4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B381CBD-08D9-3C9A-7620-24F2D6404893}"/>
              </a:ext>
            </a:extLst>
          </p:cNvPr>
          <p:cNvSpPr>
            <a:spLocks noGrp="1"/>
          </p:cNvSpPr>
          <p:nvPr>
            <p:ph type="title"/>
          </p:nvPr>
        </p:nvSpPr>
        <p:spPr>
          <a:xfrm>
            <a:off x="1066800" y="1709738"/>
            <a:ext cx="6455434" cy="2981274"/>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D5AE2B-1716-CEEC-73F8-E81F59192562}"/>
              </a:ext>
            </a:extLst>
          </p:cNvPr>
          <p:cNvSpPr>
            <a:spLocks noGrp="1"/>
          </p:cNvSpPr>
          <p:nvPr>
            <p:ph type="body" idx="1"/>
          </p:nvPr>
        </p:nvSpPr>
        <p:spPr>
          <a:xfrm>
            <a:off x="1066800" y="4759252"/>
            <a:ext cx="5397260" cy="955748"/>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5CF3052-6EE8-979F-04FB-1B8DF81F29B9}"/>
              </a:ext>
            </a:extLst>
          </p:cNvPr>
          <p:cNvSpPr>
            <a:spLocks noGrp="1"/>
          </p:cNvSpPr>
          <p:nvPr>
            <p:ph type="dt" sz="half" idx="10"/>
          </p:nvPr>
        </p:nvSpPr>
        <p:spPr/>
        <p:txBody>
          <a:bodyPr/>
          <a:lstStyle/>
          <a:p>
            <a:fld id="{1E351CED-465B-40B5-ADCE-957C918F227B}" type="datetimeFigureOut">
              <a:rPr lang="en-US" smtClean="0"/>
              <a:t>7/24/24</a:t>
            </a:fld>
            <a:endParaRPr lang="en-US"/>
          </a:p>
        </p:txBody>
      </p:sp>
      <p:sp>
        <p:nvSpPr>
          <p:cNvPr id="5" name="Footer Placeholder 4">
            <a:extLst>
              <a:ext uri="{FF2B5EF4-FFF2-40B4-BE49-F238E27FC236}">
                <a16:creationId xmlns:a16="http://schemas.microsoft.com/office/drawing/2014/main" id="{7D986285-161A-6869-27C2-0A159C2344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7ED64F-5DAB-238D-C34A-1DCCB12221DD}"/>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11330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F484D0-7460-7B08-F1EE-96EABE40212A}"/>
              </a:ext>
            </a:extLst>
          </p:cNvPr>
          <p:cNvSpPr>
            <a:spLocks noGrp="1"/>
          </p:cNvSpPr>
          <p:nvPr>
            <p:ph type="title"/>
          </p:nvPr>
        </p:nvSpPr>
        <p:spPr>
          <a:xfrm>
            <a:off x="1066799" y="936841"/>
            <a:ext cx="10092477" cy="95366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80B7F9-8ECB-7079-A11E-51D3903E2B1A}"/>
              </a:ext>
            </a:extLst>
          </p:cNvPr>
          <p:cNvSpPr>
            <a:spLocks noGrp="1"/>
          </p:cNvSpPr>
          <p:nvPr>
            <p:ph sz="half" idx="1"/>
          </p:nvPr>
        </p:nvSpPr>
        <p:spPr>
          <a:xfrm>
            <a:off x="1066800" y="2117341"/>
            <a:ext cx="4809482" cy="37601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4E97161-CAF5-CA48-D814-7ACD43AB99E1}"/>
              </a:ext>
            </a:extLst>
          </p:cNvPr>
          <p:cNvSpPr>
            <a:spLocks noGrp="1"/>
          </p:cNvSpPr>
          <p:nvPr>
            <p:ph sz="half" idx="2"/>
          </p:nvPr>
        </p:nvSpPr>
        <p:spPr>
          <a:xfrm>
            <a:off x="6349795" y="2117341"/>
            <a:ext cx="4809482" cy="37601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23BD680-4E7A-5155-3CAE-6BD44EE8BA83}"/>
              </a:ext>
            </a:extLst>
          </p:cNvPr>
          <p:cNvSpPr>
            <a:spLocks noGrp="1"/>
          </p:cNvSpPr>
          <p:nvPr>
            <p:ph type="dt" sz="half" idx="10"/>
          </p:nvPr>
        </p:nvSpPr>
        <p:spPr/>
        <p:txBody>
          <a:bodyPr/>
          <a:lstStyle/>
          <a:p>
            <a:fld id="{1E351CED-465B-40B5-ADCE-957C918F227B}" type="datetimeFigureOut">
              <a:rPr lang="en-US" smtClean="0"/>
              <a:t>7/24/24</a:t>
            </a:fld>
            <a:endParaRPr lang="en-US"/>
          </a:p>
        </p:txBody>
      </p:sp>
      <p:sp>
        <p:nvSpPr>
          <p:cNvPr id="6" name="Footer Placeholder 5">
            <a:extLst>
              <a:ext uri="{FF2B5EF4-FFF2-40B4-BE49-F238E27FC236}">
                <a16:creationId xmlns:a16="http://schemas.microsoft.com/office/drawing/2014/main" id="{4F6A152D-EFF2-B3AA-3F25-14E1136734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BD6032-FD7A-BFFD-9BE5-48EDBEFBD147}"/>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36955573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47F4D-4855-340E-03F3-4860885EC671}"/>
              </a:ext>
            </a:extLst>
          </p:cNvPr>
          <p:cNvSpPr>
            <a:spLocks noGrp="1"/>
          </p:cNvSpPr>
          <p:nvPr>
            <p:ph type="title"/>
          </p:nvPr>
        </p:nvSpPr>
        <p:spPr>
          <a:xfrm>
            <a:off x="1066800" y="963283"/>
            <a:ext cx="10096500" cy="916004"/>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3CEB472-7426-C288-B5F6-0A1232DCED65}"/>
              </a:ext>
            </a:extLst>
          </p:cNvPr>
          <p:cNvSpPr>
            <a:spLocks noGrp="1"/>
          </p:cNvSpPr>
          <p:nvPr>
            <p:ph type="body" idx="1"/>
          </p:nvPr>
        </p:nvSpPr>
        <p:spPr>
          <a:xfrm>
            <a:off x="1066801" y="1879287"/>
            <a:ext cx="4739628" cy="582117"/>
          </a:xfrm>
        </p:spPr>
        <p:txBody>
          <a:bodyPr anchor="b">
            <a:noAutofit/>
          </a:bodyPr>
          <a:lstStyle>
            <a:lvl1pPr marL="0" indent="0">
              <a:buNone/>
              <a:defRPr sz="1400" b="1" cap="all" spc="25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194F9C-B6FA-97C3-F618-0CF956CB53B2}"/>
              </a:ext>
            </a:extLst>
          </p:cNvPr>
          <p:cNvSpPr>
            <a:spLocks noGrp="1"/>
          </p:cNvSpPr>
          <p:nvPr>
            <p:ph sz="half" idx="2"/>
          </p:nvPr>
        </p:nvSpPr>
        <p:spPr>
          <a:xfrm>
            <a:off x="1066801" y="2505075"/>
            <a:ext cx="4739628" cy="33896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8F5665C-7910-AFA2-350F-42C06ED5AF47}"/>
              </a:ext>
            </a:extLst>
          </p:cNvPr>
          <p:cNvSpPr>
            <a:spLocks noGrp="1"/>
          </p:cNvSpPr>
          <p:nvPr>
            <p:ph type="body" sz="quarter" idx="3"/>
          </p:nvPr>
        </p:nvSpPr>
        <p:spPr>
          <a:xfrm>
            <a:off x="6400330" y="1879287"/>
            <a:ext cx="4762970" cy="582117"/>
          </a:xfrm>
        </p:spPr>
        <p:txBody>
          <a:bodyPr anchor="b">
            <a:noAutofit/>
          </a:bodyPr>
          <a:lstStyle>
            <a:lvl1pPr marL="0" indent="0">
              <a:buNone/>
              <a:defRPr sz="1400" b="1" cap="all" spc="25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D71352E-1DE0-F0CD-6F81-1D8FF59C2B0D}"/>
              </a:ext>
            </a:extLst>
          </p:cNvPr>
          <p:cNvSpPr>
            <a:spLocks noGrp="1"/>
          </p:cNvSpPr>
          <p:nvPr>
            <p:ph sz="quarter" idx="4"/>
          </p:nvPr>
        </p:nvSpPr>
        <p:spPr>
          <a:xfrm>
            <a:off x="6400330" y="2505075"/>
            <a:ext cx="4762970" cy="33896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D38F7E4-7D9E-4736-3269-4F0C46996125}"/>
              </a:ext>
            </a:extLst>
          </p:cNvPr>
          <p:cNvSpPr>
            <a:spLocks noGrp="1"/>
          </p:cNvSpPr>
          <p:nvPr>
            <p:ph type="dt" sz="half" idx="10"/>
          </p:nvPr>
        </p:nvSpPr>
        <p:spPr/>
        <p:txBody>
          <a:bodyPr/>
          <a:lstStyle/>
          <a:p>
            <a:fld id="{1E351CED-465B-40B5-ADCE-957C918F227B}" type="datetimeFigureOut">
              <a:rPr lang="en-US" smtClean="0"/>
              <a:t>7/24/24</a:t>
            </a:fld>
            <a:endParaRPr lang="en-US"/>
          </a:p>
        </p:txBody>
      </p:sp>
      <p:sp>
        <p:nvSpPr>
          <p:cNvPr id="8" name="Footer Placeholder 7">
            <a:extLst>
              <a:ext uri="{FF2B5EF4-FFF2-40B4-BE49-F238E27FC236}">
                <a16:creationId xmlns:a16="http://schemas.microsoft.com/office/drawing/2014/main" id="{218386CF-9A84-8D2A-BC47-C951DD99492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980844D-FE1F-49E7-3BBD-527FB72ECD1D}"/>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368820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F691C-93A5-1364-00A9-A470C289F365}"/>
              </a:ext>
            </a:extLst>
          </p:cNvPr>
          <p:cNvSpPr>
            <a:spLocks noGrp="1"/>
          </p:cNvSpPr>
          <p:nvPr>
            <p:ph type="title"/>
          </p:nvPr>
        </p:nvSpPr>
        <p:spPr>
          <a:xfrm>
            <a:off x="1066800" y="1357223"/>
            <a:ext cx="8886884" cy="1043078"/>
          </a:xfrm>
        </p:spPr>
        <p:txBody>
          <a:bodyPr anchor="t"/>
          <a:lstStyle/>
          <a:p>
            <a:r>
              <a:rPr lang="en-US"/>
              <a:t>Click to edit Master title style</a:t>
            </a:r>
            <a:endParaRPr lang="en-US" dirty="0"/>
          </a:p>
        </p:txBody>
      </p:sp>
      <p:sp>
        <p:nvSpPr>
          <p:cNvPr id="3" name="Date Placeholder 2">
            <a:extLst>
              <a:ext uri="{FF2B5EF4-FFF2-40B4-BE49-F238E27FC236}">
                <a16:creationId xmlns:a16="http://schemas.microsoft.com/office/drawing/2014/main" id="{76E055BD-4154-B9D1-0B5B-B1E3A06B6B31}"/>
              </a:ext>
            </a:extLst>
          </p:cNvPr>
          <p:cNvSpPr>
            <a:spLocks noGrp="1"/>
          </p:cNvSpPr>
          <p:nvPr>
            <p:ph type="dt" sz="half" idx="10"/>
          </p:nvPr>
        </p:nvSpPr>
        <p:spPr/>
        <p:txBody>
          <a:bodyPr/>
          <a:lstStyle/>
          <a:p>
            <a:fld id="{1E351CED-465B-40B5-ADCE-957C918F227B}" type="datetimeFigureOut">
              <a:rPr lang="en-US" smtClean="0"/>
              <a:t>7/24/24</a:t>
            </a:fld>
            <a:endParaRPr lang="en-US"/>
          </a:p>
        </p:txBody>
      </p:sp>
      <p:sp>
        <p:nvSpPr>
          <p:cNvPr id="4" name="Footer Placeholder 3">
            <a:extLst>
              <a:ext uri="{FF2B5EF4-FFF2-40B4-BE49-F238E27FC236}">
                <a16:creationId xmlns:a16="http://schemas.microsoft.com/office/drawing/2014/main" id="{0C2A9E4A-03D1-7A8B-233D-014A3248F0B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82CEFC4-D276-DF45-F395-F5BD2EA70114}"/>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36792267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12C0AD-76F4-FCE4-2717-0A9AA4351B6D}"/>
              </a:ext>
            </a:extLst>
          </p:cNvPr>
          <p:cNvSpPr>
            <a:spLocks noGrp="1"/>
          </p:cNvSpPr>
          <p:nvPr>
            <p:ph type="dt" sz="half" idx="10"/>
          </p:nvPr>
        </p:nvSpPr>
        <p:spPr/>
        <p:txBody>
          <a:bodyPr/>
          <a:lstStyle/>
          <a:p>
            <a:fld id="{1E351CED-465B-40B5-ADCE-957C918F227B}" type="datetimeFigureOut">
              <a:rPr lang="en-US" smtClean="0"/>
              <a:t>7/24/24</a:t>
            </a:fld>
            <a:endParaRPr lang="en-US"/>
          </a:p>
        </p:txBody>
      </p:sp>
      <p:sp>
        <p:nvSpPr>
          <p:cNvPr id="3" name="Footer Placeholder 2">
            <a:extLst>
              <a:ext uri="{FF2B5EF4-FFF2-40B4-BE49-F238E27FC236}">
                <a16:creationId xmlns:a16="http://schemas.microsoft.com/office/drawing/2014/main" id="{BE83BB66-3F41-7F1D-5108-B3F679A88E6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FAA6DA0-07AE-4BE4-B82F-7936D0E3E37D}"/>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8756473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BFB75-C953-0BD0-4E2E-717767426228}"/>
              </a:ext>
            </a:extLst>
          </p:cNvPr>
          <p:cNvSpPr>
            <a:spLocks noGrp="1"/>
          </p:cNvSpPr>
          <p:nvPr>
            <p:ph type="title"/>
          </p:nvPr>
        </p:nvSpPr>
        <p:spPr>
          <a:xfrm>
            <a:off x="1066800" y="770626"/>
            <a:ext cx="3705225" cy="1286774"/>
          </a:xfrm>
        </p:spPr>
        <p:txBody>
          <a:bodyPr anchor="b">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8E1AA52-60F3-40F2-673B-5848F4253FF0}"/>
              </a:ext>
            </a:extLst>
          </p:cNvPr>
          <p:cNvSpPr>
            <a:spLocks noGrp="1"/>
          </p:cNvSpPr>
          <p:nvPr>
            <p:ph idx="1"/>
          </p:nvPr>
        </p:nvSpPr>
        <p:spPr>
          <a:xfrm>
            <a:off x="5183188" y="1075426"/>
            <a:ext cx="5980112" cy="476837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0167E8-C561-5A72-AED3-442F66DDEE31}"/>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FDBFED3-7CB3-1B8B-9504-13A121CAD015}"/>
              </a:ext>
            </a:extLst>
          </p:cNvPr>
          <p:cNvSpPr>
            <a:spLocks noGrp="1"/>
          </p:cNvSpPr>
          <p:nvPr>
            <p:ph type="dt" sz="half" idx="10"/>
          </p:nvPr>
        </p:nvSpPr>
        <p:spPr/>
        <p:txBody>
          <a:bodyPr/>
          <a:lstStyle/>
          <a:p>
            <a:fld id="{1E351CED-465B-40B5-ADCE-957C918F227B}" type="datetimeFigureOut">
              <a:rPr lang="en-US" smtClean="0"/>
              <a:t>7/24/24</a:t>
            </a:fld>
            <a:endParaRPr lang="en-US"/>
          </a:p>
        </p:txBody>
      </p:sp>
      <p:sp>
        <p:nvSpPr>
          <p:cNvPr id="6" name="Footer Placeholder 5">
            <a:extLst>
              <a:ext uri="{FF2B5EF4-FFF2-40B4-BE49-F238E27FC236}">
                <a16:creationId xmlns:a16="http://schemas.microsoft.com/office/drawing/2014/main" id="{152456C9-19A0-4441-B1AF-B7AFBF642F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8898EA-84CC-411C-0012-D314953696B9}"/>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12821483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C1E10-1458-2553-05B4-313F7E26D210}"/>
              </a:ext>
            </a:extLst>
          </p:cNvPr>
          <p:cNvSpPr>
            <a:spLocks noGrp="1"/>
          </p:cNvSpPr>
          <p:nvPr>
            <p:ph type="title"/>
          </p:nvPr>
        </p:nvSpPr>
        <p:spPr>
          <a:xfrm>
            <a:off x="1066800" y="782128"/>
            <a:ext cx="3705225" cy="1275272"/>
          </a:xfrm>
        </p:spPr>
        <p:txBody>
          <a:bodyPr anchor="b">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3C0F677-F177-6DED-1920-685B9D9FF254}"/>
              </a:ext>
            </a:extLst>
          </p:cNvPr>
          <p:cNvSpPr>
            <a:spLocks noGrp="1"/>
          </p:cNvSpPr>
          <p:nvPr>
            <p:ph type="pic" idx="1"/>
          </p:nvPr>
        </p:nvSpPr>
        <p:spPr>
          <a:xfrm>
            <a:off x="5183188" y="1143000"/>
            <a:ext cx="5980112" cy="4572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C4D1CB1-2109-480E-8904-4077C94D6E7D}"/>
              </a:ext>
            </a:extLst>
          </p:cNvPr>
          <p:cNvSpPr>
            <a:spLocks noGrp="1"/>
          </p:cNvSpPr>
          <p:nvPr>
            <p:ph type="body" sz="half" idx="2"/>
          </p:nvPr>
        </p:nvSpPr>
        <p:spPr>
          <a:xfrm>
            <a:off x="1066800" y="2057400"/>
            <a:ext cx="3705225" cy="36576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B0DB38-7CB9-2140-BC21-6D2E7DD0B6B5}"/>
              </a:ext>
            </a:extLst>
          </p:cNvPr>
          <p:cNvSpPr>
            <a:spLocks noGrp="1"/>
          </p:cNvSpPr>
          <p:nvPr>
            <p:ph type="dt" sz="half" idx="10"/>
          </p:nvPr>
        </p:nvSpPr>
        <p:spPr/>
        <p:txBody>
          <a:bodyPr/>
          <a:lstStyle/>
          <a:p>
            <a:fld id="{1E351CED-465B-40B5-ADCE-957C918F227B}" type="datetimeFigureOut">
              <a:rPr lang="en-US" smtClean="0"/>
              <a:t>7/24/24</a:t>
            </a:fld>
            <a:endParaRPr lang="en-US"/>
          </a:p>
        </p:txBody>
      </p:sp>
      <p:sp>
        <p:nvSpPr>
          <p:cNvPr id="6" name="Footer Placeholder 5">
            <a:extLst>
              <a:ext uri="{FF2B5EF4-FFF2-40B4-BE49-F238E27FC236}">
                <a16:creationId xmlns:a16="http://schemas.microsoft.com/office/drawing/2014/main" id="{C7B448AD-3B1D-4B5E-CAB9-BB5FD2CDEB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EEF53D-CF5A-87A2-E973-3B8CCDEBAA2B}"/>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838365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50D2E-0561-F284-F89A-AAE3CD09AC24}"/>
              </a:ext>
            </a:extLst>
          </p:cNvPr>
          <p:cNvSpPr>
            <a:spLocks noGrp="1"/>
          </p:cNvSpPr>
          <p:nvPr>
            <p:ph type="title"/>
          </p:nvPr>
        </p:nvSpPr>
        <p:spPr>
          <a:xfrm>
            <a:off x="1066800" y="936841"/>
            <a:ext cx="10239338" cy="953669"/>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2657C4C-16EC-2477-6332-830F53011D33}"/>
              </a:ext>
            </a:extLst>
          </p:cNvPr>
          <p:cNvSpPr>
            <a:spLocks noGrp="1"/>
          </p:cNvSpPr>
          <p:nvPr>
            <p:ph type="body" orient="vert" idx="1"/>
          </p:nvPr>
        </p:nvSpPr>
        <p:spPr>
          <a:xfrm>
            <a:off x="1069848" y="2139696"/>
            <a:ext cx="10239338" cy="367768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B0940D3-6996-1C08-F1AF-87C354657912}"/>
              </a:ext>
            </a:extLst>
          </p:cNvPr>
          <p:cNvSpPr>
            <a:spLocks noGrp="1"/>
          </p:cNvSpPr>
          <p:nvPr>
            <p:ph type="dt" sz="half" idx="10"/>
          </p:nvPr>
        </p:nvSpPr>
        <p:spPr/>
        <p:txBody>
          <a:bodyPr/>
          <a:lstStyle/>
          <a:p>
            <a:fld id="{1E351CED-465B-40B5-ADCE-957C918F227B}" type="datetimeFigureOut">
              <a:rPr lang="en-US" smtClean="0"/>
              <a:t>7/24/24</a:t>
            </a:fld>
            <a:endParaRPr lang="en-US"/>
          </a:p>
        </p:txBody>
      </p:sp>
      <p:sp>
        <p:nvSpPr>
          <p:cNvPr id="5" name="Footer Placeholder 4">
            <a:extLst>
              <a:ext uri="{FF2B5EF4-FFF2-40B4-BE49-F238E27FC236}">
                <a16:creationId xmlns:a16="http://schemas.microsoft.com/office/drawing/2014/main" id="{4C3676C3-588F-B636-8CE0-AA2CBFBCE9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8CEF8A9-EB1E-B344-A4B8-B58D0633630B}"/>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6049500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DEF3A28-33E4-2796-AE7A-1234569F5CE0}"/>
              </a:ext>
            </a:extLst>
          </p:cNvPr>
          <p:cNvSpPr>
            <a:spLocks noGrp="1"/>
          </p:cNvSpPr>
          <p:nvPr>
            <p:ph type="title" orient="vert"/>
          </p:nvPr>
        </p:nvSpPr>
        <p:spPr>
          <a:xfrm>
            <a:off x="8844950" y="1081177"/>
            <a:ext cx="2508849" cy="4633823"/>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A6D185FC-2BBB-E997-A5CD-F2C6CF6B7C68}"/>
              </a:ext>
            </a:extLst>
          </p:cNvPr>
          <p:cNvSpPr>
            <a:spLocks noGrp="1"/>
          </p:cNvSpPr>
          <p:nvPr>
            <p:ph type="body" orient="vert" idx="1"/>
          </p:nvPr>
        </p:nvSpPr>
        <p:spPr>
          <a:xfrm>
            <a:off x="1066800" y="1081177"/>
            <a:ext cx="7505700" cy="4633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E314B3C-96CD-071C-C2AD-2C7E04F819C0}"/>
              </a:ext>
            </a:extLst>
          </p:cNvPr>
          <p:cNvSpPr>
            <a:spLocks noGrp="1"/>
          </p:cNvSpPr>
          <p:nvPr>
            <p:ph type="dt" sz="half" idx="10"/>
          </p:nvPr>
        </p:nvSpPr>
        <p:spPr/>
        <p:txBody>
          <a:bodyPr/>
          <a:lstStyle/>
          <a:p>
            <a:fld id="{1E351CED-465B-40B5-ADCE-957C918F227B}" type="datetimeFigureOut">
              <a:rPr lang="en-US" smtClean="0"/>
              <a:t>7/24/24</a:t>
            </a:fld>
            <a:endParaRPr lang="en-US"/>
          </a:p>
        </p:txBody>
      </p:sp>
      <p:sp>
        <p:nvSpPr>
          <p:cNvPr id="5" name="Footer Placeholder 4">
            <a:extLst>
              <a:ext uri="{FF2B5EF4-FFF2-40B4-BE49-F238E27FC236}">
                <a16:creationId xmlns:a16="http://schemas.microsoft.com/office/drawing/2014/main" id="{F5AA2B04-F5E0-C5A3-C77D-6AE9A9E913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6155BC2-C712-C4A4-50EC-E10D88344310}"/>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3656142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21F4A25-A386-9574-775C-E5E5F9FC352A}"/>
              </a:ext>
            </a:extLst>
          </p:cNvPr>
          <p:cNvSpPr>
            <a:spLocks noGrp="1"/>
          </p:cNvSpPr>
          <p:nvPr>
            <p:ph type="title"/>
          </p:nvPr>
        </p:nvSpPr>
        <p:spPr>
          <a:xfrm>
            <a:off x="1066800" y="936841"/>
            <a:ext cx="8886884" cy="953669"/>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F7885F-2B7B-74DB-9996-E0ACEBC9DB25}"/>
              </a:ext>
            </a:extLst>
          </p:cNvPr>
          <p:cNvSpPr>
            <a:spLocks noGrp="1"/>
          </p:cNvSpPr>
          <p:nvPr>
            <p:ph type="body" idx="1"/>
          </p:nvPr>
        </p:nvSpPr>
        <p:spPr>
          <a:xfrm>
            <a:off x="1069848" y="2139696"/>
            <a:ext cx="8883836" cy="36776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804F519-BA47-2B81-CC1C-7E1F119EC69E}"/>
              </a:ext>
            </a:extLst>
          </p:cNvPr>
          <p:cNvSpPr>
            <a:spLocks noGrp="1"/>
          </p:cNvSpPr>
          <p:nvPr>
            <p:ph type="dt" sz="half" idx="2"/>
          </p:nvPr>
        </p:nvSpPr>
        <p:spPr>
          <a:xfrm rot="5400000">
            <a:off x="10477379" y="4629744"/>
            <a:ext cx="2653508" cy="365125"/>
          </a:xfrm>
          <a:prstGeom prst="rect">
            <a:avLst/>
          </a:prstGeom>
        </p:spPr>
        <p:txBody>
          <a:bodyPr vert="horz" lIns="91440" tIns="45720" rIns="91440" bIns="45720" rtlCol="0" anchor="ctr"/>
          <a:lstStyle>
            <a:lvl1pPr algn="r">
              <a:defRPr sz="900">
                <a:solidFill>
                  <a:schemeClr val="tx1"/>
                </a:solidFill>
              </a:defRPr>
            </a:lvl1pPr>
          </a:lstStyle>
          <a:p>
            <a:fld id="{1E351CED-465B-40B5-ADCE-957C918F227B}" type="datetimeFigureOut">
              <a:rPr lang="en-US" smtClean="0"/>
              <a:t>7/24/24</a:t>
            </a:fld>
            <a:endParaRPr lang="en-US"/>
          </a:p>
        </p:txBody>
      </p:sp>
      <p:sp>
        <p:nvSpPr>
          <p:cNvPr id="5" name="Footer Placeholder 4">
            <a:extLst>
              <a:ext uri="{FF2B5EF4-FFF2-40B4-BE49-F238E27FC236}">
                <a16:creationId xmlns:a16="http://schemas.microsoft.com/office/drawing/2014/main" id="{BE952D7B-C352-1630-4C3D-7D5983C04D4A}"/>
              </a:ext>
            </a:extLst>
          </p:cNvPr>
          <p:cNvSpPr>
            <a:spLocks noGrp="1"/>
          </p:cNvSpPr>
          <p:nvPr>
            <p:ph type="ftr" sz="quarter" idx="3"/>
          </p:nvPr>
        </p:nvSpPr>
        <p:spPr>
          <a:xfrm>
            <a:off x="8610602" y="6318446"/>
            <a:ext cx="2743198" cy="365125"/>
          </a:xfrm>
          <a:prstGeom prst="rect">
            <a:avLst/>
          </a:prstGeom>
        </p:spPr>
        <p:txBody>
          <a:bodyPr vert="horz" lIns="91440" tIns="45720" rIns="91440" bIns="45720" rtlCol="0" anchor="ctr"/>
          <a:lstStyle>
            <a:lvl1pPr algn="r">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F96E04F0-DF9B-480B-CC46-BAE7A81FB7E6}"/>
              </a:ext>
            </a:extLst>
          </p:cNvPr>
          <p:cNvSpPr>
            <a:spLocks noGrp="1"/>
          </p:cNvSpPr>
          <p:nvPr>
            <p:ph type="sldNum" sz="quarter" idx="4"/>
          </p:nvPr>
        </p:nvSpPr>
        <p:spPr>
          <a:xfrm>
            <a:off x="11353800" y="6318446"/>
            <a:ext cx="615696" cy="365125"/>
          </a:xfrm>
          <a:prstGeom prst="rect">
            <a:avLst/>
          </a:prstGeom>
        </p:spPr>
        <p:txBody>
          <a:bodyPr vert="horz" lIns="91440" tIns="45720" rIns="91440" bIns="45720" rtlCol="0" anchor="ctr"/>
          <a:lstStyle>
            <a:lvl1pPr algn="r">
              <a:defRPr sz="1600" b="1">
                <a:solidFill>
                  <a:schemeClr val="tx1"/>
                </a:solidFill>
              </a:defRPr>
            </a:lvl1pPr>
          </a:lstStyle>
          <a:p>
            <a:fld id="{5A33CB2A-1702-4C1D-9CC4-8D472D39F19E}" type="slidenum">
              <a:rPr lang="en-US" smtClean="0"/>
              <a:t>‹#›</a:t>
            </a:fld>
            <a:endParaRPr lang="en-US"/>
          </a:p>
        </p:txBody>
      </p:sp>
    </p:spTree>
    <p:extLst>
      <p:ext uri="{BB962C8B-B14F-4D97-AF65-F5344CB8AC3E}">
        <p14:creationId xmlns:p14="http://schemas.microsoft.com/office/powerpoint/2010/main" val="3278612214"/>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548640" indent="-228600" algn="l" defTabSz="914400" rtl="0" eaLnBrk="1" latinLnBrk="0" hangingPunct="1">
        <a:lnSpc>
          <a:spcPct val="120000"/>
        </a:lnSpc>
        <a:spcBef>
          <a:spcPts val="500"/>
        </a:spcBef>
        <a:buFont typeface="Neue Haas Grotesk Text Pro" panose="020B0504020202020204" pitchFamily="34" charset="0"/>
        <a:buChar char="–"/>
        <a:defRPr sz="1600" kern="1200">
          <a:solidFill>
            <a:schemeClr val="tx1"/>
          </a:solidFill>
          <a:latin typeface="+mn-lt"/>
          <a:ea typeface="+mn-ea"/>
          <a:cs typeface="+mn-cs"/>
        </a:defRPr>
      </a:lvl2pPr>
      <a:lvl3pPr marL="7772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Neue Haas Grotesk Text Pro" panose="020B0504020202020204" pitchFamily="34" charset="0"/>
        <a:buChar char="–"/>
        <a:defRPr sz="1200" kern="1200">
          <a:solidFill>
            <a:schemeClr val="tx1"/>
          </a:solidFill>
          <a:latin typeface="+mn-lt"/>
          <a:ea typeface="+mn-ea"/>
          <a:cs typeface="+mn-cs"/>
        </a:defRPr>
      </a:lvl4pPr>
      <a:lvl5pPr marL="109728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3.sv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CAA37442-EAE9-6CFC-AC74-44222B37FA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oloured pencils inside a pencil holder which is on top of a wood table">
            <a:extLst>
              <a:ext uri="{FF2B5EF4-FFF2-40B4-BE49-F238E27FC236}">
                <a16:creationId xmlns:a16="http://schemas.microsoft.com/office/drawing/2014/main" id="{EDA97980-C363-595A-01F6-35D692DAB1C3}"/>
              </a:ext>
            </a:extLst>
          </p:cNvPr>
          <p:cNvPicPr>
            <a:picLocks noChangeAspect="1"/>
          </p:cNvPicPr>
          <p:nvPr/>
        </p:nvPicPr>
        <p:blipFill>
          <a:blip r:embed="rId2"/>
          <a:srcRect t="15730"/>
          <a:stretch/>
        </p:blipFill>
        <p:spPr>
          <a:xfrm>
            <a:off x="9" y="-1119"/>
            <a:ext cx="12191982" cy="6859119"/>
          </a:xfrm>
          <a:prstGeom prst="rect">
            <a:avLst/>
          </a:prstGeom>
        </p:spPr>
      </p:pic>
      <p:sp>
        <p:nvSpPr>
          <p:cNvPr id="18" name="Rectangle 17">
            <a:extLst>
              <a:ext uri="{FF2B5EF4-FFF2-40B4-BE49-F238E27FC236}">
                <a16:creationId xmlns:a16="http://schemas.microsoft.com/office/drawing/2014/main" id="{54117A24-9D5E-A791-A2F4-8C81AC603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60265" y="-960268"/>
            <a:ext cx="6857998" cy="8778533"/>
          </a:xfrm>
          <a:prstGeom prst="rect">
            <a:avLst/>
          </a:prstGeom>
          <a:gradFill>
            <a:gsLst>
              <a:gs pos="0">
                <a:srgbClr val="000000">
                  <a:alpha val="0"/>
                </a:srgbClr>
              </a:gs>
              <a:gs pos="56000">
                <a:srgbClr val="000000">
                  <a:alpha val="58000"/>
                </a:srgbClr>
              </a:gs>
              <a:gs pos="100000">
                <a:srgbClr val="000000">
                  <a:alpha val="51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24119E-F205-0669-1167-8E5B72D50FDF}"/>
              </a:ext>
            </a:extLst>
          </p:cNvPr>
          <p:cNvSpPr>
            <a:spLocks noGrp="1"/>
          </p:cNvSpPr>
          <p:nvPr>
            <p:ph type="ctrTitle"/>
          </p:nvPr>
        </p:nvSpPr>
        <p:spPr>
          <a:xfrm>
            <a:off x="1066802" y="1122363"/>
            <a:ext cx="5029198" cy="2305246"/>
          </a:xfrm>
        </p:spPr>
        <p:txBody>
          <a:bodyPr>
            <a:normAutofit/>
          </a:bodyPr>
          <a:lstStyle/>
          <a:p>
            <a:r>
              <a:rPr lang="en-GB" dirty="0">
                <a:solidFill>
                  <a:srgbClr val="FFFFFF"/>
                </a:solidFill>
              </a:rPr>
              <a:t>Managing People</a:t>
            </a:r>
          </a:p>
        </p:txBody>
      </p:sp>
      <p:sp>
        <p:nvSpPr>
          <p:cNvPr id="3" name="Subtitle 2">
            <a:extLst>
              <a:ext uri="{FF2B5EF4-FFF2-40B4-BE49-F238E27FC236}">
                <a16:creationId xmlns:a16="http://schemas.microsoft.com/office/drawing/2014/main" id="{EDF3E60B-B5B6-BD46-6A7B-9D24162EA81B}"/>
              </a:ext>
            </a:extLst>
          </p:cNvPr>
          <p:cNvSpPr>
            <a:spLocks noGrp="1"/>
          </p:cNvSpPr>
          <p:nvPr>
            <p:ph type="subTitle" idx="1"/>
          </p:nvPr>
        </p:nvSpPr>
        <p:spPr>
          <a:xfrm>
            <a:off x="1078897" y="3368285"/>
            <a:ext cx="5029198" cy="1956278"/>
          </a:xfrm>
        </p:spPr>
        <p:txBody>
          <a:bodyPr>
            <a:normAutofit/>
          </a:bodyPr>
          <a:lstStyle/>
          <a:p>
            <a:pPr marL="342900" indent="-342900">
              <a:buFont typeface="Arial" panose="020B0604020202020204" pitchFamily="34" charset="0"/>
              <a:buChar char="•"/>
            </a:pPr>
            <a:r>
              <a:rPr lang="en-GB" dirty="0">
                <a:solidFill>
                  <a:srgbClr val="FFFFFF"/>
                </a:solidFill>
              </a:rPr>
              <a:t>LCBB5004 Component 1</a:t>
            </a:r>
          </a:p>
          <a:p>
            <a:r>
              <a:rPr lang="en-US" sz="1800" b="1" kern="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Student name: Cristina Elena Negoita</a:t>
            </a:r>
            <a:endParaRPr lang="en-GB" sz="1800" kern="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r>
              <a:rPr lang="en-US" sz="1800" b="1" kern="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Student Id number: 2133078</a:t>
            </a:r>
            <a:endParaRPr lang="en-GB" sz="1800" b="1" kern="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r>
              <a:rPr lang="en-GB" sz="1800" b="1" kern="1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Lecturer name: Dr. Samuel </a:t>
            </a:r>
            <a:r>
              <a:rPr lang="en-GB" sz="1800" b="1" kern="100">
                <a:solidFill>
                  <a:schemeClr val="bg1"/>
                </a:solidFill>
                <a:latin typeface="Times New Roman" panose="02020603050405020304" pitchFamily="18" charset="0"/>
                <a:ea typeface="Calibri" panose="020F0502020204030204" pitchFamily="34" charset="0"/>
                <a:cs typeface="Times New Roman" panose="02020603050405020304" pitchFamily="18" charset="0"/>
              </a:rPr>
              <a:t>Abah</a:t>
            </a:r>
            <a:endParaRPr lang="en-GB" sz="1800" kern="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endParaRPr lang="en-GB" dirty="0">
              <a:solidFill>
                <a:srgbClr val="FFFFFF"/>
              </a:solidFill>
            </a:endParaRPr>
          </a:p>
        </p:txBody>
      </p:sp>
      <p:sp>
        <p:nvSpPr>
          <p:cNvPr id="5" name="TextBox 4">
            <a:extLst>
              <a:ext uri="{FF2B5EF4-FFF2-40B4-BE49-F238E27FC236}">
                <a16:creationId xmlns:a16="http://schemas.microsoft.com/office/drawing/2014/main" id="{F039CBAC-A6AB-22F8-68F6-DFB96D90708B}"/>
              </a:ext>
            </a:extLst>
          </p:cNvPr>
          <p:cNvSpPr txBox="1"/>
          <p:nvPr/>
        </p:nvSpPr>
        <p:spPr>
          <a:xfrm>
            <a:off x="5193695" y="2517624"/>
            <a:ext cx="1828800" cy="1828800"/>
          </a:xfrm>
          <a:prstGeom prst="rect">
            <a:avLst/>
          </a:prstGeom>
          <a:noFill/>
        </p:spPr>
        <p:txBody>
          <a:bodyPr wrap="square" rtlCol="0">
            <a:spAutoFit/>
          </a:bodyPr>
          <a:lstStyle/>
          <a:p>
            <a:pPr algn="l"/>
            <a:endParaRPr lang="en-US" dirty="0"/>
          </a:p>
        </p:txBody>
      </p:sp>
    </p:spTree>
    <p:extLst>
      <p:ext uri="{BB962C8B-B14F-4D97-AF65-F5344CB8AC3E}">
        <p14:creationId xmlns:p14="http://schemas.microsoft.com/office/powerpoint/2010/main" val="531172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8C248155-68EB-D74C-5577-DA97D48E35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540000" flipV="1">
            <a:off x="-58916" y="-105868"/>
            <a:ext cx="12309832" cy="7069736"/>
          </a:xfrm>
          <a:custGeom>
            <a:avLst/>
            <a:gdLst>
              <a:gd name="connsiteX0" fmla="*/ 119689 w 12309832"/>
              <a:gd name="connsiteY0" fmla="*/ 7069736 h 7069736"/>
              <a:gd name="connsiteX1" fmla="*/ 12309832 w 12309832"/>
              <a:gd name="connsiteY1" fmla="*/ 6856956 h 7069736"/>
              <a:gd name="connsiteX2" fmla="*/ 12190143 w 12309832"/>
              <a:gd name="connsiteY2" fmla="*/ 0 h 7069736"/>
              <a:gd name="connsiteX3" fmla="*/ 0 w 12309832"/>
              <a:gd name="connsiteY3" fmla="*/ 212780 h 7069736"/>
            </a:gdLst>
            <a:ahLst/>
            <a:cxnLst>
              <a:cxn ang="0">
                <a:pos x="connsiteX0" y="connsiteY0"/>
              </a:cxn>
              <a:cxn ang="0">
                <a:pos x="connsiteX1" y="connsiteY1"/>
              </a:cxn>
              <a:cxn ang="0">
                <a:pos x="connsiteX2" y="connsiteY2"/>
              </a:cxn>
              <a:cxn ang="0">
                <a:pos x="connsiteX3" y="connsiteY3"/>
              </a:cxn>
            </a:cxnLst>
            <a:rect l="l" t="t" r="r" b="b"/>
            <a:pathLst>
              <a:path w="12309832" h="7069736">
                <a:moveTo>
                  <a:pt x="119689" y="7069736"/>
                </a:moveTo>
                <a:lnTo>
                  <a:pt x="12309832" y="6856956"/>
                </a:lnTo>
                <a:lnTo>
                  <a:pt x="12190143" y="0"/>
                </a:lnTo>
                <a:lnTo>
                  <a:pt x="0" y="212780"/>
                </a:lnTo>
                <a:close/>
              </a:path>
            </a:pathLst>
          </a:custGeom>
          <a:gradFill>
            <a:gsLst>
              <a:gs pos="32000">
                <a:schemeClr val="bg2"/>
              </a:gs>
              <a:gs pos="100000">
                <a:schemeClr val="accent1">
                  <a:lumMod val="60000"/>
                  <a:lumOff val="4000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1" name="Rectangle 10">
            <a:extLst>
              <a:ext uri="{FF2B5EF4-FFF2-40B4-BE49-F238E27FC236}">
                <a16:creationId xmlns:a16="http://schemas.microsoft.com/office/drawing/2014/main" id="{D30E628A-07F0-331A-DE0B-CCD7FB90AE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2571" y="734156"/>
            <a:ext cx="10617872" cy="538161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5ADC9F-351E-64FE-B521-9C5BC915D939}"/>
              </a:ext>
            </a:extLst>
          </p:cNvPr>
          <p:cNvSpPr>
            <a:spLocks noGrp="1"/>
          </p:cNvSpPr>
          <p:nvPr>
            <p:ph type="title"/>
          </p:nvPr>
        </p:nvSpPr>
        <p:spPr>
          <a:xfrm>
            <a:off x="1408813" y="2400300"/>
            <a:ext cx="3472729" cy="3031510"/>
          </a:xfrm>
        </p:spPr>
        <p:txBody>
          <a:bodyPr anchor="b">
            <a:normAutofit/>
          </a:bodyPr>
          <a:lstStyle/>
          <a:p>
            <a:r>
              <a:rPr lang="en-GB" sz="2800"/>
              <a:t>Introduction</a:t>
            </a:r>
          </a:p>
        </p:txBody>
      </p:sp>
      <p:graphicFrame>
        <p:nvGraphicFramePr>
          <p:cNvPr id="5" name="Content Placeholder 2">
            <a:extLst>
              <a:ext uri="{FF2B5EF4-FFF2-40B4-BE49-F238E27FC236}">
                <a16:creationId xmlns:a16="http://schemas.microsoft.com/office/drawing/2014/main" id="{C2672727-F8FC-2B23-4A19-E5CB94E9173B}"/>
              </a:ext>
            </a:extLst>
          </p:cNvPr>
          <p:cNvGraphicFramePr>
            <a:graphicFrameLocks noGrp="1"/>
          </p:cNvGraphicFramePr>
          <p:nvPr>
            <p:ph idx="1"/>
            <p:extLst>
              <p:ext uri="{D42A27DB-BD31-4B8C-83A1-F6EECF244321}">
                <p14:modId xmlns:p14="http://schemas.microsoft.com/office/powerpoint/2010/main" val="1678005222"/>
              </p:ext>
            </p:extLst>
          </p:nvPr>
        </p:nvGraphicFramePr>
        <p:xfrm>
          <a:off x="5561463" y="1516186"/>
          <a:ext cx="5169059" cy="39156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196634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E556D-C0F0-0F95-EA96-113F0BD78C87}"/>
              </a:ext>
            </a:extLst>
          </p:cNvPr>
          <p:cNvSpPr>
            <a:spLocks noGrp="1"/>
          </p:cNvSpPr>
          <p:nvPr>
            <p:ph type="title"/>
          </p:nvPr>
        </p:nvSpPr>
        <p:spPr/>
        <p:txBody>
          <a:bodyPr/>
          <a:lstStyle/>
          <a:p>
            <a:r>
              <a:rPr lang="en-GB" dirty="0"/>
              <a:t>Technology in Training and Development</a:t>
            </a:r>
          </a:p>
        </p:txBody>
      </p:sp>
      <p:graphicFrame>
        <p:nvGraphicFramePr>
          <p:cNvPr id="5" name="Content Placeholder 2">
            <a:extLst>
              <a:ext uri="{FF2B5EF4-FFF2-40B4-BE49-F238E27FC236}">
                <a16:creationId xmlns:a16="http://schemas.microsoft.com/office/drawing/2014/main" id="{54F87133-DA15-175C-3EC7-BB6356C09DED}"/>
              </a:ext>
            </a:extLst>
          </p:cNvPr>
          <p:cNvGraphicFramePr>
            <a:graphicFrameLocks noGrp="1"/>
          </p:cNvGraphicFramePr>
          <p:nvPr>
            <p:ph idx="1"/>
          </p:nvPr>
        </p:nvGraphicFramePr>
        <p:xfrm>
          <a:off x="1069848" y="2139696"/>
          <a:ext cx="8883836" cy="3677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7AFA2936-CC7D-B0A1-0FDD-6FB6159F7209}"/>
              </a:ext>
            </a:extLst>
          </p:cNvPr>
          <p:cNvSpPr txBox="1"/>
          <p:nvPr/>
        </p:nvSpPr>
        <p:spPr>
          <a:xfrm>
            <a:off x="8331868" y="6264260"/>
            <a:ext cx="3498742" cy="369332"/>
          </a:xfrm>
          <a:prstGeom prst="rect">
            <a:avLst/>
          </a:prstGeom>
          <a:noFill/>
        </p:spPr>
        <p:txBody>
          <a:bodyPr wrap="square">
            <a:spAutoFit/>
          </a:bodyPr>
          <a:lstStyle/>
          <a:p>
            <a:pPr lvl="0"/>
            <a:r>
              <a:rPr lang="en-GB" dirty="0"/>
              <a:t>Source: (CIPD, 2019)</a:t>
            </a:r>
          </a:p>
        </p:txBody>
      </p:sp>
    </p:spTree>
    <p:extLst>
      <p:ext uri="{BB962C8B-B14F-4D97-AF65-F5344CB8AC3E}">
        <p14:creationId xmlns:p14="http://schemas.microsoft.com/office/powerpoint/2010/main" val="28632498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0300B1B-B85E-D514-C6B4-30126EBBCD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569C509C-DC9F-72A7-2C51-F7F49BF17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4291463" cy="1828798"/>
          </a:xfrm>
          <a:custGeom>
            <a:avLst/>
            <a:gdLst>
              <a:gd name="connsiteX0" fmla="*/ 4291463 w 4291463"/>
              <a:gd name="connsiteY0" fmla="*/ 1828798 h 1828798"/>
              <a:gd name="connsiteX1" fmla="*/ 0 w 4291463"/>
              <a:gd name="connsiteY1" fmla="*/ 1828798 h 1828798"/>
              <a:gd name="connsiteX2" fmla="*/ 1813870 w 4291463"/>
              <a:gd name="connsiteY2" fmla="*/ 405504 h 1828798"/>
              <a:gd name="connsiteX3" fmla="*/ 1856352 w 4291463"/>
              <a:gd name="connsiteY3" fmla="*/ 373857 h 1828798"/>
              <a:gd name="connsiteX4" fmla="*/ 2949111 w 4291463"/>
              <a:gd name="connsiteY4" fmla="*/ 1756 h 1828798"/>
              <a:gd name="connsiteX5" fmla="*/ 3068193 w 4291463"/>
              <a:gd name="connsiteY5" fmla="*/ 284 h 1828798"/>
              <a:gd name="connsiteX6" fmla="*/ 4291186 w 4291463"/>
              <a:gd name="connsiteY6" fmla="*/ 430072 h 1828798"/>
              <a:gd name="connsiteX7" fmla="*/ 4291463 w 4291463"/>
              <a:gd name="connsiteY7" fmla="*/ 430316 h 18287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91463" h="1828798">
                <a:moveTo>
                  <a:pt x="4291463" y="1828798"/>
                </a:moveTo>
                <a:lnTo>
                  <a:pt x="0" y="1828798"/>
                </a:lnTo>
                <a:lnTo>
                  <a:pt x="1813870" y="405504"/>
                </a:lnTo>
                <a:lnTo>
                  <a:pt x="1856352" y="373857"/>
                </a:lnTo>
                <a:cubicBezTo>
                  <a:pt x="2187982" y="139664"/>
                  <a:pt x="2567993" y="17528"/>
                  <a:pt x="2949111" y="1756"/>
                </a:cubicBezTo>
                <a:cubicBezTo>
                  <a:pt x="2988812" y="114"/>
                  <a:pt x="3028523" y="-375"/>
                  <a:pt x="3068193" y="284"/>
                </a:cubicBezTo>
                <a:cubicBezTo>
                  <a:pt x="3504570" y="7531"/>
                  <a:pt x="3935938" y="153650"/>
                  <a:pt x="4291186" y="430072"/>
                </a:cubicBezTo>
                <a:lnTo>
                  <a:pt x="4291463" y="430316"/>
                </a:lnTo>
                <a:close/>
              </a:path>
            </a:pathLst>
          </a:custGeom>
          <a:gradFill>
            <a:gsLst>
              <a:gs pos="32000">
                <a:schemeClr val="bg2"/>
              </a:gs>
              <a:gs pos="100000">
                <a:schemeClr val="accent1">
                  <a:lumMod val="60000"/>
                  <a:lumOff val="40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992F11F5-4650-4EDB-A5A2-609AA63166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000" flipH="1">
            <a:off x="3823340" y="2206019"/>
            <a:ext cx="8404540" cy="4724346"/>
          </a:xfrm>
          <a:custGeom>
            <a:avLst/>
            <a:gdLst>
              <a:gd name="connsiteX0" fmla="*/ 1276386 w 8404540"/>
              <a:gd name="connsiteY0" fmla="*/ 1707 h 4724346"/>
              <a:gd name="connsiteX1" fmla="*/ 46392 w 8404540"/>
              <a:gd name="connsiteY1" fmla="*/ 317762 h 4724346"/>
              <a:gd name="connsiteX2" fmla="*/ 0 w 8404540"/>
              <a:gd name="connsiteY2" fmla="*/ 342953 h 4724346"/>
              <a:gd name="connsiteX3" fmla="*/ 76477 w 8404540"/>
              <a:gd name="connsiteY3" fmla="*/ 4724346 h 4724346"/>
              <a:gd name="connsiteX4" fmla="*/ 8404540 w 8404540"/>
              <a:gd name="connsiteY4" fmla="*/ 4578979 h 4724346"/>
              <a:gd name="connsiteX5" fmla="*/ 3081575 w 8404540"/>
              <a:gd name="connsiteY5" fmla="*/ 550286 h 4724346"/>
              <a:gd name="connsiteX6" fmla="*/ 3019989 w 8404540"/>
              <a:gd name="connsiteY6" fmla="*/ 506058 h 4724346"/>
              <a:gd name="connsiteX7" fmla="*/ 1446842 w 8404540"/>
              <a:gd name="connsiteY7" fmla="*/ 840 h 4724346"/>
              <a:gd name="connsiteX8" fmla="*/ 1276386 w 8404540"/>
              <a:gd name="connsiteY8" fmla="*/ 1707 h 4724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04540" h="4724346">
                <a:moveTo>
                  <a:pt x="1276386" y="1707"/>
                </a:moveTo>
                <a:cubicBezTo>
                  <a:pt x="850714" y="16212"/>
                  <a:pt x="429986" y="123046"/>
                  <a:pt x="46392" y="317762"/>
                </a:cubicBezTo>
                <a:lnTo>
                  <a:pt x="0" y="342953"/>
                </a:lnTo>
                <a:lnTo>
                  <a:pt x="76477" y="4724346"/>
                </a:lnTo>
                <a:lnTo>
                  <a:pt x="8404540" y="4578979"/>
                </a:lnTo>
                <a:lnTo>
                  <a:pt x="3081575" y="550286"/>
                </a:lnTo>
                <a:lnTo>
                  <a:pt x="3019989" y="506058"/>
                </a:lnTo>
                <a:cubicBezTo>
                  <a:pt x="2539541" y="179187"/>
                  <a:pt x="1992657" y="13891"/>
                  <a:pt x="1446842" y="840"/>
                </a:cubicBezTo>
                <a:cubicBezTo>
                  <a:pt x="1389987" y="-519"/>
                  <a:pt x="1333142" y="-227"/>
                  <a:pt x="1276386" y="1707"/>
                </a:cubicBezTo>
                <a:close/>
              </a:path>
            </a:pathLst>
          </a:custGeom>
          <a:gradFill>
            <a:gsLst>
              <a:gs pos="32000">
                <a:schemeClr val="bg2"/>
              </a:gs>
              <a:gs pos="100000">
                <a:schemeClr val="accent1">
                  <a:lumMod val="60000"/>
                  <a:lumOff val="4000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5" name="Rectangle 14">
            <a:extLst>
              <a:ext uri="{FF2B5EF4-FFF2-40B4-BE49-F238E27FC236}">
                <a16:creationId xmlns:a16="http://schemas.microsoft.com/office/drawing/2014/main" id="{0F985F24-A82E-38BB-9E95-B68E0525A4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2571" y="734156"/>
            <a:ext cx="10617872" cy="538161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FDB94C-3CFE-44D8-B768-658F4EF3941E}"/>
              </a:ext>
            </a:extLst>
          </p:cNvPr>
          <p:cNvSpPr>
            <a:spLocks noGrp="1"/>
          </p:cNvSpPr>
          <p:nvPr>
            <p:ph type="title"/>
          </p:nvPr>
        </p:nvSpPr>
        <p:spPr>
          <a:xfrm>
            <a:off x="1263852" y="1143000"/>
            <a:ext cx="3924676" cy="3345995"/>
          </a:xfrm>
        </p:spPr>
        <p:txBody>
          <a:bodyPr anchor="t">
            <a:normAutofit/>
          </a:bodyPr>
          <a:lstStyle/>
          <a:p>
            <a:r>
              <a:rPr lang="en-GB" dirty="0"/>
              <a:t>Technology based Training program</a:t>
            </a:r>
          </a:p>
        </p:txBody>
      </p:sp>
      <p:graphicFrame>
        <p:nvGraphicFramePr>
          <p:cNvPr id="5" name="Content Placeholder 2">
            <a:extLst>
              <a:ext uri="{FF2B5EF4-FFF2-40B4-BE49-F238E27FC236}">
                <a16:creationId xmlns:a16="http://schemas.microsoft.com/office/drawing/2014/main" id="{D0673AA3-063F-AE42-0B8B-C012940AA620}"/>
              </a:ext>
            </a:extLst>
          </p:cNvPr>
          <p:cNvGraphicFramePr>
            <a:graphicFrameLocks noGrp="1"/>
          </p:cNvGraphicFramePr>
          <p:nvPr>
            <p:ph idx="1"/>
            <p:extLst>
              <p:ext uri="{D42A27DB-BD31-4B8C-83A1-F6EECF244321}">
                <p14:modId xmlns:p14="http://schemas.microsoft.com/office/powerpoint/2010/main" val="1584286572"/>
              </p:ext>
            </p:extLst>
          </p:nvPr>
        </p:nvGraphicFramePr>
        <p:xfrm>
          <a:off x="6096000" y="1143000"/>
          <a:ext cx="4771965" cy="457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765177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2AA3712-C5CA-A663-E80E-253CE0930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46054C-00D5-85B1-D0D2-D12382378BC7}"/>
              </a:ext>
            </a:extLst>
          </p:cNvPr>
          <p:cNvSpPr>
            <a:spLocks noGrp="1"/>
          </p:cNvSpPr>
          <p:nvPr>
            <p:ph type="title"/>
          </p:nvPr>
        </p:nvSpPr>
        <p:spPr>
          <a:xfrm>
            <a:off x="1066800" y="1142999"/>
            <a:ext cx="4173416" cy="1257299"/>
          </a:xfrm>
        </p:spPr>
        <p:txBody>
          <a:bodyPr anchor="ctr">
            <a:normAutofit/>
          </a:bodyPr>
          <a:lstStyle/>
          <a:p>
            <a:r>
              <a:rPr lang="en-GB" sz="2500"/>
              <a:t>Benefits of Technology based Training Programs for Employees</a:t>
            </a:r>
          </a:p>
        </p:txBody>
      </p:sp>
      <p:sp>
        <p:nvSpPr>
          <p:cNvPr id="3" name="Content Placeholder 2">
            <a:extLst>
              <a:ext uri="{FF2B5EF4-FFF2-40B4-BE49-F238E27FC236}">
                <a16:creationId xmlns:a16="http://schemas.microsoft.com/office/drawing/2014/main" id="{51222992-86B6-8CCF-24BC-9DDFD4578797}"/>
              </a:ext>
            </a:extLst>
          </p:cNvPr>
          <p:cNvSpPr>
            <a:spLocks noGrp="1"/>
          </p:cNvSpPr>
          <p:nvPr>
            <p:ph idx="1"/>
          </p:nvPr>
        </p:nvSpPr>
        <p:spPr>
          <a:xfrm>
            <a:off x="1066797" y="2736850"/>
            <a:ext cx="4173415" cy="2978152"/>
          </a:xfrm>
          <a:ln>
            <a:solidFill>
              <a:schemeClr val="accent1"/>
            </a:solidFill>
          </a:ln>
        </p:spPr>
        <p:txBody>
          <a:bodyPr>
            <a:normAutofit/>
          </a:bodyPr>
          <a:lstStyle/>
          <a:p>
            <a:r>
              <a:rPr lang="en-GB" sz="1700" dirty="0"/>
              <a:t>Access to diverse learning resources</a:t>
            </a:r>
          </a:p>
          <a:p>
            <a:r>
              <a:rPr lang="en-GB" sz="1700" dirty="0"/>
              <a:t>Self-paced learning opportunities</a:t>
            </a:r>
          </a:p>
          <a:p>
            <a:r>
              <a:rPr lang="en-GB" sz="1700" dirty="0"/>
              <a:t>Interactive and engaging content</a:t>
            </a:r>
          </a:p>
          <a:p>
            <a:r>
              <a:rPr lang="en-GB" sz="1700" dirty="0"/>
              <a:t>Improved retention through multimedia</a:t>
            </a:r>
          </a:p>
          <a:p>
            <a:r>
              <a:rPr lang="en-GB" sz="1700" dirty="0"/>
              <a:t>Opportunities for collaboration and networking</a:t>
            </a:r>
          </a:p>
        </p:txBody>
      </p:sp>
      <p:pic>
        <p:nvPicPr>
          <p:cNvPr id="7" name="Graphic 6" descr="Teacher">
            <a:extLst>
              <a:ext uri="{FF2B5EF4-FFF2-40B4-BE49-F238E27FC236}">
                <a16:creationId xmlns:a16="http://schemas.microsoft.com/office/drawing/2014/main" id="{FFF5827A-01EE-4DCF-7C88-71BB235CAFB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96000" y="935440"/>
            <a:ext cx="4953000" cy="4953000"/>
          </a:xfrm>
          <a:prstGeom prst="rect">
            <a:avLst/>
          </a:prstGeom>
        </p:spPr>
      </p:pic>
    </p:spTree>
    <p:extLst>
      <p:ext uri="{BB962C8B-B14F-4D97-AF65-F5344CB8AC3E}">
        <p14:creationId xmlns:p14="http://schemas.microsoft.com/office/powerpoint/2010/main" val="21555427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0300B1B-B85E-D514-C6B4-30126EBBCD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8C248155-68EB-D74C-5577-DA97D48E35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540000" flipV="1">
            <a:off x="-58916" y="-105868"/>
            <a:ext cx="12309832" cy="7069736"/>
          </a:xfrm>
          <a:custGeom>
            <a:avLst/>
            <a:gdLst>
              <a:gd name="connsiteX0" fmla="*/ 119689 w 12309832"/>
              <a:gd name="connsiteY0" fmla="*/ 7069736 h 7069736"/>
              <a:gd name="connsiteX1" fmla="*/ 12309832 w 12309832"/>
              <a:gd name="connsiteY1" fmla="*/ 6856956 h 7069736"/>
              <a:gd name="connsiteX2" fmla="*/ 12190143 w 12309832"/>
              <a:gd name="connsiteY2" fmla="*/ 0 h 7069736"/>
              <a:gd name="connsiteX3" fmla="*/ 0 w 12309832"/>
              <a:gd name="connsiteY3" fmla="*/ 212780 h 7069736"/>
            </a:gdLst>
            <a:ahLst/>
            <a:cxnLst>
              <a:cxn ang="0">
                <a:pos x="connsiteX0" y="connsiteY0"/>
              </a:cxn>
              <a:cxn ang="0">
                <a:pos x="connsiteX1" y="connsiteY1"/>
              </a:cxn>
              <a:cxn ang="0">
                <a:pos x="connsiteX2" y="connsiteY2"/>
              </a:cxn>
              <a:cxn ang="0">
                <a:pos x="connsiteX3" y="connsiteY3"/>
              </a:cxn>
            </a:cxnLst>
            <a:rect l="l" t="t" r="r" b="b"/>
            <a:pathLst>
              <a:path w="12309832" h="7069736">
                <a:moveTo>
                  <a:pt x="119689" y="7069736"/>
                </a:moveTo>
                <a:lnTo>
                  <a:pt x="12309832" y="6856956"/>
                </a:lnTo>
                <a:lnTo>
                  <a:pt x="12190143" y="0"/>
                </a:lnTo>
                <a:lnTo>
                  <a:pt x="0" y="212780"/>
                </a:lnTo>
                <a:close/>
              </a:path>
            </a:pathLst>
          </a:custGeom>
          <a:gradFill>
            <a:gsLst>
              <a:gs pos="32000">
                <a:schemeClr val="bg2"/>
              </a:gs>
              <a:gs pos="100000">
                <a:schemeClr val="accent1">
                  <a:lumMod val="60000"/>
                  <a:lumOff val="4000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3" name="Rectangle 12">
            <a:extLst>
              <a:ext uri="{FF2B5EF4-FFF2-40B4-BE49-F238E27FC236}">
                <a16:creationId xmlns:a16="http://schemas.microsoft.com/office/drawing/2014/main" id="{D30E628A-07F0-331A-DE0B-CCD7FB90AE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2571" y="734156"/>
            <a:ext cx="10617872" cy="538161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A1B7E0-5881-BAA0-2307-60EBBD070BD5}"/>
              </a:ext>
            </a:extLst>
          </p:cNvPr>
          <p:cNvSpPr>
            <a:spLocks noGrp="1"/>
          </p:cNvSpPr>
          <p:nvPr>
            <p:ph type="title"/>
          </p:nvPr>
        </p:nvSpPr>
        <p:spPr>
          <a:xfrm>
            <a:off x="1327918" y="2061769"/>
            <a:ext cx="3019575" cy="2737375"/>
          </a:xfrm>
        </p:spPr>
        <p:txBody>
          <a:bodyPr anchor="ctr">
            <a:normAutofit/>
          </a:bodyPr>
          <a:lstStyle/>
          <a:p>
            <a:r>
              <a:rPr lang="en-GB" sz="2800" dirty="0"/>
              <a:t>Examples (Employees) </a:t>
            </a:r>
          </a:p>
        </p:txBody>
      </p:sp>
      <p:graphicFrame>
        <p:nvGraphicFramePr>
          <p:cNvPr id="5" name="Content Placeholder 2">
            <a:extLst>
              <a:ext uri="{FF2B5EF4-FFF2-40B4-BE49-F238E27FC236}">
                <a16:creationId xmlns:a16="http://schemas.microsoft.com/office/drawing/2014/main" id="{402F0582-4A51-286D-7902-65962FFE7090}"/>
              </a:ext>
            </a:extLst>
          </p:cNvPr>
          <p:cNvGraphicFramePr>
            <a:graphicFrameLocks noGrp="1"/>
          </p:cNvGraphicFramePr>
          <p:nvPr>
            <p:ph idx="1"/>
            <p:extLst>
              <p:ext uri="{D42A27DB-BD31-4B8C-83A1-F6EECF244321}">
                <p14:modId xmlns:p14="http://schemas.microsoft.com/office/powerpoint/2010/main" val="3382047565"/>
              </p:ext>
            </p:extLst>
          </p:nvPr>
        </p:nvGraphicFramePr>
        <p:xfrm>
          <a:off x="4677295" y="1389163"/>
          <a:ext cx="6109130" cy="40806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6B692DFC-EA03-D4BB-04F7-0CDCE7F4AB0C}"/>
              </a:ext>
            </a:extLst>
          </p:cNvPr>
          <p:cNvSpPr txBox="1"/>
          <p:nvPr/>
        </p:nvSpPr>
        <p:spPr>
          <a:xfrm>
            <a:off x="4347493" y="6220079"/>
            <a:ext cx="6100010" cy="369332"/>
          </a:xfrm>
          <a:prstGeom prst="rect">
            <a:avLst/>
          </a:prstGeom>
          <a:noFill/>
        </p:spPr>
        <p:txBody>
          <a:bodyPr wrap="square">
            <a:spAutoFit/>
          </a:bodyPr>
          <a:lstStyle/>
          <a:p>
            <a:pPr lvl="0"/>
            <a:r>
              <a:rPr lang="en-GB" dirty="0"/>
              <a:t>Source: (</a:t>
            </a:r>
            <a:r>
              <a:rPr lang="en-GB" dirty="0" err="1"/>
              <a:t>Chirillo</a:t>
            </a:r>
            <a:r>
              <a:rPr lang="en-GB" dirty="0"/>
              <a:t> et al., 2023)</a:t>
            </a:r>
          </a:p>
        </p:txBody>
      </p:sp>
    </p:spTree>
    <p:extLst>
      <p:ext uri="{BB962C8B-B14F-4D97-AF65-F5344CB8AC3E}">
        <p14:creationId xmlns:p14="http://schemas.microsoft.com/office/powerpoint/2010/main" val="28254571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8B2BC11-3AA0-8791-5B1B-4172FCB367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A230C116-2D32-8789-37A8-CA3563161F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000" flipH="1">
            <a:off x="629155" y="815904"/>
            <a:ext cx="11603250" cy="6142191"/>
          </a:xfrm>
          <a:custGeom>
            <a:avLst/>
            <a:gdLst>
              <a:gd name="connsiteX0" fmla="*/ 2277921 w 11603250"/>
              <a:gd name="connsiteY0" fmla="*/ 2336 h 6142191"/>
              <a:gd name="connsiteX1" fmla="*/ 137232 w 11603250"/>
              <a:gd name="connsiteY1" fmla="*/ 706954 h 6142191"/>
              <a:gd name="connsiteX2" fmla="*/ 0 w 11603250"/>
              <a:gd name="connsiteY2" fmla="*/ 806570 h 6142191"/>
              <a:gd name="connsiteX3" fmla="*/ 93133 w 11603250"/>
              <a:gd name="connsiteY3" fmla="*/ 6142191 h 6142191"/>
              <a:gd name="connsiteX4" fmla="*/ 11603250 w 11603250"/>
              <a:gd name="connsiteY4" fmla="*/ 5941281 h 6142191"/>
              <a:gd name="connsiteX5" fmla="*/ 4748204 w 11603250"/>
              <a:gd name="connsiteY5" fmla="*/ 753031 h 6142191"/>
              <a:gd name="connsiteX6" fmla="*/ 4663927 w 11603250"/>
              <a:gd name="connsiteY6" fmla="*/ 692507 h 6142191"/>
              <a:gd name="connsiteX7" fmla="*/ 2511178 w 11603250"/>
              <a:gd name="connsiteY7" fmla="*/ 1150 h 6142191"/>
              <a:gd name="connsiteX8" fmla="*/ 2277921 w 11603250"/>
              <a:gd name="connsiteY8" fmla="*/ 2336 h 6142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603250" h="6142191">
                <a:moveTo>
                  <a:pt x="2277921" y="2336"/>
                </a:moveTo>
                <a:cubicBezTo>
                  <a:pt x="1520665" y="28140"/>
                  <a:pt x="774844" y="267470"/>
                  <a:pt x="137232" y="706954"/>
                </a:cubicBezTo>
                <a:lnTo>
                  <a:pt x="0" y="806570"/>
                </a:lnTo>
                <a:lnTo>
                  <a:pt x="93133" y="6142191"/>
                </a:lnTo>
                <a:lnTo>
                  <a:pt x="11603250" y="5941281"/>
                </a:lnTo>
                <a:lnTo>
                  <a:pt x="4748204" y="753031"/>
                </a:lnTo>
                <a:lnTo>
                  <a:pt x="4663927" y="692507"/>
                </a:lnTo>
                <a:cubicBezTo>
                  <a:pt x="4006465" y="245206"/>
                  <a:pt x="3258090" y="19009"/>
                  <a:pt x="2511178" y="1150"/>
                </a:cubicBezTo>
                <a:cubicBezTo>
                  <a:pt x="2433375" y="-711"/>
                  <a:pt x="2355587" y="-310"/>
                  <a:pt x="2277921" y="2336"/>
                </a:cubicBezTo>
                <a:close/>
              </a:path>
            </a:pathLst>
          </a:custGeom>
          <a:gradFill>
            <a:gsLst>
              <a:gs pos="37000">
                <a:schemeClr val="bg2"/>
              </a:gs>
              <a:gs pos="100000">
                <a:schemeClr val="accent1">
                  <a:lumMod val="60000"/>
                  <a:lumOff val="40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68E5837-18BC-9FFC-ABAA-8AA3E88D08C8}"/>
              </a:ext>
            </a:extLst>
          </p:cNvPr>
          <p:cNvSpPr>
            <a:spLocks noGrp="1"/>
          </p:cNvSpPr>
          <p:nvPr>
            <p:ph type="title"/>
          </p:nvPr>
        </p:nvSpPr>
        <p:spPr>
          <a:xfrm>
            <a:off x="1066802" y="1143001"/>
            <a:ext cx="3771330" cy="2285999"/>
          </a:xfrm>
        </p:spPr>
        <p:txBody>
          <a:bodyPr anchor="t">
            <a:normAutofit/>
          </a:bodyPr>
          <a:lstStyle/>
          <a:p>
            <a:r>
              <a:rPr lang="en-GB" dirty="0"/>
              <a:t>Examples (Employees) </a:t>
            </a:r>
          </a:p>
        </p:txBody>
      </p:sp>
      <p:graphicFrame>
        <p:nvGraphicFramePr>
          <p:cNvPr id="5" name="Content Placeholder 2">
            <a:extLst>
              <a:ext uri="{FF2B5EF4-FFF2-40B4-BE49-F238E27FC236}">
                <a16:creationId xmlns:a16="http://schemas.microsoft.com/office/drawing/2014/main" id="{221DAA93-59DA-B197-A645-706958C9AE9B}"/>
              </a:ext>
            </a:extLst>
          </p:cNvPr>
          <p:cNvGraphicFramePr>
            <a:graphicFrameLocks noGrp="1"/>
          </p:cNvGraphicFramePr>
          <p:nvPr>
            <p:ph idx="1"/>
            <p:extLst>
              <p:ext uri="{D42A27DB-BD31-4B8C-83A1-F6EECF244321}">
                <p14:modId xmlns:p14="http://schemas.microsoft.com/office/powerpoint/2010/main" val="960421092"/>
              </p:ext>
            </p:extLst>
          </p:nvPr>
        </p:nvGraphicFramePr>
        <p:xfrm>
          <a:off x="6435744" y="1904515"/>
          <a:ext cx="4613255" cy="38104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446980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08F50-34C0-9831-C104-A88827240753}"/>
              </a:ext>
            </a:extLst>
          </p:cNvPr>
          <p:cNvSpPr>
            <a:spLocks noGrp="1"/>
          </p:cNvSpPr>
          <p:nvPr>
            <p:ph type="title"/>
          </p:nvPr>
        </p:nvSpPr>
        <p:spPr/>
        <p:txBody>
          <a:bodyPr>
            <a:normAutofit/>
          </a:bodyPr>
          <a:lstStyle/>
          <a:p>
            <a:r>
              <a:rPr lang="en-GB" sz="2400" dirty="0"/>
              <a:t>Benefits of Technology based Training programs for Employers</a:t>
            </a:r>
          </a:p>
        </p:txBody>
      </p:sp>
      <p:graphicFrame>
        <p:nvGraphicFramePr>
          <p:cNvPr id="24" name="Content Placeholder 2">
            <a:extLst>
              <a:ext uri="{FF2B5EF4-FFF2-40B4-BE49-F238E27FC236}">
                <a16:creationId xmlns:a16="http://schemas.microsoft.com/office/drawing/2014/main" id="{00C862F0-780E-F8A7-9FB2-8404406ACE8D}"/>
              </a:ext>
            </a:extLst>
          </p:cNvPr>
          <p:cNvGraphicFramePr>
            <a:graphicFrameLocks noGrp="1"/>
          </p:cNvGraphicFramePr>
          <p:nvPr>
            <p:ph idx="1"/>
          </p:nvPr>
        </p:nvGraphicFramePr>
        <p:xfrm>
          <a:off x="1069848" y="2139696"/>
          <a:ext cx="8883836" cy="3677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D251FF65-9232-0CBF-5112-DD8D9F2FF8A8}"/>
              </a:ext>
            </a:extLst>
          </p:cNvPr>
          <p:cNvSpPr txBox="1"/>
          <p:nvPr/>
        </p:nvSpPr>
        <p:spPr>
          <a:xfrm>
            <a:off x="4794584" y="6550223"/>
            <a:ext cx="2833437" cy="307777"/>
          </a:xfrm>
          <a:prstGeom prst="rect">
            <a:avLst/>
          </a:prstGeom>
          <a:noFill/>
        </p:spPr>
        <p:txBody>
          <a:bodyPr wrap="square">
            <a:spAutoFit/>
          </a:bodyPr>
          <a:lstStyle/>
          <a:p>
            <a:r>
              <a:rPr lang="en-GB" sz="1400" b="0" i="0" dirty="0">
                <a:solidFill>
                  <a:srgbClr val="222222"/>
                </a:solidFill>
                <a:effectLst/>
              </a:rPr>
              <a:t>(McLaughlin et al., 2002)</a:t>
            </a:r>
            <a:endParaRPr lang="en-GB" sz="1400" dirty="0"/>
          </a:p>
        </p:txBody>
      </p:sp>
    </p:spTree>
    <p:extLst>
      <p:ext uri="{BB962C8B-B14F-4D97-AF65-F5344CB8AC3E}">
        <p14:creationId xmlns:p14="http://schemas.microsoft.com/office/powerpoint/2010/main" val="39868380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8C248155-68EB-D74C-5577-DA97D48E35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540000" flipV="1">
            <a:off x="-58916" y="-105868"/>
            <a:ext cx="12309832" cy="7069736"/>
          </a:xfrm>
          <a:custGeom>
            <a:avLst/>
            <a:gdLst>
              <a:gd name="connsiteX0" fmla="*/ 119689 w 12309832"/>
              <a:gd name="connsiteY0" fmla="*/ 7069736 h 7069736"/>
              <a:gd name="connsiteX1" fmla="*/ 12309832 w 12309832"/>
              <a:gd name="connsiteY1" fmla="*/ 6856956 h 7069736"/>
              <a:gd name="connsiteX2" fmla="*/ 12190143 w 12309832"/>
              <a:gd name="connsiteY2" fmla="*/ 0 h 7069736"/>
              <a:gd name="connsiteX3" fmla="*/ 0 w 12309832"/>
              <a:gd name="connsiteY3" fmla="*/ 212780 h 7069736"/>
            </a:gdLst>
            <a:ahLst/>
            <a:cxnLst>
              <a:cxn ang="0">
                <a:pos x="connsiteX0" y="connsiteY0"/>
              </a:cxn>
              <a:cxn ang="0">
                <a:pos x="connsiteX1" y="connsiteY1"/>
              </a:cxn>
              <a:cxn ang="0">
                <a:pos x="connsiteX2" y="connsiteY2"/>
              </a:cxn>
              <a:cxn ang="0">
                <a:pos x="connsiteX3" y="connsiteY3"/>
              </a:cxn>
            </a:cxnLst>
            <a:rect l="l" t="t" r="r" b="b"/>
            <a:pathLst>
              <a:path w="12309832" h="7069736">
                <a:moveTo>
                  <a:pt x="119689" y="7069736"/>
                </a:moveTo>
                <a:lnTo>
                  <a:pt x="12309832" y="6856956"/>
                </a:lnTo>
                <a:lnTo>
                  <a:pt x="12190143" y="0"/>
                </a:lnTo>
                <a:lnTo>
                  <a:pt x="0" y="212780"/>
                </a:lnTo>
                <a:close/>
              </a:path>
            </a:pathLst>
          </a:custGeom>
          <a:gradFill>
            <a:gsLst>
              <a:gs pos="32000">
                <a:schemeClr val="bg2"/>
              </a:gs>
              <a:gs pos="100000">
                <a:schemeClr val="accent1">
                  <a:lumMod val="60000"/>
                  <a:lumOff val="4000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1" name="Rectangle 10">
            <a:extLst>
              <a:ext uri="{FF2B5EF4-FFF2-40B4-BE49-F238E27FC236}">
                <a16:creationId xmlns:a16="http://schemas.microsoft.com/office/drawing/2014/main" id="{D30E628A-07F0-331A-DE0B-CCD7FB90AE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2571" y="734156"/>
            <a:ext cx="10617872" cy="538161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FEEAE9-D322-AE0E-0D65-92BC56C9A8DB}"/>
              </a:ext>
            </a:extLst>
          </p:cNvPr>
          <p:cNvSpPr>
            <a:spLocks noGrp="1"/>
          </p:cNvSpPr>
          <p:nvPr>
            <p:ph type="title"/>
          </p:nvPr>
        </p:nvSpPr>
        <p:spPr>
          <a:xfrm>
            <a:off x="1408813" y="2400300"/>
            <a:ext cx="3472729" cy="3031510"/>
          </a:xfrm>
        </p:spPr>
        <p:txBody>
          <a:bodyPr anchor="b">
            <a:normAutofit/>
          </a:bodyPr>
          <a:lstStyle/>
          <a:p>
            <a:r>
              <a:rPr lang="en-GB" sz="2800"/>
              <a:t>Examples (Employers)</a:t>
            </a:r>
          </a:p>
        </p:txBody>
      </p:sp>
      <p:graphicFrame>
        <p:nvGraphicFramePr>
          <p:cNvPr id="7" name="Content Placeholder 2">
            <a:extLst>
              <a:ext uri="{FF2B5EF4-FFF2-40B4-BE49-F238E27FC236}">
                <a16:creationId xmlns:a16="http://schemas.microsoft.com/office/drawing/2014/main" id="{EDB08D05-5166-3CEB-1AC5-1B3576F4EE5C}"/>
              </a:ext>
            </a:extLst>
          </p:cNvPr>
          <p:cNvGraphicFramePr>
            <a:graphicFrameLocks noGrp="1"/>
          </p:cNvGraphicFramePr>
          <p:nvPr>
            <p:ph idx="1"/>
            <p:extLst>
              <p:ext uri="{D42A27DB-BD31-4B8C-83A1-F6EECF244321}">
                <p14:modId xmlns:p14="http://schemas.microsoft.com/office/powerpoint/2010/main" val="2395788849"/>
              </p:ext>
            </p:extLst>
          </p:nvPr>
        </p:nvGraphicFramePr>
        <p:xfrm>
          <a:off x="5561463" y="1516186"/>
          <a:ext cx="5169059" cy="39156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65EFF009-A416-36E6-6C2B-C7647A0B9CDB}"/>
              </a:ext>
            </a:extLst>
          </p:cNvPr>
          <p:cNvSpPr txBox="1"/>
          <p:nvPr/>
        </p:nvSpPr>
        <p:spPr>
          <a:xfrm>
            <a:off x="7200899" y="5754512"/>
            <a:ext cx="2511458" cy="369332"/>
          </a:xfrm>
          <a:prstGeom prst="rect">
            <a:avLst/>
          </a:prstGeom>
          <a:noFill/>
        </p:spPr>
        <p:txBody>
          <a:bodyPr wrap="square">
            <a:spAutoFit/>
          </a:bodyPr>
          <a:lstStyle/>
          <a:p>
            <a:pPr lvl="0"/>
            <a:r>
              <a:rPr lang="en-GB" dirty="0"/>
              <a:t>Source: (</a:t>
            </a:r>
            <a:r>
              <a:rPr lang="en-GB" dirty="0" err="1"/>
              <a:t>Batti</a:t>
            </a:r>
            <a:r>
              <a:rPr lang="en-GB" dirty="0"/>
              <a:t>. 2022)</a:t>
            </a:r>
          </a:p>
        </p:txBody>
      </p:sp>
    </p:spTree>
    <p:extLst>
      <p:ext uri="{BB962C8B-B14F-4D97-AF65-F5344CB8AC3E}">
        <p14:creationId xmlns:p14="http://schemas.microsoft.com/office/powerpoint/2010/main" val="25906551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8B2BC11-3AA0-8791-5B1B-4172FCB367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A230C116-2D32-8789-37A8-CA3563161F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000" flipH="1">
            <a:off x="629155" y="815904"/>
            <a:ext cx="11603250" cy="6142191"/>
          </a:xfrm>
          <a:custGeom>
            <a:avLst/>
            <a:gdLst>
              <a:gd name="connsiteX0" fmla="*/ 2277921 w 11603250"/>
              <a:gd name="connsiteY0" fmla="*/ 2336 h 6142191"/>
              <a:gd name="connsiteX1" fmla="*/ 137232 w 11603250"/>
              <a:gd name="connsiteY1" fmla="*/ 706954 h 6142191"/>
              <a:gd name="connsiteX2" fmla="*/ 0 w 11603250"/>
              <a:gd name="connsiteY2" fmla="*/ 806570 h 6142191"/>
              <a:gd name="connsiteX3" fmla="*/ 93133 w 11603250"/>
              <a:gd name="connsiteY3" fmla="*/ 6142191 h 6142191"/>
              <a:gd name="connsiteX4" fmla="*/ 11603250 w 11603250"/>
              <a:gd name="connsiteY4" fmla="*/ 5941281 h 6142191"/>
              <a:gd name="connsiteX5" fmla="*/ 4748204 w 11603250"/>
              <a:gd name="connsiteY5" fmla="*/ 753031 h 6142191"/>
              <a:gd name="connsiteX6" fmla="*/ 4663927 w 11603250"/>
              <a:gd name="connsiteY6" fmla="*/ 692507 h 6142191"/>
              <a:gd name="connsiteX7" fmla="*/ 2511178 w 11603250"/>
              <a:gd name="connsiteY7" fmla="*/ 1150 h 6142191"/>
              <a:gd name="connsiteX8" fmla="*/ 2277921 w 11603250"/>
              <a:gd name="connsiteY8" fmla="*/ 2336 h 6142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603250" h="6142191">
                <a:moveTo>
                  <a:pt x="2277921" y="2336"/>
                </a:moveTo>
                <a:cubicBezTo>
                  <a:pt x="1520665" y="28140"/>
                  <a:pt x="774844" y="267470"/>
                  <a:pt x="137232" y="706954"/>
                </a:cubicBezTo>
                <a:lnTo>
                  <a:pt x="0" y="806570"/>
                </a:lnTo>
                <a:lnTo>
                  <a:pt x="93133" y="6142191"/>
                </a:lnTo>
                <a:lnTo>
                  <a:pt x="11603250" y="5941281"/>
                </a:lnTo>
                <a:lnTo>
                  <a:pt x="4748204" y="753031"/>
                </a:lnTo>
                <a:lnTo>
                  <a:pt x="4663927" y="692507"/>
                </a:lnTo>
                <a:cubicBezTo>
                  <a:pt x="4006465" y="245206"/>
                  <a:pt x="3258090" y="19009"/>
                  <a:pt x="2511178" y="1150"/>
                </a:cubicBezTo>
                <a:cubicBezTo>
                  <a:pt x="2433375" y="-711"/>
                  <a:pt x="2355587" y="-310"/>
                  <a:pt x="2277921" y="2336"/>
                </a:cubicBezTo>
                <a:close/>
              </a:path>
            </a:pathLst>
          </a:custGeom>
          <a:gradFill>
            <a:gsLst>
              <a:gs pos="37000">
                <a:schemeClr val="bg2"/>
              </a:gs>
              <a:gs pos="100000">
                <a:schemeClr val="accent1">
                  <a:lumMod val="60000"/>
                  <a:lumOff val="40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275F37C-E479-C48D-750D-8546929AC4DD}"/>
              </a:ext>
            </a:extLst>
          </p:cNvPr>
          <p:cNvSpPr>
            <a:spLocks noGrp="1"/>
          </p:cNvSpPr>
          <p:nvPr>
            <p:ph type="title"/>
          </p:nvPr>
        </p:nvSpPr>
        <p:spPr>
          <a:xfrm>
            <a:off x="1066802" y="1143001"/>
            <a:ext cx="3771330" cy="2285999"/>
          </a:xfrm>
        </p:spPr>
        <p:txBody>
          <a:bodyPr anchor="t">
            <a:normAutofit/>
          </a:bodyPr>
          <a:lstStyle/>
          <a:p>
            <a:r>
              <a:rPr lang="en-GB" dirty="0"/>
              <a:t>Examples (Employers)</a:t>
            </a:r>
          </a:p>
        </p:txBody>
      </p:sp>
      <p:graphicFrame>
        <p:nvGraphicFramePr>
          <p:cNvPr id="5" name="Content Placeholder 2">
            <a:extLst>
              <a:ext uri="{FF2B5EF4-FFF2-40B4-BE49-F238E27FC236}">
                <a16:creationId xmlns:a16="http://schemas.microsoft.com/office/drawing/2014/main" id="{BED08244-911F-C27E-57C6-7A2DA49B39B4}"/>
              </a:ext>
            </a:extLst>
          </p:cNvPr>
          <p:cNvGraphicFramePr>
            <a:graphicFrameLocks noGrp="1"/>
          </p:cNvGraphicFramePr>
          <p:nvPr>
            <p:ph idx="1"/>
            <p:extLst>
              <p:ext uri="{D42A27DB-BD31-4B8C-83A1-F6EECF244321}">
                <p14:modId xmlns:p14="http://schemas.microsoft.com/office/powerpoint/2010/main" val="1046192135"/>
              </p:ext>
            </p:extLst>
          </p:nvPr>
        </p:nvGraphicFramePr>
        <p:xfrm>
          <a:off x="6435744" y="1904515"/>
          <a:ext cx="4613255" cy="38104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862B102D-6BDD-3F12-96FC-4886F2AC2591}"/>
              </a:ext>
            </a:extLst>
          </p:cNvPr>
          <p:cNvSpPr txBox="1"/>
          <p:nvPr/>
        </p:nvSpPr>
        <p:spPr>
          <a:xfrm>
            <a:off x="7175257" y="6142882"/>
            <a:ext cx="4002080" cy="369332"/>
          </a:xfrm>
          <a:prstGeom prst="rect">
            <a:avLst/>
          </a:prstGeom>
          <a:noFill/>
        </p:spPr>
        <p:txBody>
          <a:bodyPr wrap="square">
            <a:spAutoFit/>
          </a:bodyPr>
          <a:lstStyle/>
          <a:p>
            <a:pPr lvl="0"/>
            <a:r>
              <a:rPr lang="en-GB" dirty="0"/>
              <a:t>Source: (Suk and Suk, 2023)</a:t>
            </a:r>
          </a:p>
        </p:txBody>
      </p:sp>
    </p:spTree>
    <p:extLst>
      <p:ext uri="{BB962C8B-B14F-4D97-AF65-F5344CB8AC3E}">
        <p14:creationId xmlns:p14="http://schemas.microsoft.com/office/powerpoint/2010/main" val="12780395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8B2BC11-3AA0-8791-5B1B-4172FCB367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A230C116-2D32-8789-37A8-CA3563161F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000" flipH="1">
            <a:off x="629155" y="815904"/>
            <a:ext cx="11603250" cy="6142191"/>
          </a:xfrm>
          <a:custGeom>
            <a:avLst/>
            <a:gdLst>
              <a:gd name="connsiteX0" fmla="*/ 2277921 w 11603250"/>
              <a:gd name="connsiteY0" fmla="*/ 2336 h 6142191"/>
              <a:gd name="connsiteX1" fmla="*/ 137232 w 11603250"/>
              <a:gd name="connsiteY1" fmla="*/ 706954 h 6142191"/>
              <a:gd name="connsiteX2" fmla="*/ 0 w 11603250"/>
              <a:gd name="connsiteY2" fmla="*/ 806570 h 6142191"/>
              <a:gd name="connsiteX3" fmla="*/ 93133 w 11603250"/>
              <a:gd name="connsiteY3" fmla="*/ 6142191 h 6142191"/>
              <a:gd name="connsiteX4" fmla="*/ 11603250 w 11603250"/>
              <a:gd name="connsiteY4" fmla="*/ 5941281 h 6142191"/>
              <a:gd name="connsiteX5" fmla="*/ 4748204 w 11603250"/>
              <a:gd name="connsiteY5" fmla="*/ 753031 h 6142191"/>
              <a:gd name="connsiteX6" fmla="*/ 4663927 w 11603250"/>
              <a:gd name="connsiteY6" fmla="*/ 692507 h 6142191"/>
              <a:gd name="connsiteX7" fmla="*/ 2511178 w 11603250"/>
              <a:gd name="connsiteY7" fmla="*/ 1150 h 6142191"/>
              <a:gd name="connsiteX8" fmla="*/ 2277921 w 11603250"/>
              <a:gd name="connsiteY8" fmla="*/ 2336 h 6142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603250" h="6142191">
                <a:moveTo>
                  <a:pt x="2277921" y="2336"/>
                </a:moveTo>
                <a:cubicBezTo>
                  <a:pt x="1520665" y="28140"/>
                  <a:pt x="774844" y="267470"/>
                  <a:pt x="137232" y="706954"/>
                </a:cubicBezTo>
                <a:lnTo>
                  <a:pt x="0" y="806570"/>
                </a:lnTo>
                <a:lnTo>
                  <a:pt x="93133" y="6142191"/>
                </a:lnTo>
                <a:lnTo>
                  <a:pt x="11603250" y="5941281"/>
                </a:lnTo>
                <a:lnTo>
                  <a:pt x="4748204" y="753031"/>
                </a:lnTo>
                <a:lnTo>
                  <a:pt x="4663927" y="692507"/>
                </a:lnTo>
                <a:cubicBezTo>
                  <a:pt x="4006465" y="245206"/>
                  <a:pt x="3258090" y="19009"/>
                  <a:pt x="2511178" y="1150"/>
                </a:cubicBezTo>
                <a:cubicBezTo>
                  <a:pt x="2433375" y="-711"/>
                  <a:pt x="2355587" y="-310"/>
                  <a:pt x="2277921" y="2336"/>
                </a:cubicBezTo>
                <a:close/>
              </a:path>
            </a:pathLst>
          </a:custGeom>
          <a:gradFill>
            <a:gsLst>
              <a:gs pos="37000">
                <a:schemeClr val="bg2"/>
              </a:gs>
              <a:gs pos="100000">
                <a:schemeClr val="accent1">
                  <a:lumMod val="60000"/>
                  <a:lumOff val="40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907725E-6F03-5C72-8C6E-3F08D815D61E}"/>
              </a:ext>
            </a:extLst>
          </p:cNvPr>
          <p:cNvSpPr>
            <a:spLocks noGrp="1"/>
          </p:cNvSpPr>
          <p:nvPr>
            <p:ph type="title"/>
          </p:nvPr>
        </p:nvSpPr>
        <p:spPr>
          <a:xfrm>
            <a:off x="1066802" y="1143001"/>
            <a:ext cx="3771330" cy="2285999"/>
          </a:xfrm>
        </p:spPr>
        <p:txBody>
          <a:bodyPr anchor="t">
            <a:normAutofit/>
          </a:bodyPr>
          <a:lstStyle/>
          <a:p>
            <a:r>
              <a:rPr lang="en-GB" sz="3000"/>
              <a:t>Recommendations on how Technology can be integrated in Training Programs</a:t>
            </a:r>
          </a:p>
        </p:txBody>
      </p:sp>
      <p:graphicFrame>
        <p:nvGraphicFramePr>
          <p:cNvPr id="5" name="Content Placeholder 2">
            <a:extLst>
              <a:ext uri="{FF2B5EF4-FFF2-40B4-BE49-F238E27FC236}">
                <a16:creationId xmlns:a16="http://schemas.microsoft.com/office/drawing/2014/main" id="{C1ED8E1F-88FB-2B9B-DB76-E52ACC7CFCDE}"/>
              </a:ext>
            </a:extLst>
          </p:cNvPr>
          <p:cNvGraphicFramePr>
            <a:graphicFrameLocks noGrp="1"/>
          </p:cNvGraphicFramePr>
          <p:nvPr>
            <p:ph idx="1"/>
            <p:extLst>
              <p:ext uri="{D42A27DB-BD31-4B8C-83A1-F6EECF244321}">
                <p14:modId xmlns:p14="http://schemas.microsoft.com/office/powerpoint/2010/main" val="366561513"/>
              </p:ext>
            </p:extLst>
          </p:nvPr>
        </p:nvGraphicFramePr>
        <p:xfrm>
          <a:off x="5991728" y="2710631"/>
          <a:ext cx="5984780" cy="38104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906996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B351E-E483-E575-B077-6591D07FACB6}"/>
              </a:ext>
            </a:extLst>
          </p:cNvPr>
          <p:cNvSpPr>
            <a:spLocks noGrp="1"/>
          </p:cNvSpPr>
          <p:nvPr>
            <p:ph type="title"/>
          </p:nvPr>
        </p:nvSpPr>
        <p:spPr/>
        <p:txBody>
          <a:bodyPr/>
          <a:lstStyle/>
          <a:p>
            <a:r>
              <a:rPr lang="en-GB" dirty="0"/>
              <a:t>Conclusion</a:t>
            </a:r>
          </a:p>
        </p:txBody>
      </p:sp>
      <p:graphicFrame>
        <p:nvGraphicFramePr>
          <p:cNvPr id="5" name="Content Placeholder 2">
            <a:extLst>
              <a:ext uri="{FF2B5EF4-FFF2-40B4-BE49-F238E27FC236}">
                <a16:creationId xmlns:a16="http://schemas.microsoft.com/office/drawing/2014/main" id="{2FF9E88F-EF76-F93B-8506-2F9967644AEC}"/>
              </a:ext>
            </a:extLst>
          </p:cNvPr>
          <p:cNvGraphicFramePr>
            <a:graphicFrameLocks noGrp="1"/>
          </p:cNvGraphicFramePr>
          <p:nvPr>
            <p:ph idx="1"/>
          </p:nvPr>
        </p:nvGraphicFramePr>
        <p:xfrm>
          <a:off x="1069848" y="2139696"/>
          <a:ext cx="8883836" cy="3677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32744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58642-7BEF-FC06-9550-504A2686378F}"/>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D09427D0-D80E-1064-5B4F-8CE05A444A61}"/>
              </a:ext>
            </a:extLst>
          </p:cNvPr>
          <p:cNvSpPr>
            <a:spLocks noGrp="1"/>
          </p:cNvSpPr>
          <p:nvPr>
            <p:ph idx="1"/>
          </p:nvPr>
        </p:nvSpPr>
        <p:spPr>
          <a:xfrm>
            <a:off x="1069848" y="2139696"/>
            <a:ext cx="8883836" cy="4429546"/>
          </a:xfrm>
          <a:solidFill>
            <a:schemeClr val="accent1">
              <a:lumMod val="20000"/>
              <a:lumOff val="80000"/>
            </a:schemeClr>
          </a:solidFill>
          <a:ln>
            <a:solidFill>
              <a:schemeClr val="accent1"/>
            </a:solidFill>
          </a:ln>
        </p:spPr>
        <p:txBody>
          <a:bodyPr>
            <a:noAutofit/>
          </a:bodyPr>
          <a:lstStyle/>
          <a:p>
            <a:pPr algn="l"/>
            <a:r>
              <a:rPr lang="en-GB" sz="1400" b="0" i="0" dirty="0" err="1">
                <a:solidFill>
                  <a:srgbClr val="000000"/>
                </a:solidFill>
                <a:effectLst/>
              </a:rPr>
              <a:t>Batti</a:t>
            </a:r>
            <a:r>
              <a:rPr lang="en-GB" sz="1400" b="0" i="0" dirty="0">
                <a:solidFill>
                  <a:srgbClr val="000000"/>
                </a:solidFill>
                <a:effectLst/>
              </a:rPr>
              <a:t>, K. (2022). Council Post: Three Ways Technology Can Enhance Employee Training. </a:t>
            </a:r>
            <a:r>
              <a:rPr lang="en-GB" sz="1400" b="0" i="1" dirty="0">
                <a:solidFill>
                  <a:srgbClr val="000000"/>
                </a:solidFill>
                <a:effectLst/>
              </a:rPr>
              <a:t>Forbes</a:t>
            </a:r>
            <a:r>
              <a:rPr lang="en-GB" sz="1400" b="0" i="0" dirty="0">
                <a:solidFill>
                  <a:srgbClr val="000000"/>
                </a:solidFill>
                <a:effectLst/>
              </a:rPr>
              <a:t>. [online] 9 Nov. Available at: https://</a:t>
            </a:r>
            <a:r>
              <a:rPr lang="en-GB" sz="1400" b="0" i="0" dirty="0" err="1">
                <a:solidFill>
                  <a:srgbClr val="000000"/>
                </a:solidFill>
                <a:effectLst/>
              </a:rPr>
              <a:t>www.forbes.com</a:t>
            </a:r>
            <a:r>
              <a:rPr lang="en-GB" sz="1400" b="0" i="0" dirty="0">
                <a:solidFill>
                  <a:srgbClr val="000000"/>
                </a:solidFill>
                <a:effectLst/>
              </a:rPr>
              <a:t>/sites/</a:t>
            </a:r>
            <a:r>
              <a:rPr lang="en-GB" sz="1400" b="0" i="0" dirty="0" err="1">
                <a:solidFill>
                  <a:srgbClr val="000000"/>
                </a:solidFill>
                <a:effectLst/>
              </a:rPr>
              <a:t>forbestechcouncil</a:t>
            </a:r>
            <a:r>
              <a:rPr lang="en-GB" sz="1400" b="0" i="0" dirty="0">
                <a:solidFill>
                  <a:srgbClr val="000000"/>
                </a:solidFill>
                <a:effectLst/>
              </a:rPr>
              <a:t>/2021/09/30/three-ways-technology-can-enhance-employee-training/ [Accessed 22 Jul. 2024].</a:t>
            </a:r>
          </a:p>
          <a:p>
            <a:pPr algn="l"/>
            <a:r>
              <a:rPr lang="en-GB" sz="1400" b="0" i="0" dirty="0">
                <a:solidFill>
                  <a:srgbClr val="222222"/>
                </a:solidFill>
                <a:effectLst/>
              </a:rPr>
              <a:t>Cirillo, V., Fanti, L., Mina, A. and Ricci, A., 2023. The adoption of digital technologies: Investment, skills, work organisation. </a:t>
            </a:r>
            <a:r>
              <a:rPr lang="en-GB" sz="1400" b="0" i="1" dirty="0">
                <a:solidFill>
                  <a:srgbClr val="222222"/>
                </a:solidFill>
                <a:effectLst/>
              </a:rPr>
              <a:t>Structural Change and Economic Dynamics</a:t>
            </a:r>
            <a:r>
              <a:rPr lang="en-GB" sz="1400" b="0" i="0" dirty="0">
                <a:solidFill>
                  <a:srgbClr val="222222"/>
                </a:solidFill>
                <a:effectLst/>
              </a:rPr>
              <a:t>, </a:t>
            </a:r>
            <a:r>
              <a:rPr lang="en-GB" sz="1400" b="0" i="1" dirty="0">
                <a:solidFill>
                  <a:srgbClr val="222222"/>
                </a:solidFill>
                <a:effectLst/>
              </a:rPr>
              <a:t>66</a:t>
            </a:r>
            <a:r>
              <a:rPr lang="en-GB" sz="1400" b="0" i="0" dirty="0">
                <a:solidFill>
                  <a:srgbClr val="222222"/>
                </a:solidFill>
                <a:effectLst/>
              </a:rPr>
              <a:t>, pp.89-105.</a:t>
            </a:r>
          </a:p>
          <a:p>
            <a:pPr algn="l"/>
            <a:r>
              <a:rPr lang="en-GB" sz="1400" b="0" i="0" dirty="0">
                <a:solidFill>
                  <a:srgbClr val="000000"/>
                </a:solidFill>
                <a:effectLst/>
              </a:rPr>
              <a:t>CIPD. (2019). </a:t>
            </a:r>
            <a:r>
              <a:rPr lang="en-GB" sz="1400" b="0" i="1" dirty="0">
                <a:solidFill>
                  <a:srgbClr val="000000"/>
                </a:solidFill>
                <a:effectLst/>
              </a:rPr>
              <a:t>CIPD | Technology use in learning and development</a:t>
            </a:r>
            <a:r>
              <a:rPr lang="en-GB" sz="1400" b="0" i="0" dirty="0">
                <a:solidFill>
                  <a:srgbClr val="000000"/>
                </a:solidFill>
                <a:effectLst/>
              </a:rPr>
              <a:t>. [online] Available at: https://</a:t>
            </a:r>
            <a:r>
              <a:rPr lang="en-GB" sz="1400" b="0" i="0" dirty="0" err="1">
                <a:solidFill>
                  <a:srgbClr val="000000"/>
                </a:solidFill>
                <a:effectLst/>
              </a:rPr>
              <a:t>www.cipd.org</a:t>
            </a:r>
            <a:r>
              <a:rPr lang="en-GB" sz="1400" b="0" i="0" dirty="0">
                <a:solidFill>
                  <a:srgbClr val="000000"/>
                </a:solidFill>
                <a:effectLst/>
              </a:rPr>
              <a:t>/</a:t>
            </a:r>
            <a:r>
              <a:rPr lang="en-GB" sz="1400" b="0" i="0" dirty="0" err="1">
                <a:solidFill>
                  <a:srgbClr val="000000"/>
                </a:solidFill>
                <a:effectLst/>
              </a:rPr>
              <a:t>en</a:t>
            </a:r>
            <a:r>
              <a:rPr lang="en-GB" sz="1400" b="0" i="0" dirty="0">
                <a:solidFill>
                  <a:srgbClr val="000000"/>
                </a:solidFill>
                <a:effectLst/>
              </a:rPr>
              <a:t>/knowledge/guides/technology-learning-development/ [Accessed 22 Jul. 2024].</a:t>
            </a:r>
          </a:p>
          <a:p>
            <a:pPr algn="l"/>
            <a:r>
              <a:rPr lang="en-GB" sz="1400" b="0" i="0" dirty="0">
                <a:solidFill>
                  <a:srgbClr val="222222"/>
                </a:solidFill>
                <a:effectLst/>
              </a:rPr>
              <a:t>McLaughlin, J., Rosen, P., Skinner, D. and Webster, A., 2002. </a:t>
            </a:r>
            <a:r>
              <a:rPr lang="en-GB" sz="1400" b="0" i="1" dirty="0">
                <a:solidFill>
                  <a:srgbClr val="222222"/>
                </a:solidFill>
                <a:effectLst/>
              </a:rPr>
              <a:t>Valuing technology: Organisations, culture and change</a:t>
            </a:r>
            <a:r>
              <a:rPr lang="en-GB" sz="1400" b="0" i="0" dirty="0">
                <a:solidFill>
                  <a:srgbClr val="222222"/>
                </a:solidFill>
                <a:effectLst/>
              </a:rPr>
              <a:t>. Routledge.</a:t>
            </a:r>
          </a:p>
          <a:p>
            <a:r>
              <a:rPr lang="en-GB" sz="1400" b="0" i="0" dirty="0">
                <a:solidFill>
                  <a:srgbClr val="222222"/>
                </a:solidFill>
                <a:effectLst/>
              </a:rPr>
              <a:t>Noe, R.A., 2020. </a:t>
            </a:r>
            <a:r>
              <a:rPr lang="en-GB" sz="1400" b="0" i="1" dirty="0">
                <a:solidFill>
                  <a:srgbClr val="222222"/>
                </a:solidFill>
                <a:effectLst/>
              </a:rPr>
              <a:t>Employee training and development</a:t>
            </a:r>
            <a:r>
              <a:rPr lang="en-GB" sz="1400" b="0" i="0" dirty="0">
                <a:solidFill>
                  <a:srgbClr val="222222"/>
                </a:solidFill>
                <a:effectLst/>
              </a:rPr>
              <a:t>. McGraw-Hill.</a:t>
            </a:r>
          </a:p>
          <a:p>
            <a:pPr algn="l"/>
            <a:r>
              <a:rPr lang="en-GB" sz="1400" b="0" i="0" dirty="0">
                <a:solidFill>
                  <a:srgbClr val="000000"/>
                </a:solidFill>
                <a:effectLst/>
              </a:rPr>
              <a:t>Suk, W. and Suk, W. (2023). </a:t>
            </a:r>
            <a:r>
              <a:rPr lang="en-GB" sz="1400" b="0" i="1" dirty="0">
                <a:solidFill>
                  <a:srgbClr val="000000"/>
                </a:solidFill>
                <a:effectLst/>
              </a:rPr>
              <a:t>Continued Momentum, Continued Innovation: Cisco and Google Working Together</a:t>
            </a:r>
            <a:r>
              <a:rPr lang="en-GB" sz="1400" b="0" i="0" dirty="0">
                <a:solidFill>
                  <a:srgbClr val="000000"/>
                </a:solidFill>
                <a:effectLst/>
              </a:rPr>
              <a:t>. [online] Cisco Blogs. Available at: https://</a:t>
            </a:r>
            <a:r>
              <a:rPr lang="en-GB" sz="1400" b="0" i="0" dirty="0" err="1">
                <a:solidFill>
                  <a:srgbClr val="000000"/>
                </a:solidFill>
                <a:effectLst/>
              </a:rPr>
              <a:t>blogs.cisco.com</a:t>
            </a:r>
            <a:r>
              <a:rPr lang="en-GB" sz="1400" b="0" i="0" dirty="0">
                <a:solidFill>
                  <a:srgbClr val="000000"/>
                </a:solidFill>
                <a:effectLst/>
              </a:rPr>
              <a:t>/partner/continued-momentum-continued-innovation-cisco-and-google-working-together [Accessed 22 Jul. 2024].</a:t>
            </a:r>
            <a:endParaRPr lang="en-GB" sz="1600" b="0" i="0" dirty="0">
              <a:solidFill>
                <a:srgbClr val="000000"/>
              </a:solidFill>
              <a:effectLst/>
            </a:endParaRPr>
          </a:p>
          <a:p>
            <a:endParaRPr lang="en-GB" sz="1400" dirty="0"/>
          </a:p>
        </p:txBody>
      </p:sp>
    </p:spTree>
    <p:extLst>
      <p:ext uri="{BB962C8B-B14F-4D97-AF65-F5344CB8AC3E}">
        <p14:creationId xmlns:p14="http://schemas.microsoft.com/office/powerpoint/2010/main" val="1559711288"/>
      </p:ext>
    </p:extLst>
  </p:cSld>
  <p:clrMapOvr>
    <a:masterClrMapping/>
  </p:clrMapOvr>
</p:sld>
</file>

<file path=ppt/theme/theme1.xml><?xml version="1.0" encoding="utf-8"?>
<a:theme xmlns:a="http://schemas.openxmlformats.org/drawingml/2006/main" name="SwellVTI">
  <a:themeElements>
    <a:clrScheme name="Swell">
      <a:dk1>
        <a:sysClr val="windowText" lastClr="000000"/>
      </a:dk1>
      <a:lt1>
        <a:sysClr val="window" lastClr="FFFFFF"/>
      </a:lt1>
      <a:dk2>
        <a:srgbClr val="233B47"/>
      </a:dk2>
      <a:lt2>
        <a:srgbClr val="FEEFD9"/>
      </a:lt2>
      <a:accent1>
        <a:srgbClr val="16AEA7"/>
      </a:accent1>
      <a:accent2>
        <a:srgbClr val="618F88"/>
      </a:accent2>
      <a:accent3>
        <a:srgbClr val="7A9973"/>
      </a:accent3>
      <a:accent4>
        <a:srgbClr val="8AAE8E"/>
      </a:accent4>
      <a:accent5>
        <a:srgbClr val="EB8F60"/>
      </a:accent5>
      <a:accent6>
        <a:srgbClr val="E57A6F"/>
      </a:accent6>
      <a:hlink>
        <a:srgbClr val="13968F"/>
      </a:hlink>
      <a:folHlink>
        <a:srgbClr val="E56152"/>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wellVTI" id="{8361A04D-931A-43DC-973B-1B0B1DD5DECC}" vid="{6DDB23E8-D18E-4BDA-98D6-324466149E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77</TotalTime>
  <Words>1428</Words>
  <Application>Microsoft Office PowerPoint</Application>
  <PresentationFormat>Widescreen</PresentationFormat>
  <Paragraphs>95</Paragraphs>
  <Slides>13</Slides>
  <Notes>11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SwellVTI</vt:lpstr>
      <vt:lpstr>Managing People</vt:lpstr>
      <vt:lpstr>Introduction</vt:lpstr>
      <vt:lpstr>Technology in Training and Development</vt:lpstr>
      <vt:lpstr>Technology based Training program</vt:lpstr>
      <vt:lpstr>Benefits of Technology based Training Programs for Employees</vt:lpstr>
      <vt:lpstr>Examples (Employees) </vt:lpstr>
      <vt:lpstr>Examples (Employees) </vt:lpstr>
      <vt:lpstr>Benefits of Technology based Training programs for Employers</vt:lpstr>
      <vt:lpstr>Examples (Employers)</vt:lpstr>
      <vt:lpstr>Examples (Employers)</vt:lpstr>
      <vt:lpstr>Recommendations on how Technology can be integrated in Training Programs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People</dc:title>
  <dc:creator>Microsoft Office User</dc:creator>
  <cp:lastModifiedBy>cnegoita64@gmail.com</cp:lastModifiedBy>
  <cp:revision>10</cp:revision>
  <dcterms:created xsi:type="dcterms:W3CDTF">2024-07-22T13:51:53Z</dcterms:created>
  <dcterms:modified xsi:type="dcterms:W3CDTF">2024-07-24T07:46:09Z</dcterms:modified>
</cp:coreProperties>
</file>