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9DFF0-AC27-A40B-D040-848C81BCAF30}" v="2646" dt="2026-10-20T14:46:49.836"/>
    <p1510:client id="{6D3165AB-6F25-6214-C925-5621E073C911}" v="580" dt="2026-10-20T20:25:57.5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aura Dumitru (2510325)" userId="7a275f57-a8d1-4a22-a799-9ee8ac783e29" providerId="ADAL" clId="{C19FDA71-DC3C-416C-8C9B-71464405AF20}"/>
    <pc:docChg chg="undo custSel modSld">
      <pc:chgData name="Rosaura Dumitru (2510325)" userId="7a275f57-a8d1-4a22-a799-9ee8ac783e29" providerId="ADAL" clId="{C19FDA71-DC3C-416C-8C9B-71464405AF20}" dt="2026-10-11T10:14:02.029" v="622" actId="20577"/>
      <pc:docMkLst>
        <pc:docMk/>
      </pc:docMkLst>
      <pc:sldChg chg="addSp delSp modSp mod">
        <pc:chgData name="Rosaura Dumitru (2510325)" userId="7a275f57-a8d1-4a22-a799-9ee8ac783e29" providerId="ADAL" clId="{C19FDA71-DC3C-416C-8C9B-71464405AF20}" dt="2026-10-11T10:14:02.029" v="622" actId="20577"/>
        <pc:sldMkLst>
          <pc:docMk/>
          <pc:sldMk cId="3441680927" sldId="257"/>
        </pc:sldMkLst>
        <pc:spChg chg="mod">
          <ac:chgData name="Rosaura Dumitru (2510325)" userId="7a275f57-a8d1-4a22-a799-9ee8ac783e29" providerId="ADAL" clId="{C19FDA71-DC3C-416C-8C9B-71464405AF20}" dt="2026-10-11T10:09:48.177" v="595" actId="27636"/>
          <ac:spMkLst>
            <pc:docMk/>
            <pc:sldMk cId="3441680927" sldId="257"/>
            <ac:spMk id="2" creationId="{5923B80A-4050-C41A-AB55-E7EE68888E1F}"/>
          </ac:spMkLst>
        </pc:spChg>
        <pc:spChg chg="mod">
          <ac:chgData name="Rosaura Dumitru (2510325)" userId="7a275f57-a8d1-4a22-a799-9ee8ac783e29" providerId="ADAL" clId="{C19FDA71-DC3C-416C-8C9B-71464405AF20}" dt="2026-10-11T10:14:02.029" v="622" actId="20577"/>
          <ac:spMkLst>
            <pc:docMk/>
            <pc:sldMk cId="3441680927" sldId="257"/>
            <ac:spMk id="3" creationId="{5D5FE49B-3F56-BE97-0CD3-059A5DCDD69E}"/>
          </ac:spMkLst>
        </pc:spChg>
      </pc:sldChg>
    </pc:docChg>
  </pc:docChgLst>
  <pc:docChgLst>
    <pc:chgData name="Rosaura Dumitru (2510325)" userId="S::2510325@student.uwtsd.ac.uk::7a275f57-a8d1-4a22-a799-9ee8ac783e29" providerId="AD" clId="Web-{81B2793E-6A76-B0F0-46AE-52272846BFB3}"/>
    <pc:docChg chg="addSld modSld">
      <pc:chgData name="Rosaura Dumitru (2510325)" userId="S::2510325@student.uwtsd.ac.uk::7a275f57-a8d1-4a22-a799-9ee8ac783e29" providerId="AD" clId="Web-{81B2793E-6A76-B0F0-46AE-52272846BFB3}" dt="2026-10-12T10:08:38.639" v="1017" actId="20577"/>
      <pc:docMkLst>
        <pc:docMk/>
      </pc:docMkLst>
      <pc:sldChg chg="addSp delSp modSp new mod setBg">
        <pc:chgData name="Rosaura Dumitru (2510325)" userId="S::2510325@student.uwtsd.ac.uk::7a275f57-a8d1-4a22-a799-9ee8ac783e29" providerId="AD" clId="Web-{81B2793E-6A76-B0F0-46AE-52272846BFB3}" dt="2026-10-12T10:00:11.532" v="916" actId="1076"/>
        <pc:sldMkLst>
          <pc:docMk/>
          <pc:sldMk cId="1405553385" sldId="259"/>
        </pc:sldMkLst>
        <pc:spChg chg="mod">
          <ac:chgData name="Rosaura Dumitru (2510325)" userId="S::2510325@student.uwtsd.ac.uk::7a275f57-a8d1-4a22-a799-9ee8ac783e29" providerId="AD" clId="Web-{81B2793E-6A76-B0F0-46AE-52272846BFB3}" dt="2026-10-12T09:59:04.124" v="913"/>
          <ac:spMkLst>
            <pc:docMk/>
            <pc:sldMk cId="1405553385" sldId="259"/>
            <ac:spMk id="2" creationId="{25A3BE04-41C8-053D-D68A-38BB6FE14672}"/>
          </ac:spMkLst>
        </pc:spChg>
        <pc:spChg chg="add mod">
          <ac:chgData name="Rosaura Dumitru (2510325)" userId="S::2510325@student.uwtsd.ac.uk::7a275f57-a8d1-4a22-a799-9ee8ac783e29" providerId="AD" clId="Web-{81B2793E-6A76-B0F0-46AE-52272846BFB3}" dt="2026-10-12T10:00:11.532" v="916" actId="1076"/>
          <ac:spMkLst>
            <pc:docMk/>
            <pc:sldMk cId="1405553385" sldId="259"/>
            <ac:spMk id="4" creationId="{DDFA6936-91F4-7498-B9F4-5ADCB3C781E3}"/>
          </ac:spMkLst>
        </pc:spChg>
        <pc:spChg chg="add">
          <ac:chgData name="Rosaura Dumitru (2510325)" userId="S::2510325@student.uwtsd.ac.uk::7a275f57-a8d1-4a22-a799-9ee8ac783e29" providerId="AD" clId="Web-{81B2793E-6A76-B0F0-46AE-52272846BFB3}" dt="2026-10-12T09:59:04.124" v="913"/>
          <ac:spMkLst>
            <pc:docMk/>
            <pc:sldMk cId="1405553385" sldId="259"/>
            <ac:spMk id="10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81B2793E-6A76-B0F0-46AE-52272846BFB3}" dt="2026-10-12T09:59:04.124" v="913"/>
          <ac:spMkLst>
            <pc:docMk/>
            <pc:sldMk cId="1405553385" sldId="259"/>
            <ac:spMk id="12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81B2793E-6A76-B0F0-46AE-52272846BFB3}" dt="2026-10-12T09:59:04.124" v="913"/>
          <ac:grpSpMkLst>
            <pc:docMk/>
            <pc:sldMk cId="1405553385" sldId="259"/>
            <ac:grpSpMk id="14" creationId="{A345EEC5-ECAA-408B-B9D7-1C0E1102C169}"/>
          </ac:grpSpMkLst>
        </pc:grpChg>
        <pc:grpChg chg="add">
          <ac:chgData name="Rosaura Dumitru (2510325)" userId="S::2510325@student.uwtsd.ac.uk::7a275f57-a8d1-4a22-a799-9ee8ac783e29" providerId="AD" clId="Web-{81B2793E-6A76-B0F0-46AE-52272846BFB3}" dt="2026-10-12T09:59:04.124" v="913"/>
          <ac:grpSpMkLst>
            <pc:docMk/>
            <pc:sldMk cId="1405553385" sldId="259"/>
            <ac:grpSpMk id="24" creationId="{F0A218EB-ECC2-4D0D-9EDC-F5CB062CADCE}"/>
          </ac:grpSpMkLst>
        </pc:grpChg>
        <pc:graphicFrameChg chg="add mod modGraphic">
          <ac:chgData name="Rosaura Dumitru (2510325)" userId="S::2510325@student.uwtsd.ac.uk::7a275f57-a8d1-4a22-a799-9ee8ac783e29" providerId="AD" clId="Web-{81B2793E-6A76-B0F0-46AE-52272846BFB3}" dt="2026-10-12T09:59:04.124" v="913"/>
          <ac:graphicFrameMkLst>
            <pc:docMk/>
            <pc:sldMk cId="1405553385" sldId="259"/>
            <ac:graphicFrameMk id="5" creationId="{E7A6D174-0B07-FF69-4E2E-13D8F1719CE3}"/>
          </ac:graphicFrameMkLst>
        </pc:graphicFrameChg>
        <pc:graphicFrameChg chg="add">
          <ac:chgData name="Rosaura Dumitru (2510325)" userId="S::2510325@student.uwtsd.ac.uk::7a275f57-a8d1-4a22-a799-9ee8ac783e29" providerId="AD" clId="Web-{81B2793E-6A76-B0F0-46AE-52272846BFB3}" dt="2026-10-12T09:59:27.562" v="915"/>
          <ac:graphicFrameMkLst>
            <pc:docMk/>
            <pc:sldMk cId="1405553385" sldId="259"/>
            <ac:graphicFrameMk id="36" creationId="{CD1961C6-7A9A-3A2D-8980-4A3D8895BDB7}"/>
          </ac:graphicFrameMkLst>
        </pc:graphicFrameChg>
      </pc:sldChg>
      <pc:sldChg chg="modSp new">
        <pc:chgData name="Rosaura Dumitru (2510325)" userId="S::2510325@student.uwtsd.ac.uk::7a275f57-a8d1-4a22-a799-9ee8ac783e29" providerId="AD" clId="Web-{81B2793E-6A76-B0F0-46AE-52272846BFB3}" dt="2026-10-12T10:08:38.639" v="1017" actId="20577"/>
        <pc:sldMkLst>
          <pc:docMk/>
          <pc:sldMk cId="3021778247" sldId="260"/>
        </pc:sldMkLst>
        <pc:spChg chg="mod">
          <ac:chgData name="Rosaura Dumitru (2510325)" userId="S::2510325@student.uwtsd.ac.uk::7a275f57-a8d1-4a22-a799-9ee8ac783e29" providerId="AD" clId="Web-{81B2793E-6A76-B0F0-46AE-52272846BFB3}" dt="2026-10-12T10:04:04.398" v="958" actId="20577"/>
          <ac:spMkLst>
            <pc:docMk/>
            <pc:sldMk cId="3021778247" sldId="260"/>
            <ac:spMk id="2" creationId="{FA6B3C6E-0B32-577A-BD66-BBF41C82D424}"/>
          </ac:spMkLst>
        </pc:spChg>
      </pc:sldChg>
    </pc:docChg>
  </pc:docChgLst>
  <pc:docChgLst>
    <pc:chgData name="Rosaura Dumitru (2510325)" userId="S::2510325@student.uwtsd.ac.uk::7a275f57-a8d1-4a22-a799-9ee8ac783e29" providerId="AD" clId="Web-{0919DFF0-AC27-A40B-D040-848C81BCAF30}"/>
    <pc:docChg chg="addSld modSld">
      <pc:chgData name="Rosaura Dumitru (2510325)" userId="S::2510325@student.uwtsd.ac.uk::7a275f57-a8d1-4a22-a799-9ee8ac783e29" providerId="AD" clId="Web-{0919DFF0-AC27-A40B-D040-848C81BCAF30}" dt="2026-10-20T14:46:49.836" v="2651" actId="20577"/>
      <pc:docMkLst>
        <pc:docMk/>
      </pc:docMkLst>
      <pc:sldChg chg="addSp delSp modSp mod setBg">
        <pc:chgData name="Rosaura Dumitru (2510325)" userId="S::2510325@student.uwtsd.ac.uk::7a275f57-a8d1-4a22-a799-9ee8ac783e29" providerId="AD" clId="Web-{0919DFF0-AC27-A40B-D040-848C81BCAF30}" dt="2026-10-20T13:46:06.348" v="483"/>
        <pc:sldMkLst>
          <pc:docMk/>
          <pc:sldMk cId="3021778247" sldId="260"/>
        </pc:sldMkLst>
        <pc:spChg chg="mod">
          <ac:chgData name="Rosaura Dumitru (2510325)" userId="S::2510325@student.uwtsd.ac.uk::7a275f57-a8d1-4a22-a799-9ee8ac783e29" providerId="AD" clId="Web-{0919DFF0-AC27-A40B-D040-848C81BCAF30}" dt="2026-10-20T13:46:06.348" v="483"/>
          <ac:spMkLst>
            <pc:docMk/>
            <pc:sldMk cId="3021778247" sldId="260"/>
            <ac:spMk id="2" creationId="{FA6B3C6E-0B32-577A-BD66-BBF41C82D424}"/>
          </ac:spMkLst>
        </pc:spChg>
        <pc:spChg chg="add del mod">
          <ac:chgData name="Rosaura Dumitru (2510325)" userId="S::2510325@student.uwtsd.ac.uk::7a275f57-a8d1-4a22-a799-9ee8ac783e29" providerId="AD" clId="Web-{0919DFF0-AC27-A40B-D040-848C81BCAF30}" dt="2026-10-20T13:45:19.346" v="475"/>
          <ac:spMkLst>
            <pc:docMk/>
            <pc:sldMk cId="3021778247" sldId="260"/>
            <ac:spMk id="3" creationId="{13C70425-9410-BA70-75B4-5E83FF4C3A97}"/>
          </ac:spMkLst>
        </pc:spChg>
        <pc:spChg chg="add del">
          <ac:chgData name="Rosaura Dumitru (2510325)" userId="S::2510325@student.uwtsd.ac.uk::7a275f57-a8d1-4a22-a799-9ee8ac783e29" providerId="AD" clId="Web-{0919DFF0-AC27-A40B-D040-848C81BCAF30}" dt="2026-10-20T13:45:24.456" v="477"/>
          <ac:spMkLst>
            <pc:docMk/>
            <pc:sldMk cId="3021778247" sldId="260"/>
            <ac:spMk id="4" creationId="{F86940A4-976D-0E81-5DD6-17BA4F2FF7E5}"/>
          </ac:spMkLst>
        </pc:spChg>
        <pc:spChg chg="del mod">
          <ac:chgData name="Rosaura Dumitru (2510325)" userId="S::2510325@student.uwtsd.ac.uk::7a275f57-a8d1-4a22-a799-9ee8ac783e29" providerId="AD" clId="Web-{0919DFF0-AC27-A40B-D040-848C81BCAF30}" dt="2026-10-20T13:46:06.348" v="483"/>
          <ac:spMkLst>
            <pc:docMk/>
            <pc:sldMk cId="3021778247" sldId="260"/>
            <ac:spMk id="5" creationId="{4CFC421E-294B-1233-A303-48CE0E80A3F4}"/>
          </ac:spMkLst>
        </pc:spChg>
        <pc:spChg chg="add del">
          <ac:chgData name="Rosaura Dumitru (2510325)" userId="S::2510325@student.uwtsd.ac.uk::7a275f57-a8d1-4a22-a799-9ee8ac783e29" providerId="AD" clId="Web-{0919DFF0-AC27-A40B-D040-848C81BCAF30}" dt="2026-10-20T13:45:33.284" v="480"/>
          <ac:spMkLst>
            <pc:docMk/>
            <pc:sldMk cId="3021778247" sldId="260"/>
            <ac:spMk id="6" creationId="{00AE03BB-EE63-3635-F18A-803024920D15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3:46:06.348" v="483"/>
          <ac:spMkLst>
            <pc:docMk/>
            <pc:sldMk cId="3021778247" sldId="260"/>
            <ac:spMk id="11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3:46:06.348" v="483"/>
          <ac:spMkLst>
            <pc:docMk/>
            <pc:sldMk cId="3021778247" sldId="260"/>
            <ac:spMk id="13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0919DFF0-AC27-A40B-D040-848C81BCAF30}" dt="2026-10-20T13:46:06.348" v="483"/>
          <ac:grpSpMkLst>
            <pc:docMk/>
            <pc:sldMk cId="3021778247" sldId="260"/>
            <ac:grpSpMk id="15" creationId="{ED60728C-88AF-4686-B927-4D16FCA61202}"/>
          </ac:grpSpMkLst>
        </pc:grpChg>
        <pc:grpChg chg="add">
          <ac:chgData name="Rosaura Dumitru (2510325)" userId="S::2510325@student.uwtsd.ac.uk::7a275f57-a8d1-4a22-a799-9ee8ac783e29" providerId="AD" clId="Web-{0919DFF0-AC27-A40B-D040-848C81BCAF30}" dt="2026-10-20T13:46:06.348" v="483"/>
          <ac:grpSpMkLst>
            <pc:docMk/>
            <pc:sldMk cId="3021778247" sldId="260"/>
            <ac:grpSpMk id="25" creationId="{E29543BC-4F82-4E07-AB0A-5F4630678500}"/>
          </ac:grpSpMkLst>
        </pc:grpChg>
        <pc:graphicFrameChg chg="add">
          <ac:chgData name="Rosaura Dumitru (2510325)" userId="S::2510325@student.uwtsd.ac.uk::7a275f57-a8d1-4a22-a799-9ee8ac783e29" providerId="AD" clId="Web-{0919DFF0-AC27-A40B-D040-848C81BCAF30}" dt="2026-10-20T13:46:06.348" v="483"/>
          <ac:graphicFrameMkLst>
            <pc:docMk/>
            <pc:sldMk cId="3021778247" sldId="260"/>
            <ac:graphicFrameMk id="7" creationId="{790FCD0D-4FF7-CAE1-3299-38A9B02133FF}"/>
          </ac:graphicFrameMkLst>
        </pc:graphicFrameChg>
      </pc:sldChg>
      <pc:sldChg chg="addSp modSp new mod setBg">
        <pc:chgData name="Rosaura Dumitru (2510325)" userId="S::2510325@student.uwtsd.ac.uk::7a275f57-a8d1-4a22-a799-9ee8ac783e29" providerId="AD" clId="Web-{0919DFF0-AC27-A40B-D040-848C81BCAF30}" dt="2026-10-20T13:59:41.670" v="934" actId="20577"/>
        <pc:sldMkLst>
          <pc:docMk/>
          <pc:sldMk cId="2985912584" sldId="261"/>
        </pc:sldMkLst>
        <pc:spChg chg="mod">
          <ac:chgData name="Rosaura Dumitru (2510325)" userId="S::2510325@student.uwtsd.ac.uk::7a275f57-a8d1-4a22-a799-9ee8ac783e29" providerId="AD" clId="Web-{0919DFF0-AC27-A40B-D040-848C81BCAF30}" dt="2026-10-20T13:59:27.841" v="932"/>
          <ac:spMkLst>
            <pc:docMk/>
            <pc:sldMk cId="2985912584" sldId="261"/>
            <ac:spMk id="2" creationId="{51D5CF93-5CCF-7211-1302-D9EFC9F8A617}"/>
          </ac:spMkLst>
        </pc:spChg>
        <pc:spChg chg="mod">
          <ac:chgData name="Rosaura Dumitru (2510325)" userId="S::2510325@student.uwtsd.ac.uk::7a275f57-a8d1-4a22-a799-9ee8ac783e29" providerId="AD" clId="Web-{0919DFF0-AC27-A40B-D040-848C81BCAF30}" dt="2026-10-20T13:59:41.670" v="934" actId="20577"/>
          <ac:spMkLst>
            <pc:docMk/>
            <pc:sldMk cId="2985912584" sldId="261"/>
            <ac:spMk id="3" creationId="{80245681-6339-4C23-6E59-E6F4269CD073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3:59:27.841" v="932"/>
          <ac:spMkLst>
            <pc:docMk/>
            <pc:sldMk cId="2985912584" sldId="261"/>
            <ac:spMk id="8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3:59:27.841" v="932"/>
          <ac:spMkLst>
            <pc:docMk/>
            <pc:sldMk cId="2985912584" sldId="261"/>
            <ac:spMk id="10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0919DFF0-AC27-A40B-D040-848C81BCAF30}" dt="2026-10-20T13:59:27.841" v="932"/>
          <ac:grpSpMkLst>
            <pc:docMk/>
            <pc:sldMk cId="2985912584" sldId="261"/>
            <ac:grpSpMk id="12" creationId="{D6CB783F-4879-4A56-B28A-1E2C9A95D428}"/>
          </ac:grpSpMkLst>
        </pc:grpChg>
        <pc:grpChg chg="add">
          <ac:chgData name="Rosaura Dumitru (2510325)" userId="S::2510325@student.uwtsd.ac.uk::7a275f57-a8d1-4a22-a799-9ee8ac783e29" providerId="AD" clId="Web-{0919DFF0-AC27-A40B-D040-848C81BCAF30}" dt="2026-10-20T13:59:27.841" v="932"/>
          <ac:grpSpMkLst>
            <pc:docMk/>
            <pc:sldMk cId="2985912584" sldId="261"/>
            <ac:grpSpMk id="22" creationId="{9028FA34-8D15-405C-A297-54A197D403D4}"/>
          </ac:grpSpMkLst>
        </pc:grpChg>
      </pc:sldChg>
      <pc:sldChg chg="addSp modSp new mod setBg">
        <pc:chgData name="Rosaura Dumitru (2510325)" userId="S::2510325@student.uwtsd.ac.uk::7a275f57-a8d1-4a22-a799-9ee8ac783e29" providerId="AD" clId="Web-{0919DFF0-AC27-A40B-D040-848C81BCAF30}" dt="2026-10-20T14:13:36.446" v="1380"/>
        <pc:sldMkLst>
          <pc:docMk/>
          <pc:sldMk cId="4005690098" sldId="262"/>
        </pc:sldMkLst>
        <pc:spChg chg="mod">
          <ac:chgData name="Rosaura Dumitru (2510325)" userId="S::2510325@student.uwtsd.ac.uk::7a275f57-a8d1-4a22-a799-9ee8ac783e29" providerId="AD" clId="Web-{0919DFF0-AC27-A40B-D040-848C81BCAF30}" dt="2026-10-20T14:13:36.446" v="1380"/>
          <ac:spMkLst>
            <pc:docMk/>
            <pc:sldMk cId="4005690098" sldId="262"/>
            <ac:spMk id="2" creationId="{6760F20D-1E63-F050-FB8A-0B7D7EC3AACD}"/>
          </ac:spMkLst>
        </pc:spChg>
        <pc:spChg chg="mod">
          <ac:chgData name="Rosaura Dumitru (2510325)" userId="S::2510325@student.uwtsd.ac.uk::7a275f57-a8d1-4a22-a799-9ee8ac783e29" providerId="AD" clId="Web-{0919DFF0-AC27-A40B-D040-848C81BCAF30}" dt="2026-10-20T14:13:36.446" v="1380"/>
          <ac:spMkLst>
            <pc:docMk/>
            <pc:sldMk cId="4005690098" sldId="262"/>
            <ac:spMk id="3" creationId="{664A058D-E1B1-59D7-4BE3-DF6E6AB8CC47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13:36.446" v="1380"/>
          <ac:spMkLst>
            <pc:docMk/>
            <pc:sldMk cId="4005690098" sldId="262"/>
            <ac:spMk id="9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13:36.446" v="1380"/>
          <ac:spMkLst>
            <pc:docMk/>
            <pc:sldMk cId="4005690098" sldId="262"/>
            <ac:spMk id="11" creationId="{37962AE0-6A1C-4B76-9D52-10E5E6D7D3BB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13:36.446" v="1380"/>
          <ac:spMkLst>
            <pc:docMk/>
            <pc:sldMk cId="4005690098" sldId="262"/>
            <ac:spMk id="13" creationId="{16E12301-1C96-4D15-9838-D5B894B22365}"/>
          </ac:spMkLst>
        </pc:spChg>
        <pc:grpChg chg="add">
          <ac:chgData name="Rosaura Dumitru (2510325)" userId="S::2510325@student.uwtsd.ac.uk::7a275f57-a8d1-4a22-a799-9ee8ac783e29" providerId="AD" clId="Web-{0919DFF0-AC27-A40B-D040-848C81BCAF30}" dt="2026-10-20T14:13:36.446" v="1380"/>
          <ac:grpSpMkLst>
            <pc:docMk/>
            <pc:sldMk cId="4005690098" sldId="262"/>
            <ac:grpSpMk id="15" creationId="{D7A5FD75-4B35-4162-9304-569491255811}"/>
          </ac:grpSpMkLst>
        </pc:grpChg>
        <pc:grpChg chg="add">
          <ac:chgData name="Rosaura Dumitru (2510325)" userId="S::2510325@student.uwtsd.ac.uk::7a275f57-a8d1-4a22-a799-9ee8ac783e29" providerId="AD" clId="Web-{0919DFF0-AC27-A40B-D040-848C81BCAF30}" dt="2026-10-20T14:13:36.446" v="1380"/>
          <ac:grpSpMkLst>
            <pc:docMk/>
            <pc:sldMk cId="4005690098" sldId="262"/>
            <ac:grpSpMk id="24" creationId="{34676384-D846-461C-B8F3-BDB849B4A408}"/>
          </ac:grpSpMkLst>
        </pc:grpChg>
        <pc:picChg chg="add">
          <ac:chgData name="Rosaura Dumitru (2510325)" userId="S::2510325@student.uwtsd.ac.uk::7a275f57-a8d1-4a22-a799-9ee8ac783e29" providerId="AD" clId="Web-{0919DFF0-AC27-A40B-D040-848C81BCAF30}" dt="2026-10-20T14:13:36.446" v="1380"/>
          <ac:picMkLst>
            <pc:docMk/>
            <pc:sldMk cId="4005690098" sldId="262"/>
            <ac:picMk id="5" creationId="{868FDA2A-20D5-E8EF-BC2E-5C3246631F84}"/>
          </ac:picMkLst>
        </pc:picChg>
      </pc:sldChg>
      <pc:sldChg chg="addSp delSp modSp new mod setBg">
        <pc:chgData name="Rosaura Dumitru (2510325)" userId="S::2510325@student.uwtsd.ac.uk::7a275f57-a8d1-4a22-a799-9ee8ac783e29" providerId="AD" clId="Web-{0919DFF0-AC27-A40B-D040-848C81BCAF30}" dt="2026-10-20T14:27:59.723" v="2165"/>
        <pc:sldMkLst>
          <pc:docMk/>
          <pc:sldMk cId="3867328919" sldId="263"/>
        </pc:sldMkLst>
        <pc:spChg chg="mod">
          <ac:chgData name="Rosaura Dumitru (2510325)" userId="S::2510325@student.uwtsd.ac.uk::7a275f57-a8d1-4a22-a799-9ee8ac783e29" providerId="AD" clId="Web-{0919DFF0-AC27-A40B-D040-848C81BCAF30}" dt="2026-10-20T14:27:50.644" v="2163"/>
          <ac:spMkLst>
            <pc:docMk/>
            <pc:sldMk cId="3867328919" sldId="263"/>
            <ac:spMk id="2" creationId="{6C8AE126-C24E-BF62-2E0F-10A9501AA21D}"/>
          </ac:spMkLst>
        </pc:spChg>
        <pc:spChg chg="del">
          <ac:chgData name="Rosaura Dumitru (2510325)" userId="S::2510325@student.uwtsd.ac.uk::7a275f57-a8d1-4a22-a799-9ee8ac783e29" providerId="AD" clId="Web-{0919DFF0-AC27-A40B-D040-848C81BCAF30}" dt="2026-10-20T14:15:05.870" v="1408"/>
          <ac:spMkLst>
            <pc:docMk/>
            <pc:sldMk cId="3867328919" sldId="263"/>
            <ac:spMk id="3" creationId="{F486328E-9098-5ADF-1305-F5AAF35CBBAF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27:50.644" v="2163"/>
          <ac:spMkLst>
            <pc:docMk/>
            <pc:sldMk cId="3867328919" sldId="263"/>
            <ac:spMk id="9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27:50.644" v="2163"/>
          <ac:spMkLst>
            <pc:docMk/>
            <pc:sldMk cId="3867328919" sldId="263"/>
            <ac:spMk id="11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0919DFF0-AC27-A40B-D040-848C81BCAF30}" dt="2026-10-20T14:27:50.644" v="2163"/>
          <ac:grpSpMkLst>
            <pc:docMk/>
            <pc:sldMk cId="3867328919" sldId="263"/>
            <ac:grpSpMk id="13" creationId="{32D15CB3-AC64-41F7-86F8-22A111F3DC24}"/>
          </ac:grpSpMkLst>
        </pc:grpChg>
        <pc:grpChg chg="add">
          <ac:chgData name="Rosaura Dumitru (2510325)" userId="S::2510325@student.uwtsd.ac.uk::7a275f57-a8d1-4a22-a799-9ee8ac783e29" providerId="AD" clId="Web-{0919DFF0-AC27-A40B-D040-848C81BCAF30}" dt="2026-10-20T14:27:50.644" v="2163"/>
          <ac:grpSpMkLst>
            <pc:docMk/>
            <pc:sldMk cId="3867328919" sldId="263"/>
            <ac:grpSpMk id="23" creationId="{921D9B61-CDA2-49D1-82AA-534691496FE5}"/>
          </ac:grpSpMkLst>
        </pc:grpChg>
        <pc:graphicFrameChg chg="add mod ord modGraphic">
          <ac:chgData name="Rosaura Dumitru (2510325)" userId="S::2510325@student.uwtsd.ac.uk::7a275f57-a8d1-4a22-a799-9ee8ac783e29" providerId="AD" clId="Web-{0919DFF0-AC27-A40B-D040-848C81BCAF30}" dt="2026-10-20T14:27:59.723" v="2165"/>
          <ac:graphicFrameMkLst>
            <pc:docMk/>
            <pc:sldMk cId="3867328919" sldId="263"/>
            <ac:graphicFrameMk id="4" creationId="{78858215-CA5D-6276-2788-6E4549A69D63}"/>
          </ac:graphicFrameMkLst>
        </pc:graphicFrameChg>
      </pc:sldChg>
      <pc:sldChg chg="addSp delSp modSp new mod setBg">
        <pc:chgData name="Rosaura Dumitru (2510325)" userId="S::2510325@student.uwtsd.ac.uk::7a275f57-a8d1-4a22-a799-9ee8ac783e29" providerId="AD" clId="Web-{0919DFF0-AC27-A40B-D040-848C81BCAF30}" dt="2026-10-20T14:45:32.021" v="2641"/>
        <pc:sldMkLst>
          <pc:docMk/>
          <pc:sldMk cId="374003819" sldId="264"/>
        </pc:sldMkLst>
        <pc:spChg chg="mod">
          <ac:chgData name="Rosaura Dumitru (2510325)" userId="S::2510325@student.uwtsd.ac.uk::7a275f57-a8d1-4a22-a799-9ee8ac783e29" providerId="AD" clId="Web-{0919DFF0-AC27-A40B-D040-848C81BCAF30}" dt="2026-10-20T14:45:32.021" v="2641"/>
          <ac:spMkLst>
            <pc:docMk/>
            <pc:sldMk cId="374003819" sldId="264"/>
            <ac:spMk id="2" creationId="{F3D605CF-2B71-B9C6-F5FC-EC6F86A13F39}"/>
          </ac:spMkLst>
        </pc:spChg>
        <pc:spChg chg="del mod">
          <ac:chgData name="Rosaura Dumitru (2510325)" userId="S::2510325@student.uwtsd.ac.uk::7a275f57-a8d1-4a22-a799-9ee8ac783e29" providerId="AD" clId="Web-{0919DFF0-AC27-A40B-D040-848C81BCAF30}" dt="2026-10-20T14:45:32.021" v="2641"/>
          <ac:spMkLst>
            <pc:docMk/>
            <pc:sldMk cId="374003819" sldId="264"/>
            <ac:spMk id="3" creationId="{7468D296-8C0A-B5E1-00DF-D25AE0D0E29B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45:32.021" v="2641"/>
          <ac:spMkLst>
            <pc:docMk/>
            <pc:sldMk cId="374003819" sldId="264"/>
            <ac:spMk id="9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919DFF0-AC27-A40B-D040-848C81BCAF30}" dt="2026-10-20T14:45:32.021" v="2641"/>
          <ac:spMkLst>
            <pc:docMk/>
            <pc:sldMk cId="374003819" sldId="264"/>
            <ac:spMk id="11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0919DFF0-AC27-A40B-D040-848C81BCAF30}" dt="2026-10-20T14:45:32.021" v="2641"/>
          <ac:grpSpMkLst>
            <pc:docMk/>
            <pc:sldMk cId="374003819" sldId="264"/>
            <ac:grpSpMk id="13" creationId="{F73EC8D8-C118-4A24-B3A2-F22636F209B4}"/>
          </ac:grpSpMkLst>
        </pc:grpChg>
        <pc:grpChg chg="add">
          <ac:chgData name="Rosaura Dumitru (2510325)" userId="S::2510325@student.uwtsd.ac.uk::7a275f57-a8d1-4a22-a799-9ee8ac783e29" providerId="AD" clId="Web-{0919DFF0-AC27-A40B-D040-848C81BCAF30}" dt="2026-10-20T14:45:32.021" v="2641"/>
          <ac:grpSpMkLst>
            <pc:docMk/>
            <pc:sldMk cId="374003819" sldId="264"/>
            <ac:grpSpMk id="23" creationId="{3BA0B410-FA41-4CD6-A923-146E029BBB25}"/>
          </ac:grpSpMkLst>
        </pc:grpChg>
        <pc:graphicFrameChg chg="add">
          <ac:chgData name="Rosaura Dumitru (2510325)" userId="S::2510325@student.uwtsd.ac.uk::7a275f57-a8d1-4a22-a799-9ee8ac783e29" providerId="AD" clId="Web-{0919DFF0-AC27-A40B-D040-848C81BCAF30}" dt="2026-10-20T14:45:32.021" v="2641"/>
          <ac:graphicFrameMkLst>
            <pc:docMk/>
            <pc:sldMk cId="374003819" sldId="264"/>
            <ac:graphicFrameMk id="5" creationId="{DE720457-A8DB-EE04-3BE6-231CA786C20D}"/>
          </ac:graphicFrameMkLst>
        </pc:graphicFrameChg>
      </pc:sldChg>
      <pc:sldChg chg="modSp new">
        <pc:chgData name="Rosaura Dumitru (2510325)" userId="S::2510325@student.uwtsd.ac.uk::7a275f57-a8d1-4a22-a799-9ee8ac783e29" providerId="AD" clId="Web-{0919DFF0-AC27-A40B-D040-848C81BCAF30}" dt="2026-10-20T14:46:49.836" v="2651" actId="20577"/>
        <pc:sldMkLst>
          <pc:docMk/>
          <pc:sldMk cId="1687489686" sldId="265"/>
        </pc:sldMkLst>
        <pc:spChg chg="mod">
          <ac:chgData name="Rosaura Dumitru (2510325)" userId="S::2510325@student.uwtsd.ac.uk::7a275f57-a8d1-4a22-a799-9ee8ac783e29" providerId="AD" clId="Web-{0919DFF0-AC27-A40B-D040-848C81BCAF30}" dt="2026-10-20T14:46:41.539" v="2650" actId="20577"/>
          <ac:spMkLst>
            <pc:docMk/>
            <pc:sldMk cId="1687489686" sldId="265"/>
            <ac:spMk id="2" creationId="{18C89CCA-8A3E-A4B6-AB5A-9FA84AA2A9E9}"/>
          </ac:spMkLst>
        </pc:spChg>
        <pc:spChg chg="mod">
          <ac:chgData name="Rosaura Dumitru (2510325)" userId="S::2510325@student.uwtsd.ac.uk::7a275f57-a8d1-4a22-a799-9ee8ac783e29" providerId="AD" clId="Web-{0919DFF0-AC27-A40B-D040-848C81BCAF30}" dt="2026-10-20T14:46:49.836" v="2651" actId="20577"/>
          <ac:spMkLst>
            <pc:docMk/>
            <pc:sldMk cId="1687489686" sldId="265"/>
            <ac:spMk id="3" creationId="{1016708D-B90D-504A-9467-3FE119D4643A}"/>
          </ac:spMkLst>
        </pc:spChg>
      </pc:sldChg>
    </pc:docChg>
  </pc:docChgLst>
  <pc:docChgLst>
    <pc:chgData name="Rosaura Dumitru (2510325)" userId="S::2510325@student.uwtsd.ac.uk::7a275f57-a8d1-4a22-a799-9ee8ac783e29" providerId="AD" clId="Web-{362E7202-8B2D-F56C-6A1F-358864D5DFAD}"/>
    <pc:docChg chg="addSld modSld addMainMaster delMainMaster">
      <pc:chgData name="Rosaura Dumitru (2510325)" userId="S::2510325@student.uwtsd.ac.uk::7a275f57-a8d1-4a22-a799-9ee8ac783e29" providerId="AD" clId="Web-{362E7202-8B2D-F56C-6A1F-358864D5DFAD}" dt="2026-10-11T09:53:56.706" v="169" actId="20577"/>
      <pc:docMkLst>
        <pc:docMk/>
      </pc:docMkLst>
      <pc:sldChg chg="addSp modSp mod setBg modClrScheme chgLayout">
        <pc:chgData name="Rosaura Dumitru (2510325)" userId="S::2510325@student.uwtsd.ac.uk::7a275f57-a8d1-4a22-a799-9ee8ac783e29" providerId="AD" clId="Web-{362E7202-8B2D-F56C-6A1F-358864D5DFAD}" dt="2026-10-11T09:00:17.057" v="81" actId="20577"/>
        <pc:sldMkLst>
          <pc:docMk/>
          <pc:sldMk cId="109857222" sldId="256"/>
        </pc:sldMkLst>
        <pc:spChg chg="mod">
          <ac:chgData name="Rosaura Dumitru (2510325)" userId="S::2510325@student.uwtsd.ac.uk::7a275f57-a8d1-4a22-a799-9ee8ac783e29" providerId="AD" clId="Web-{362E7202-8B2D-F56C-6A1F-358864D5DFAD}" dt="2026-10-11T08:59:27.742" v="6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saura Dumitru (2510325)" userId="S::2510325@student.uwtsd.ac.uk::7a275f57-a8d1-4a22-a799-9ee8ac783e29" providerId="AD" clId="Web-{362E7202-8B2D-F56C-6A1F-358864D5DFAD}" dt="2026-10-11T09:00:17.057" v="8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osaura Dumitru (2510325)" userId="S::2510325@student.uwtsd.ac.uk::7a275f57-a8d1-4a22-a799-9ee8ac783e29" providerId="AD" clId="Web-{362E7202-8B2D-F56C-6A1F-358864D5DFAD}" dt="2026-10-11T08:59:27.742" v="68"/>
          <ac:spMkLst>
            <pc:docMk/>
            <pc:sldMk cId="109857222" sldId="256"/>
            <ac:spMk id="9" creationId="{81BC67A1-175E-439E-85E2-88911C119814}"/>
          </ac:spMkLst>
        </pc:spChg>
        <pc:spChg chg="add">
          <ac:chgData name="Rosaura Dumitru (2510325)" userId="S::2510325@student.uwtsd.ac.uk::7a275f57-a8d1-4a22-a799-9ee8ac783e29" providerId="AD" clId="Web-{362E7202-8B2D-F56C-6A1F-358864D5DFAD}" dt="2026-10-11T08:59:27.742" v="68"/>
          <ac:spMkLst>
            <pc:docMk/>
            <pc:sldMk cId="109857222" sldId="256"/>
            <ac:spMk id="11" creationId="{94A7B82C-30F1-42B4-BE36-3DB42DD517D1}"/>
          </ac:spMkLst>
        </pc:spChg>
        <pc:spChg chg="add">
          <ac:chgData name="Rosaura Dumitru (2510325)" userId="S::2510325@student.uwtsd.ac.uk::7a275f57-a8d1-4a22-a799-9ee8ac783e29" providerId="AD" clId="Web-{362E7202-8B2D-F56C-6A1F-358864D5DFAD}" dt="2026-10-11T08:59:27.742" v="68"/>
          <ac:spMkLst>
            <pc:docMk/>
            <pc:sldMk cId="109857222" sldId="256"/>
            <ac:spMk id="13" creationId="{43CA1578-CEEB-41BB-8068-C0DA02C36C52}"/>
          </ac:spMkLst>
        </pc:spChg>
        <pc:grpChg chg="add">
          <ac:chgData name="Rosaura Dumitru (2510325)" userId="S::2510325@student.uwtsd.ac.uk::7a275f57-a8d1-4a22-a799-9ee8ac783e29" providerId="AD" clId="Web-{362E7202-8B2D-F56C-6A1F-358864D5DFAD}" dt="2026-10-11T08:59:27.742" v="68"/>
          <ac:grpSpMkLst>
            <pc:docMk/>
            <pc:sldMk cId="109857222" sldId="256"/>
            <ac:grpSpMk id="15" creationId="{7DF11618-754F-4C58-94AD-F7AA3530D6AF}"/>
          </ac:grpSpMkLst>
        </pc:grpChg>
        <pc:grpChg chg="add">
          <ac:chgData name="Rosaura Dumitru (2510325)" userId="S::2510325@student.uwtsd.ac.uk::7a275f57-a8d1-4a22-a799-9ee8ac783e29" providerId="AD" clId="Web-{362E7202-8B2D-F56C-6A1F-358864D5DFAD}" dt="2026-10-11T08:59:27.742" v="68"/>
          <ac:grpSpMkLst>
            <pc:docMk/>
            <pc:sldMk cId="109857222" sldId="256"/>
            <ac:grpSpMk id="41" creationId="{A5761FD8-9CFD-4F5A-AB69-F179306BCD09}"/>
          </ac:grpSpMkLst>
        </pc:grpChg>
        <pc:grpChg chg="add">
          <ac:chgData name="Rosaura Dumitru (2510325)" userId="S::2510325@student.uwtsd.ac.uk::7a275f57-a8d1-4a22-a799-9ee8ac783e29" providerId="AD" clId="Web-{362E7202-8B2D-F56C-6A1F-358864D5DFAD}" dt="2026-10-11T08:59:27.742" v="68"/>
          <ac:grpSpMkLst>
            <pc:docMk/>
            <pc:sldMk cId="109857222" sldId="256"/>
            <ac:grpSpMk id="52" creationId="{361195DA-BFB4-4917-BAFD-7D3D669EFA86}"/>
          </ac:grpSpMkLst>
        </pc:grpChg>
        <pc:picChg chg="add">
          <ac:chgData name="Rosaura Dumitru (2510325)" userId="S::2510325@student.uwtsd.ac.uk::7a275f57-a8d1-4a22-a799-9ee8ac783e29" providerId="AD" clId="Web-{362E7202-8B2D-F56C-6A1F-358864D5DFAD}" dt="2026-10-11T08:59:27.742" v="68"/>
          <ac:picMkLst>
            <pc:docMk/>
            <pc:sldMk cId="109857222" sldId="256"/>
            <ac:picMk id="4" creationId="{DF8729B1-B24B-F6E1-2104-3629A16DDEF6}"/>
          </ac:picMkLst>
        </pc:picChg>
      </pc:sldChg>
      <pc:sldChg chg="modSp new">
        <pc:chgData name="Rosaura Dumitru (2510325)" userId="S::2510325@student.uwtsd.ac.uk::7a275f57-a8d1-4a22-a799-9ee8ac783e29" providerId="AD" clId="Web-{362E7202-8B2D-F56C-6A1F-358864D5DFAD}" dt="2026-10-11T09:53:56.706" v="169" actId="20577"/>
        <pc:sldMkLst>
          <pc:docMk/>
          <pc:sldMk cId="3441680927" sldId="257"/>
        </pc:sldMkLst>
        <pc:spChg chg="mod">
          <ac:chgData name="Rosaura Dumitru (2510325)" userId="S::2510325@student.uwtsd.ac.uk::7a275f57-a8d1-4a22-a799-9ee8ac783e29" providerId="AD" clId="Web-{362E7202-8B2D-F56C-6A1F-358864D5DFAD}" dt="2026-10-11T09:00:47.933" v="89" actId="20577"/>
          <ac:spMkLst>
            <pc:docMk/>
            <pc:sldMk cId="3441680927" sldId="257"/>
            <ac:spMk id="2" creationId="{5923B80A-4050-C41A-AB55-E7EE68888E1F}"/>
          </ac:spMkLst>
        </pc:spChg>
        <pc:spChg chg="mod">
          <ac:chgData name="Rosaura Dumitru (2510325)" userId="S::2510325@student.uwtsd.ac.uk::7a275f57-a8d1-4a22-a799-9ee8ac783e29" providerId="AD" clId="Web-{362E7202-8B2D-F56C-6A1F-358864D5DFAD}" dt="2026-10-11T09:53:56.706" v="169" actId="20577"/>
          <ac:spMkLst>
            <pc:docMk/>
            <pc:sldMk cId="3441680927" sldId="257"/>
            <ac:spMk id="3" creationId="{5D5FE49B-3F56-BE97-0CD3-059A5DCDD69E}"/>
          </ac:spMkLst>
        </pc:spChg>
      </pc:sldChg>
      <pc:sldMasterChg chg="add addSldLayout">
        <pc:chgData name="Rosaura Dumitru (2510325)" userId="S::2510325@student.uwtsd.ac.uk::7a275f57-a8d1-4a22-a799-9ee8ac783e29" providerId="AD" clId="Web-{362E7202-8B2D-F56C-6A1F-358864D5DFAD}" dt="2026-10-11T08:59:27.742" v="68"/>
        <pc:sldMasterMkLst>
          <pc:docMk/>
          <pc:sldMasterMk cId="2954178662" sldId="2147483734"/>
        </pc:sldMasterMkLst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1206731856" sldId="2147483723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1697716412" sldId="2147483724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4260843266" sldId="2147483725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1971093565" sldId="2147483726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4165571058" sldId="2147483727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3279700831" sldId="2147483728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1980523669" sldId="2147483729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2369065587" sldId="2147483730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2702430214" sldId="2147483731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746864032" sldId="2147483732"/>
          </pc:sldLayoutMkLst>
        </pc:sldLayoutChg>
        <pc:sldLayoutChg chg="add">
          <pc:chgData name="Rosaura Dumitru (2510325)" userId="S::2510325@student.uwtsd.ac.uk::7a275f57-a8d1-4a22-a799-9ee8ac783e29" providerId="AD" clId="Web-{362E7202-8B2D-F56C-6A1F-358864D5DFAD}" dt="2026-10-11T08:59:27.742" v="68"/>
          <pc:sldLayoutMkLst>
            <pc:docMk/>
            <pc:sldMasterMk cId="2954178662" sldId="2147483734"/>
            <pc:sldLayoutMk cId="4112942491" sldId="2147483733"/>
          </pc:sldLayoutMkLst>
        </pc:sldLayoutChg>
      </pc:sldMasterChg>
    </pc:docChg>
  </pc:docChgLst>
  <pc:docChgLst>
    <pc:chgData name="Rosaura Dumitru (2510325)" userId="S::2510325@student.uwtsd.ac.uk::7a275f57-a8d1-4a22-a799-9ee8ac783e29" providerId="AD" clId="Web-{6D3165AB-6F25-6214-C925-5621E073C911}"/>
    <pc:docChg chg="addSld modSld">
      <pc:chgData name="Rosaura Dumitru (2510325)" userId="S::2510325@student.uwtsd.ac.uk::7a275f57-a8d1-4a22-a799-9ee8ac783e29" providerId="AD" clId="Web-{6D3165AB-6F25-6214-C925-5621E073C911}" dt="2026-10-20T20:26:08.705" v="581"/>
      <pc:docMkLst>
        <pc:docMk/>
      </pc:docMkLst>
      <pc:sldChg chg="addSp modSp mod setBg">
        <pc:chgData name="Rosaura Dumitru (2510325)" userId="S::2510325@student.uwtsd.ac.uk::7a275f57-a8d1-4a22-a799-9ee8ac783e29" providerId="AD" clId="Web-{6D3165AB-6F25-6214-C925-5621E073C911}" dt="2026-10-20T20:15:58.807" v="332"/>
        <pc:sldMkLst>
          <pc:docMk/>
          <pc:sldMk cId="1687489686" sldId="265"/>
        </pc:sldMkLst>
        <pc:spChg chg="mod">
          <ac:chgData name="Rosaura Dumitru (2510325)" userId="S::2510325@student.uwtsd.ac.uk::7a275f57-a8d1-4a22-a799-9ee8ac783e29" providerId="AD" clId="Web-{6D3165AB-6F25-6214-C925-5621E073C911}" dt="2026-10-20T20:15:58.807" v="332"/>
          <ac:spMkLst>
            <pc:docMk/>
            <pc:sldMk cId="1687489686" sldId="265"/>
            <ac:spMk id="2" creationId="{18C89CCA-8A3E-A4B6-AB5A-9FA84AA2A9E9}"/>
          </ac:spMkLst>
        </pc:spChg>
        <pc:spChg chg="mod">
          <ac:chgData name="Rosaura Dumitru (2510325)" userId="S::2510325@student.uwtsd.ac.uk::7a275f57-a8d1-4a22-a799-9ee8ac783e29" providerId="AD" clId="Web-{6D3165AB-6F25-6214-C925-5621E073C911}" dt="2026-10-20T20:15:58.807" v="332"/>
          <ac:spMkLst>
            <pc:docMk/>
            <pc:sldMk cId="1687489686" sldId="265"/>
            <ac:spMk id="3" creationId="{1016708D-B90D-504A-9467-3FE119D4643A}"/>
          </ac:spMkLst>
        </pc:spChg>
        <pc:spChg chg="add">
          <ac:chgData name="Rosaura Dumitru (2510325)" userId="S::2510325@student.uwtsd.ac.uk::7a275f57-a8d1-4a22-a799-9ee8ac783e29" providerId="AD" clId="Web-{6D3165AB-6F25-6214-C925-5621E073C911}" dt="2026-10-20T20:15:58.807" v="332"/>
          <ac:spMkLst>
            <pc:docMk/>
            <pc:sldMk cId="1687489686" sldId="265"/>
            <ac:spMk id="9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6D3165AB-6F25-6214-C925-5621E073C911}" dt="2026-10-20T20:15:58.807" v="332"/>
          <ac:spMkLst>
            <pc:docMk/>
            <pc:sldMk cId="1687489686" sldId="265"/>
            <ac:spMk id="11" creationId="{37962AE0-6A1C-4B76-9D52-10E5E6D7D3BB}"/>
          </ac:spMkLst>
        </pc:spChg>
        <pc:spChg chg="add">
          <ac:chgData name="Rosaura Dumitru (2510325)" userId="S::2510325@student.uwtsd.ac.uk::7a275f57-a8d1-4a22-a799-9ee8ac783e29" providerId="AD" clId="Web-{6D3165AB-6F25-6214-C925-5621E073C911}" dt="2026-10-20T20:15:58.807" v="332"/>
          <ac:spMkLst>
            <pc:docMk/>
            <pc:sldMk cId="1687489686" sldId="265"/>
            <ac:spMk id="13" creationId="{16E12301-1C96-4D15-9838-D5B894B22365}"/>
          </ac:spMkLst>
        </pc:spChg>
        <pc:grpChg chg="add">
          <ac:chgData name="Rosaura Dumitru (2510325)" userId="S::2510325@student.uwtsd.ac.uk::7a275f57-a8d1-4a22-a799-9ee8ac783e29" providerId="AD" clId="Web-{6D3165AB-6F25-6214-C925-5621E073C911}" dt="2026-10-20T20:15:58.807" v="332"/>
          <ac:grpSpMkLst>
            <pc:docMk/>
            <pc:sldMk cId="1687489686" sldId="265"/>
            <ac:grpSpMk id="15" creationId="{D7A5FD75-4B35-4162-9304-569491255811}"/>
          </ac:grpSpMkLst>
        </pc:grpChg>
        <pc:grpChg chg="add">
          <ac:chgData name="Rosaura Dumitru (2510325)" userId="S::2510325@student.uwtsd.ac.uk::7a275f57-a8d1-4a22-a799-9ee8ac783e29" providerId="AD" clId="Web-{6D3165AB-6F25-6214-C925-5621E073C911}" dt="2026-10-20T20:15:58.807" v="332"/>
          <ac:grpSpMkLst>
            <pc:docMk/>
            <pc:sldMk cId="1687489686" sldId="265"/>
            <ac:grpSpMk id="24" creationId="{34676384-D846-461C-B8F3-BDB849B4A408}"/>
          </ac:grpSpMkLst>
        </pc:grpChg>
        <pc:picChg chg="add">
          <ac:chgData name="Rosaura Dumitru (2510325)" userId="S::2510325@student.uwtsd.ac.uk::7a275f57-a8d1-4a22-a799-9ee8ac783e29" providerId="AD" clId="Web-{6D3165AB-6F25-6214-C925-5621E073C911}" dt="2026-10-20T20:15:58.807" v="332"/>
          <ac:picMkLst>
            <pc:docMk/>
            <pc:sldMk cId="1687489686" sldId="265"/>
            <ac:picMk id="5" creationId="{90EDFD8F-35D8-DA0D-DA86-A3E078FF79F6}"/>
          </ac:picMkLst>
        </pc:picChg>
      </pc:sldChg>
      <pc:sldChg chg="addSp delSp modSp new mod setBg">
        <pc:chgData name="Rosaura Dumitru (2510325)" userId="S::2510325@student.uwtsd.ac.uk::7a275f57-a8d1-4a22-a799-9ee8ac783e29" providerId="AD" clId="Web-{6D3165AB-6F25-6214-C925-5621E073C911}" dt="2026-10-20T20:26:08.705" v="581"/>
        <pc:sldMkLst>
          <pc:docMk/>
          <pc:sldMk cId="2237015339" sldId="266"/>
        </pc:sldMkLst>
        <pc:spChg chg="mod">
          <ac:chgData name="Rosaura Dumitru (2510325)" userId="S::2510325@student.uwtsd.ac.uk::7a275f57-a8d1-4a22-a799-9ee8ac783e29" providerId="AD" clId="Web-{6D3165AB-6F25-6214-C925-5621E073C911}" dt="2026-10-20T20:26:08.705" v="581"/>
          <ac:spMkLst>
            <pc:docMk/>
            <pc:sldMk cId="2237015339" sldId="266"/>
            <ac:spMk id="2" creationId="{5C7B2D76-9FAA-98A0-9A6B-D3A654BF11ED}"/>
          </ac:spMkLst>
        </pc:spChg>
        <pc:spChg chg="del mod">
          <ac:chgData name="Rosaura Dumitru (2510325)" userId="S::2510325@student.uwtsd.ac.uk::7a275f57-a8d1-4a22-a799-9ee8ac783e29" providerId="AD" clId="Web-{6D3165AB-6F25-6214-C925-5621E073C911}" dt="2026-10-20T20:26:08.705" v="581"/>
          <ac:spMkLst>
            <pc:docMk/>
            <pc:sldMk cId="2237015339" sldId="266"/>
            <ac:spMk id="3" creationId="{1A600682-DAAE-8D49-8B89-E8ABD106EC42}"/>
          </ac:spMkLst>
        </pc:spChg>
        <pc:spChg chg="add">
          <ac:chgData name="Rosaura Dumitru (2510325)" userId="S::2510325@student.uwtsd.ac.uk::7a275f57-a8d1-4a22-a799-9ee8ac783e29" providerId="AD" clId="Web-{6D3165AB-6F25-6214-C925-5621E073C911}" dt="2026-10-20T20:26:08.705" v="581"/>
          <ac:spMkLst>
            <pc:docMk/>
            <pc:sldMk cId="2237015339" sldId="266"/>
            <ac:spMk id="9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6D3165AB-6F25-6214-C925-5621E073C911}" dt="2026-10-20T20:26:08.705" v="581"/>
          <ac:spMkLst>
            <pc:docMk/>
            <pc:sldMk cId="2237015339" sldId="266"/>
            <ac:spMk id="11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6D3165AB-6F25-6214-C925-5621E073C911}" dt="2026-10-20T20:26:08.705" v="581"/>
          <ac:grpSpMkLst>
            <pc:docMk/>
            <pc:sldMk cId="2237015339" sldId="266"/>
            <ac:grpSpMk id="13" creationId="{F73EC8D8-C118-4A24-B3A2-F22636F209B4}"/>
          </ac:grpSpMkLst>
        </pc:grpChg>
        <pc:grpChg chg="add">
          <ac:chgData name="Rosaura Dumitru (2510325)" userId="S::2510325@student.uwtsd.ac.uk::7a275f57-a8d1-4a22-a799-9ee8ac783e29" providerId="AD" clId="Web-{6D3165AB-6F25-6214-C925-5621E073C911}" dt="2026-10-20T20:26:08.705" v="581"/>
          <ac:grpSpMkLst>
            <pc:docMk/>
            <pc:sldMk cId="2237015339" sldId="266"/>
            <ac:grpSpMk id="23" creationId="{3BA0B410-FA41-4CD6-A923-146E029BBB25}"/>
          </ac:grpSpMkLst>
        </pc:grpChg>
        <pc:graphicFrameChg chg="add">
          <ac:chgData name="Rosaura Dumitru (2510325)" userId="S::2510325@student.uwtsd.ac.uk::7a275f57-a8d1-4a22-a799-9ee8ac783e29" providerId="AD" clId="Web-{6D3165AB-6F25-6214-C925-5621E073C911}" dt="2026-10-20T20:26:08.705" v="581"/>
          <ac:graphicFrameMkLst>
            <pc:docMk/>
            <pc:sldMk cId="2237015339" sldId="266"/>
            <ac:graphicFrameMk id="5" creationId="{63B6FC07-A6EA-AFB9-800A-7AC78F520D30}"/>
          </ac:graphicFrameMkLst>
        </pc:graphicFrameChg>
      </pc:sldChg>
    </pc:docChg>
  </pc:docChgLst>
  <pc:docChgLst>
    <pc:chgData name="Rosaura Dumitru (2510325)" userId="S::2510325@student.uwtsd.ac.uk::7a275f57-a8d1-4a22-a799-9ee8ac783e29" providerId="AD" clId="Web-{00000000-0000-0000-0000-000000000000}"/>
    <pc:docChg chg="addSld modSld">
      <pc:chgData name="Rosaura Dumitru (2510325)" userId="S::2510325@student.uwtsd.ac.uk::7a275f57-a8d1-4a22-a799-9ee8ac783e29" providerId="AD" clId="Web-{00000000-0000-0000-0000-000000000000}" dt="2026-10-11T10:39:48.314" v="687" actId="1076"/>
      <pc:docMkLst>
        <pc:docMk/>
      </pc:docMkLst>
      <pc:sldChg chg="addSp delSp modSp mod modTransition setBg">
        <pc:chgData name="Rosaura Dumitru (2510325)" userId="S::2510325@student.uwtsd.ac.uk::7a275f57-a8d1-4a22-a799-9ee8ac783e29" providerId="AD" clId="Web-{00000000-0000-0000-0000-000000000000}" dt="2026-10-11T10:17:21.573" v="4" actId="20577"/>
        <pc:sldMkLst>
          <pc:docMk/>
          <pc:sldMk cId="3441680927" sldId="257"/>
        </pc:sldMkLst>
        <pc:spChg chg="mod">
          <ac:chgData name="Rosaura Dumitru (2510325)" userId="S::2510325@student.uwtsd.ac.uk::7a275f57-a8d1-4a22-a799-9ee8ac783e29" providerId="AD" clId="Web-{00000000-0000-0000-0000-000000000000}" dt="2026-10-11T10:16:24.322" v="2"/>
          <ac:spMkLst>
            <pc:docMk/>
            <pc:sldMk cId="3441680927" sldId="257"/>
            <ac:spMk id="2" creationId="{5923B80A-4050-C41A-AB55-E7EE68888E1F}"/>
          </ac:spMkLst>
        </pc:spChg>
        <pc:spChg chg="mod">
          <ac:chgData name="Rosaura Dumitru (2510325)" userId="S::2510325@student.uwtsd.ac.uk::7a275f57-a8d1-4a22-a799-9ee8ac783e29" providerId="AD" clId="Web-{00000000-0000-0000-0000-000000000000}" dt="2026-10-11T10:17:21.573" v="4" actId="20577"/>
          <ac:spMkLst>
            <pc:docMk/>
            <pc:sldMk cId="3441680927" sldId="257"/>
            <ac:spMk id="3" creationId="{5D5FE49B-3F56-BE97-0CD3-059A5DCDD69E}"/>
          </ac:spMkLst>
        </pc:spChg>
        <pc:spChg chg="add">
          <ac:chgData name="Rosaura Dumitru (2510325)" userId="S::2510325@student.uwtsd.ac.uk::7a275f57-a8d1-4a22-a799-9ee8ac783e29" providerId="AD" clId="Web-{00000000-0000-0000-0000-000000000000}" dt="2026-10-11T10:16:24.322" v="2"/>
          <ac:spMkLst>
            <pc:docMk/>
            <pc:sldMk cId="3441680927" sldId="257"/>
            <ac:spMk id="8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0000000-0000-0000-0000-000000000000}" dt="2026-10-11T10:16:24.322" v="2"/>
          <ac:spMkLst>
            <pc:docMk/>
            <pc:sldMk cId="3441680927" sldId="257"/>
            <ac:spMk id="36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00000000-0000-0000-0000-000000000000}" dt="2026-10-11T10:16:24.322" v="2"/>
          <ac:grpSpMkLst>
            <pc:docMk/>
            <pc:sldMk cId="3441680927" sldId="257"/>
            <ac:grpSpMk id="22" creationId="{9028FA34-8D15-405C-A297-54A197D403D4}"/>
          </ac:grpSpMkLst>
        </pc:grpChg>
        <pc:grpChg chg="add">
          <ac:chgData name="Rosaura Dumitru (2510325)" userId="S::2510325@student.uwtsd.ac.uk::7a275f57-a8d1-4a22-a799-9ee8ac783e29" providerId="AD" clId="Web-{00000000-0000-0000-0000-000000000000}" dt="2026-10-11T10:16:24.322" v="2"/>
          <ac:grpSpMkLst>
            <pc:docMk/>
            <pc:sldMk cId="3441680927" sldId="257"/>
            <ac:grpSpMk id="37" creationId="{D6CB783F-4879-4A56-B28A-1E2C9A95D428}"/>
          </ac:grpSpMkLst>
        </pc:grpChg>
      </pc:sldChg>
      <pc:sldChg chg="addSp modSp new mod setBg">
        <pc:chgData name="Rosaura Dumitru (2510325)" userId="S::2510325@student.uwtsd.ac.uk::7a275f57-a8d1-4a22-a799-9ee8ac783e29" providerId="AD" clId="Web-{00000000-0000-0000-0000-000000000000}" dt="2026-10-11T10:39:48.314" v="687" actId="1076"/>
        <pc:sldMkLst>
          <pc:docMk/>
          <pc:sldMk cId="3027886721" sldId="258"/>
        </pc:sldMkLst>
        <pc:spChg chg="mod">
          <ac:chgData name="Rosaura Dumitru (2510325)" userId="S::2510325@student.uwtsd.ac.uk::7a275f57-a8d1-4a22-a799-9ee8ac783e29" providerId="AD" clId="Web-{00000000-0000-0000-0000-000000000000}" dt="2026-10-11T10:38:02.217" v="626"/>
          <ac:spMkLst>
            <pc:docMk/>
            <pc:sldMk cId="3027886721" sldId="258"/>
            <ac:spMk id="2" creationId="{8AD15B59-ED32-B180-A799-FF8ABA0E1D8C}"/>
          </ac:spMkLst>
        </pc:spChg>
        <pc:spChg chg="mod">
          <ac:chgData name="Rosaura Dumitru (2510325)" userId="S::2510325@student.uwtsd.ac.uk::7a275f57-a8d1-4a22-a799-9ee8ac783e29" providerId="AD" clId="Web-{00000000-0000-0000-0000-000000000000}" dt="2026-10-11T10:38:17.374" v="658" actId="20577"/>
          <ac:spMkLst>
            <pc:docMk/>
            <pc:sldMk cId="3027886721" sldId="258"/>
            <ac:spMk id="3" creationId="{B51F356E-D611-72F1-3005-F2CA2A40D173}"/>
          </ac:spMkLst>
        </pc:spChg>
        <pc:spChg chg="add mod">
          <ac:chgData name="Rosaura Dumitru (2510325)" userId="S::2510325@student.uwtsd.ac.uk::7a275f57-a8d1-4a22-a799-9ee8ac783e29" providerId="AD" clId="Web-{00000000-0000-0000-0000-000000000000}" dt="2026-10-11T10:39:48.314" v="687" actId="1076"/>
          <ac:spMkLst>
            <pc:docMk/>
            <pc:sldMk cId="3027886721" sldId="258"/>
            <ac:spMk id="5" creationId="{07B2183E-5F65-5453-D257-FF5E838E26CA}"/>
          </ac:spMkLst>
        </pc:spChg>
        <pc:spChg chg="add">
          <ac:chgData name="Rosaura Dumitru (2510325)" userId="S::2510325@student.uwtsd.ac.uk::7a275f57-a8d1-4a22-a799-9ee8ac783e29" providerId="AD" clId="Web-{00000000-0000-0000-0000-000000000000}" dt="2026-10-11T10:38:02.217" v="626"/>
          <ac:spMkLst>
            <pc:docMk/>
            <pc:sldMk cId="3027886721" sldId="258"/>
            <ac:spMk id="9" creationId="{8651CFA9-6065-4243-AC48-858E359780B1}"/>
          </ac:spMkLst>
        </pc:spChg>
        <pc:spChg chg="add">
          <ac:chgData name="Rosaura Dumitru (2510325)" userId="S::2510325@student.uwtsd.ac.uk::7a275f57-a8d1-4a22-a799-9ee8ac783e29" providerId="AD" clId="Web-{00000000-0000-0000-0000-000000000000}" dt="2026-10-11T10:38:02.217" v="626"/>
          <ac:spMkLst>
            <pc:docMk/>
            <pc:sldMk cId="3027886721" sldId="258"/>
            <ac:spMk id="11" creationId="{37962AE0-6A1C-4B76-9D52-10E5E6D7D3BB}"/>
          </ac:spMkLst>
        </pc:spChg>
        <pc:grpChg chg="add">
          <ac:chgData name="Rosaura Dumitru (2510325)" userId="S::2510325@student.uwtsd.ac.uk::7a275f57-a8d1-4a22-a799-9ee8ac783e29" providerId="AD" clId="Web-{00000000-0000-0000-0000-000000000000}" dt="2026-10-11T10:38:02.217" v="626"/>
          <ac:grpSpMkLst>
            <pc:docMk/>
            <pc:sldMk cId="3027886721" sldId="258"/>
            <ac:grpSpMk id="13" creationId="{34B438D8-EF7C-445C-8B7F-953BEB1BC133}"/>
          </ac:grpSpMkLst>
        </pc:grpChg>
        <pc:grpChg chg="add">
          <ac:chgData name="Rosaura Dumitru (2510325)" userId="S::2510325@student.uwtsd.ac.uk::7a275f57-a8d1-4a22-a799-9ee8ac783e29" providerId="AD" clId="Web-{00000000-0000-0000-0000-000000000000}" dt="2026-10-11T10:38:02.217" v="626"/>
          <ac:grpSpMkLst>
            <pc:docMk/>
            <pc:sldMk cId="3027886721" sldId="258"/>
            <ac:grpSpMk id="23" creationId="{284021E3-6F46-410C-BF43-B2DED736558E}"/>
          </ac:grpSpMkLst>
        </pc:grpChg>
        <pc:graphicFrameChg chg="add mod modGraphic">
          <ac:chgData name="Rosaura Dumitru (2510325)" userId="S::2510325@student.uwtsd.ac.uk::7a275f57-a8d1-4a22-a799-9ee8ac783e29" providerId="AD" clId="Web-{00000000-0000-0000-0000-000000000000}" dt="2026-10-11T10:38:02.217" v="626"/>
          <ac:graphicFrameMkLst>
            <pc:docMk/>
            <pc:sldMk cId="3027886721" sldId="258"/>
            <ac:graphicFrameMk id="4" creationId="{08E43CDD-A31E-BA88-04A4-6861D714C37E}"/>
          </ac:graphicFrameMkLst>
        </pc:graphicFrameChg>
      </pc:sldChg>
    </pc:docChg>
  </pc:docChgLst>
  <pc:docChgLst>
    <pc:chgData name="Rosaura Dumitru (2510325)" userId="S::2510325@student.uwtsd.ac.uk::7a275f57-a8d1-4a22-a799-9ee8ac783e29" providerId="AD" clId="Web-{920D8A5F-B5B1-213E-B69E-1B698885CFD9}"/>
    <pc:docChg chg="modSld">
      <pc:chgData name="Rosaura Dumitru (2510325)" userId="S::2510325@student.uwtsd.ac.uk::7a275f57-a8d1-4a22-a799-9ee8ac783e29" providerId="AD" clId="Web-{920D8A5F-B5B1-213E-B69E-1B698885CFD9}" dt="2026-10-12T22:39:40.542" v="265" actId="20577"/>
      <pc:docMkLst>
        <pc:docMk/>
      </pc:docMkLst>
      <pc:sldChg chg="modSp">
        <pc:chgData name="Rosaura Dumitru (2510325)" userId="S::2510325@student.uwtsd.ac.uk::7a275f57-a8d1-4a22-a799-9ee8ac783e29" providerId="AD" clId="Web-{920D8A5F-B5B1-213E-B69E-1B698885CFD9}" dt="2026-10-12T22:25:02.211" v="6" actId="20577"/>
        <pc:sldMkLst>
          <pc:docMk/>
          <pc:sldMk cId="109857222" sldId="256"/>
        </pc:sldMkLst>
        <pc:spChg chg="mod">
          <ac:chgData name="Rosaura Dumitru (2510325)" userId="S::2510325@student.uwtsd.ac.uk::7a275f57-a8d1-4a22-a799-9ee8ac783e29" providerId="AD" clId="Web-{920D8A5F-B5B1-213E-B69E-1B698885CFD9}" dt="2026-10-12T22:25:02.211" v="6" actId="20577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Rosaura Dumitru (2510325)" userId="S::2510325@student.uwtsd.ac.uk::7a275f57-a8d1-4a22-a799-9ee8ac783e29" providerId="AD" clId="Web-{920D8A5F-B5B1-213E-B69E-1B698885CFD9}" dt="2026-10-12T22:24:22.679" v="0" actId="1076"/>
          <ac:picMkLst>
            <pc:docMk/>
            <pc:sldMk cId="109857222" sldId="256"/>
            <ac:picMk id="4" creationId="{DF8729B1-B24B-F6E1-2104-3629A16DDEF6}"/>
          </ac:picMkLst>
        </pc:picChg>
      </pc:sldChg>
      <pc:sldChg chg="addSp delSp modSp">
        <pc:chgData name="Rosaura Dumitru (2510325)" userId="S::2510325@student.uwtsd.ac.uk::7a275f57-a8d1-4a22-a799-9ee8ac783e29" providerId="AD" clId="Web-{920D8A5F-B5B1-213E-B69E-1B698885CFD9}" dt="2026-10-12T22:39:40.542" v="265" actId="20577"/>
        <pc:sldMkLst>
          <pc:docMk/>
          <pc:sldMk cId="3021778247" sldId="26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EE1836-2155-4E13-8CE4-73F741AAD4D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46B4DC-A72F-4381-8B9D-607B8239EC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Competitive market for healthcare + digital talent</a:t>
          </a:r>
          <a:endParaRPr lang="en-US"/>
        </a:p>
      </dgm:t>
    </dgm:pt>
    <dgm:pt modelId="{7DD5F6FD-D626-4357-9EB5-8ADB6FC3FBB6}" type="parTrans" cxnId="{A5300B70-8C5F-4A7A-960F-93348579ACBE}">
      <dgm:prSet/>
      <dgm:spPr/>
      <dgm:t>
        <a:bodyPr/>
        <a:lstStyle/>
        <a:p>
          <a:endParaRPr lang="en-US"/>
        </a:p>
      </dgm:t>
    </dgm:pt>
    <dgm:pt modelId="{A2676B20-9404-44B6-A90F-5443B657E756}" type="sibTrans" cxnId="{A5300B70-8C5F-4A7A-960F-93348579AC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03209C-2AE6-4010-90E9-654E1D9DC9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UK- wide reach but limited brand awareness </a:t>
          </a:r>
          <a:endParaRPr lang="en-US"/>
        </a:p>
      </dgm:t>
    </dgm:pt>
    <dgm:pt modelId="{10F4372C-3B96-430C-B225-FE648FBADF2B}" type="parTrans" cxnId="{7B0E88B3-D48A-4919-9526-685E16911A94}">
      <dgm:prSet/>
      <dgm:spPr/>
      <dgm:t>
        <a:bodyPr/>
        <a:lstStyle/>
        <a:p>
          <a:endParaRPr lang="en-US"/>
        </a:p>
      </dgm:t>
    </dgm:pt>
    <dgm:pt modelId="{604E2C46-70B2-4A84-B58C-234F479C6616}" type="sibTrans" cxnId="{7B0E88B3-D48A-4919-9526-685E16911A9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A9B470-949F-49E2-BD5D-C875F3BD52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Traditional methods not reaching digital candies </a:t>
          </a:r>
          <a:endParaRPr lang="en-US"/>
        </a:p>
      </dgm:t>
    </dgm:pt>
    <dgm:pt modelId="{5ECAE359-0039-4DF0-B1F1-85885CC8043A}" type="parTrans" cxnId="{52B14E60-053C-4E13-9A1C-5DABE9C99E28}">
      <dgm:prSet/>
      <dgm:spPr/>
      <dgm:t>
        <a:bodyPr/>
        <a:lstStyle/>
        <a:p>
          <a:endParaRPr lang="en-US"/>
        </a:p>
      </dgm:t>
    </dgm:pt>
    <dgm:pt modelId="{EEBAE6B7-3399-42F7-B10C-BB36C7DAF15B}" type="sibTrans" cxnId="{52B14E60-053C-4E13-9A1C-5DABE9C99E28}">
      <dgm:prSet/>
      <dgm:spPr/>
      <dgm:t>
        <a:bodyPr/>
        <a:lstStyle/>
        <a:p>
          <a:endParaRPr lang="en-US"/>
        </a:p>
      </dgm:t>
    </dgm:pt>
    <dgm:pt modelId="{D79EF9BC-C2F5-422E-9FB4-601F593E648C}" type="pres">
      <dgm:prSet presAssocID="{1DEE1836-2155-4E13-8CE4-73F741AAD4D2}" presName="root" presStyleCnt="0">
        <dgm:presLayoutVars>
          <dgm:dir/>
          <dgm:resizeHandles val="exact"/>
        </dgm:presLayoutVars>
      </dgm:prSet>
      <dgm:spPr/>
    </dgm:pt>
    <dgm:pt modelId="{A2D260B5-BFBB-445B-BA35-85D68CB2B78F}" type="pres">
      <dgm:prSet presAssocID="{1DEE1836-2155-4E13-8CE4-73F741AAD4D2}" presName="container" presStyleCnt="0">
        <dgm:presLayoutVars>
          <dgm:dir/>
          <dgm:resizeHandles val="exact"/>
        </dgm:presLayoutVars>
      </dgm:prSet>
      <dgm:spPr/>
    </dgm:pt>
    <dgm:pt modelId="{0C80C6A6-6258-4A2A-A295-AD673AFE4862}" type="pres">
      <dgm:prSet presAssocID="{8A46B4DC-A72F-4381-8B9D-607B8239EC75}" presName="compNode" presStyleCnt="0"/>
      <dgm:spPr/>
    </dgm:pt>
    <dgm:pt modelId="{587F751D-98F1-4C7C-9590-57F02CDF6F2F}" type="pres">
      <dgm:prSet presAssocID="{8A46B4DC-A72F-4381-8B9D-607B8239EC75}" presName="iconBgRect" presStyleLbl="bgShp" presStyleIdx="0" presStyleCnt="3"/>
      <dgm:spPr/>
    </dgm:pt>
    <dgm:pt modelId="{6A883F4D-D972-4755-A9BF-EF7B935B7EC2}" type="pres">
      <dgm:prSet presAssocID="{8A46B4DC-A72F-4381-8B9D-607B8239EC7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401ACC5-A947-4E43-A0A8-918EB12D2938}" type="pres">
      <dgm:prSet presAssocID="{8A46B4DC-A72F-4381-8B9D-607B8239EC75}" presName="spaceRect" presStyleCnt="0"/>
      <dgm:spPr/>
    </dgm:pt>
    <dgm:pt modelId="{CA58DB52-F3F3-4FFC-84F4-E65EF5D737FF}" type="pres">
      <dgm:prSet presAssocID="{8A46B4DC-A72F-4381-8B9D-607B8239EC75}" presName="textRect" presStyleLbl="revTx" presStyleIdx="0" presStyleCnt="3">
        <dgm:presLayoutVars>
          <dgm:chMax val="1"/>
          <dgm:chPref val="1"/>
        </dgm:presLayoutVars>
      </dgm:prSet>
      <dgm:spPr/>
    </dgm:pt>
    <dgm:pt modelId="{0DC01427-6867-49CB-9C2B-C768060C1B57}" type="pres">
      <dgm:prSet presAssocID="{A2676B20-9404-44B6-A90F-5443B657E756}" presName="sibTrans" presStyleLbl="sibTrans2D1" presStyleIdx="0" presStyleCnt="0"/>
      <dgm:spPr/>
    </dgm:pt>
    <dgm:pt modelId="{04DA6473-5383-4130-8FBF-4703300CA673}" type="pres">
      <dgm:prSet presAssocID="{2203209C-2AE6-4010-90E9-654E1D9DC901}" presName="compNode" presStyleCnt="0"/>
      <dgm:spPr/>
    </dgm:pt>
    <dgm:pt modelId="{33D8EAB5-11A8-4BD1-B5F9-9ECA2722E41F}" type="pres">
      <dgm:prSet presAssocID="{2203209C-2AE6-4010-90E9-654E1D9DC901}" presName="iconBgRect" presStyleLbl="bgShp" presStyleIdx="1" presStyleCnt="3"/>
      <dgm:spPr/>
    </dgm:pt>
    <dgm:pt modelId="{63B702B8-BAD5-4F0F-93F0-F0B56D1E63D5}" type="pres">
      <dgm:prSet presAssocID="{2203209C-2AE6-4010-90E9-654E1D9DC90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89D9DB1A-602E-4998-8B4C-D4F5994F2D6B}" type="pres">
      <dgm:prSet presAssocID="{2203209C-2AE6-4010-90E9-654E1D9DC901}" presName="spaceRect" presStyleCnt="0"/>
      <dgm:spPr/>
    </dgm:pt>
    <dgm:pt modelId="{B1A9EFEA-58B5-4308-895E-A091C7AD8E5D}" type="pres">
      <dgm:prSet presAssocID="{2203209C-2AE6-4010-90E9-654E1D9DC901}" presName="textRect" presStyleLbl="revTx" presStyleIdx="1" presStyleCnt="3">
        <dgm:presLayoutVars>
          <dgm:chMax val="1"/>
          <dgm:chPref val="1"/>
        </dgm:presLayoutVars>
      </dgm:prSet>
      <dgm:spPr/>
    </dgm:pt>
    <dgm:pt modelId="{B8B3CE44-74C9-4EB9-978A-A61DCCD4E6DD}" type="pres">
      <dgm:prSet presAssocID="{604E2C46-70B2-4A84-B58C-234F479C6616}" presName="sibTrans" presStyleLbl="sibTrans2D1" presStyleIdx="0" presStyleCnt="0"/>
      <dgm:spPr/>
    </dgm:pt>
    <dgm:pt modelId="{A43F8F45-40D6-4F8B-AA04-A61A860C245E}" type="pres">
      <dgm:prSet presAssocID="{CCA9B470-949F-49E2-BD5D-C875F3BD529E}" presName="compNode" presStyleCnt="0"/>
      <dgm:spPr/>
    </dgm:pt>
    <dgm:pt modelId="{51E983B4-DEBC-43EE-8EEE-77462398556C}" type="pres">
      <dgm:prSet presAssocID="{CCA9B470-949F-49E2-BD5D-C875F3BD529E}" presName="iconBgRect" presStyleLbl="bgShp" presStyleIdx="2" presStyleCnt="3"/>
      <dgm:spPr/>
    </dgm:pt>
    <dgm:pt modelId="{278E7F3E-28BE-4A10-9319-54997986F08D}" type="pres">
      <dgm:prSet presAssocID="{CCA9B470-949F-49E2-BD5D-C875F3BD529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89DD379-1D18-4134-AA4D-F705A4466B1F}" type="pres">
      <dgm:prSet presAssocID="{CCA9B470-949F-49E2-BD5D-C875F3BD529E}" presName="spaceRect" presStyleCnt="0"/>
      <dgm:spPr/>
    </dgm:pt>
    <dgm:pt modelId="{3733B2CE-0D46-4164-8970-39B22CF11508}" type="pres">
      <dgm:prSet presAssocID="{CCA9B470-949F-49E2-BD5D-C875F3BD52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D9BB137-A660-43C2-ACE9-575C2C233DD9}" type="presOf" srcId="{A2676B20-9404-44B6-A90F-5443B657E756}" destId="{0DC01427-6867-49CB-9C2B-C768060C1B57}" srcOrd="0" destOrd="0" presId="urn:microsoft.com/office/officeart/2018/2/layout/IconCircleList"/>
    <dgm:cxn modelId="{52B14E60-053C-4E13-9A1C-5DABE9C99E28}" srcId="{1DEE1836-2155-4E13-8CE4-73F741AAD4D2}" destId="{CCA9B470-949F-49E2-BD5D-C875F3BD529E}" srcOrd="2" destOrd="0" parTransId="{5ECAE359-0039-4DF0-B1F1-85885CC8043A}" sibTransId="{EEBAE6B7-3399-42F7-B10C-BB36C7DAF15B}"/>
    <dgm:cxn modelId="{486F104D-1BEA-4580-8199-527A13FE16F2}" type="presOf" srcId="{1DEE1836-2155-4E13-8CE4-73F741AAD4D2}" destId="{D79EF9BC-C2F5-422E-9FB4-601F593E648C}" srcOrd="0" destOrd="0" presId="urn:microsoft.com/office/officeart/2018/2/layout/IconCircleList"/>
    <dgm:cxn modelId="{A5300B70-8C5F-4A7A-960F-93348579ACBE}" srcId="{1DEE1836-2155-4E13-8CE4-73F741AAD4D2}" destId="{8A46B4DC-A72F-4381-8B9D-607B8239EC75}" srcOrd="0" destOrd="0" parTransId="{7DD5F6FD-D626-4357-9EB5-8ADB6FC3FBB6}" sibTransId="{A2676B20-9404-44B6-A90F-5443B657E756}"/>
    <dgm:cxn modelId="{BAEE3674-0EE3-48A3-BF9C-B5D51886DFB9}" type="presOf" srcId="{8A46B4DC-A72F-4381-8B9D-607B8239EC75}" destId="{CA58DB52-F3F3-4FFC-84F4-E65EF5D737FF}" srcOrd="0" destOrd="0" presId="urn:microsoft.com/office/officeart/2018/2/layout/IconCircleList"/>
    <dgm:cxn modelId="{BF9DFC9B-8CF4-48FE-8CA7-F93E826A60C6}" type="presOf" srcId="{2203209C-2AE6-4010-90E9-654E1D9DC901}" destId="{B1A9EFEA-58B5-4308-895E-A091C7AD8E5D}" srcOrd="0" destOrd="0" presId="urn:microsoft.com/office/officeart/2018/2/layout/IconCircleList"/>
    <dgm:cxn modelId="{2E9E93B1-FCE6-4BBC-ACA3-01310BE54F63}" type="presOf" srcId="{CCA9B470-949F-49E2-BD5D-C875F3BD529E}" destId="{3733B2CE-0D46-4164-8970-39B22CF11508}" srcOrd="0" destOrd="0" presId="urn:microsoft.com/office/officeart/2018/2/layout/IconCircleList"/>
    <dgm:cxn modelId="{7B0E88B3-D48A-4919-9526-685E16911A94}" srcId="{1DEE1836-2155-4E13-8CE4-73F741AAD4D2}" destId="{2203209C-2AE6-4010-90E9-654E1D9DC901}" srcOrd="1" destOrd="0" parTransId="{10F4372C-3B96-430C-B225-FE648FBADF2B}" sibTransId="{604E2C46-70B2-4A84-B58C-234F479C6616}"/>
    <dgm:cxn modelId="{DF0875D1-2E14-41C9-9A0E-B86DA32DA5B1}" type="presOf" srcId="{604E2C46-70B2-4A84-B58C-234F479C6616}" destId="{B8B3CE44-74C9-4EB9-978A-A61DCCD4E6DD}" srcOrd="0" destOrd="0" presId="urn:microsoft.com/office/officeart/2018/2/layout/IconCircleList"/>
    <dgm:cxn modelId="{927A821C-A533-4A3D-ADA0-3F13218617AB}" type="presParOf" srcId="{D79EF9BC-C2F5-422E-9FB4-601F593E648C}" destId="{A2D260B5-BFBB-445B-BA35-85D68CB2B78F}" srcOrd="0" destOrd="0" presId="urn:microsoft.com/office/officeart/2018/2/layout/IconCircleList"/>
    <dgm:cxn modelId="{BD8C63AE-8AF6-4261-95E9-068820506015}" type="presParOf" srcId="{A2D260B5-BFBB-445B-BA35-85D68CB2B78F}" destId="{0C80C6A6-6258-4A2A-A295-AD673AFE4862}" srcOrd="0" destOrd="0" presId="urn:microsoft.com/office/officeart/2018/2/layout/IconCircleList"/>
    <dgm:cxn modelId="{121BC971-F54A-4EA4-A89A-7519BE91EAC3}" type="presParOf" srcId="{0C80C6A6-6258-4A2A-A295-AD673AFE4862}" destId="{587F751D-98F1-4C7C-9590-57F02CDF6F2F}" srcOrd="0" destOrd="0" presId="urn:microsoft.com/office/officeart/2018/2/layout/IconCircleList"/>
    <dgm:cxn modelId="{B0B9A65B-2B60-4375-9C22-8DBDC79737BE}" type="presParOf" srcId="{0C80C6A6-6258-4A2A-A295-AD673AFE4862}" destId="{6A883F4D-D972-4755-A9BF-EF7B935B7EC2}" srcOrd="1" destOrd="0" presId="urn:microsoft.com/office/officeart/2018/2/layout/IconCircleList"/>
    <dgm:cxn modelId="{984AAFD2-ACBC-46E6-AB27-E6E5938C364D}" type="presParOf" srcId="{0C80C6A6-6258-4A2A-A295-AD673AFE4862}" destId="{6401ACC5-A947-4E43-A0A8-918EB12D2938}" srcOrd="2" destOrd="0" presId="urn:microsoft.com/office/officeart/2018/2/layout/IconCircleList"/>
    <dgm:cxn modelId="{FB132DCA-68D1-43A8-9E81-E5EFAAA6282C}" type="presParOf" srcId="{0C80C6A6-6258-4A2A-A295-AD673AFE4862}" destId="{CA58DB52-F3F3-4FFC-84F4-E65EF5D737FF}" srcOrd="3" destOrd="0" presId="urn:microsoft.com/office/officeart/2018/2/layout/IconCircleList"/>
    <dgm:cxn modelId="{D0ECE3C5-DE1A-4202-9780-C8DD0D61C870}" type="presParOf" srcId="{A2D260B5-BFBB-445B-BA35-85D68CB2B78F}" destId="{0DC01427-6867-49CB-9C2B-C768060C1B57}" srcOrd="1" destOrd="0" presId="urn:microsoft.com/office/officeart/2018/2/layout/IconCircleList"/>
    <dgm:cxn modelId="{8080E9B1-06C1-41D1-B603-326E5D3DDB72}" type="presParOf" srcId="{A2D260B5-BFBB-445B-BA35-85D68CB2B78F}" destId="{04DA6473-5383-4130-8FBF-4703300CA673}" srcOrd="2" destOrd="0" presId="urn:microsoft.com/office/officeart/2018/2/layout/IconCircleList"/>
    <dgm:cxn modelId="{2ADDDEF4-DB0E-4E57-ADE2-DAC22A482496}" type="presParOf" srcId="{04DA6473-5383-4130-8FBF-4703300CA673}" destId="{33D8EAB5-11A8-4BD1-B5F9-9ECA2722E41F}" srcOrd="0" destOrd="0" presId="urn:microsoft.com/office/officeart/2018/2/layout/IconCircleList"/>
    <dgm:cxn modelId="{D4C9D105-7915-46C6-A62C-F2FF11970E5F}" type="presParOf" srcId="{04DA6473-5383-4130-8FBF-4703300CA673}" destId="{63B702B8-BAD5-4F0F-93F0-F0B56D1E63D5}" srcOrd="1" destOrd="0" presId="urn:microsoft.com/office/officeart/2018/2/layout/IconCircleList"/>
    <dgm:cxn modelId="{82DFF35E-32B8-4BB9-BAEC-47152A3C1184}" type="presParOf" srcId="{04DA6473-5383-4130-8FBF-4703300CA673}" destId="{89D9DB1A-602E-4998-8B4C-D4F5994F2D6B}" srcOrd="2" destOrd="0" presId="urn:microsoft.com/office/officeart/2018/2/layout/IconCircleList"/>
    <dgm:cxn modelId="{E4CCA0BF-5E3F-4435-9967-90BEC5A06D37}" type="presParOf" srcId="{04DA6473-5383-4130-8FBF-4703300CA673}" destId="{B1A9EFEA-58B5-4308-895E-A091C7AD8E5D}" srcOrd="3" destOrd="0" presId="urn:microsoft.com/office/officeart/2018/2/layout/IconCircleList"/>
    <dgm:cxn modelId="{38E451A6-FB1B-4846-AF06-8E108C3F7079}" type="presParOf" srcId="{A2D260B5-BFBB-445B-BA35-85D68CB2B78F}" destId="{B8B3CE44-74C9-4EB9-978A-A61DCCD4E6DD}" srcOrd="3" destOrd="0" presId="urn:microsoft.com/office/officeart/2018/2/layout/IconCircleList"/>
    <dgm:cxn modelId="{25182965-FAA2-44E5-BCDB-8A7E75373CA4}" type="presParOf" srcId="{A2D260B5-BFBB-445B-BA35-85D68CB2B78F}" destId="{A43F8F45-40D6-4F8B-AA04-A61A860C245E}" srcOrd="4" destOrd="0" presId="urn:microsoft.com/office/officeart/2018/2/layout/IconCircleList"/>
    <dgm:cxn modelId="{C8CBE7E0-EA3D-421F-87C9-2D7C4327EEF0}" type="presParOf" srcId="{A43F8F45-40D6-4F8B-AA04-A61A860C245E}" destId="{51E983B4-DEBC-43EE-8EEE-77462398556C}" srcOrd="0" destOrd="0" presId="urn:microsoft.com/office/officeart/2018/2/layout/IconCircleList"/>
    <dgm:cxn modelId="{AE228B60-7F17-4289-A84E-01DEBFAB6462}" type="presParOf" srcId="{A43F8F45-40D6-4F8B-AA04-A61A860C245E}" destId="{278E7F3E-28BE-4A10-9319-54997986F08D}" srcOrd="1" destOrd="0" presId="urn:microsoft.com/office/officeart/2018/2/layout/IconCircleList"/>
    <dgm:cxn modelId="{D0BF24D7-B380-45B6-9FDC-5EACCA02423E}" type="presParOf" srcId="{A43F8F45-40D6-4F8B-AA04-A61A860C245E}" destId="{289DD379-1D18-4134-AA4D-F705A4466B1F}" srcOrd="2" destOrd="0" presId="urn:microsoft.com/office/officeart/2018/2/layout/IconCircleList"/>
    <dgm:cxn modelId="{EBB55187-4DE7-4D23-AD4B-B3F351D89CF5}" type="presParOf" srcId="{A43F8F45-40D6-4F8B-AA04-A61A860C245E}" destId="{3733B2CE-0D46-4164-8970-39B22CF1150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9BA7A9-5562-402A-8D7E-0A00A229202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097037-7342-4C49-BAE2-2519F82EAC34}">
      <dgm:prSet/>
      <dgm:spPr/>
      <dgm:t>
        <a:bodyPr/>
        <a:lstStyle/>
        <a:p>
          <a:r>
            <a:rPr lang="en-US"/>
            <a:t>I</a:t>
          </a:r>
          <a:r>
            <a:rPr lang="en-US" b="1"/>
            <a:t>nternal recruitment first</a:t>
          </a:r>
          <a:r>
            <a:rPr lang="en-US"/>
            <a:t>: promote existing staff where possible - builds loyalty &amp; fills leadership gabs.</a:t>
          </a:r>
        </a:p>
      </dgm:t>
    </dgm:pt>
    <dgm:pt modelId="{9A7234EB-FF17-4254-B286-6837B85816E2}" type="parTrans" cxnId="{D66F7618-FDC0-4694-9709-15B7BBD4A03E}">
      <dgm:prSet/>
      <dgm:spPr/>
      <dgm:t>
        <a:bodyPr/>
        <a:lstStyle/>
        <a:p>
          <a:endParaRPr lang="en-US"/>
        </a:p>
      </dgm:t>
    </dgm:pt>
    <dgm:pt modelId="{EB8F6224-76EA-42B8-A9E9-0655063A4DA8}" type="sibTrans" cxnId="{D66F7618-FDC0-4694-9709-15B7BBD4A03E}">
      <dgm:prSet/>
      <dgm:spPr/>
      <dgm:t>
        <a:bodyPr/>
        <a:lstStyle/>
        <a:p>
          <a:endParaRPr lang="en-US"/>
        </a:p>
      </dgm:t>
    </dgm:pt>
    <dgm:pt modelId="{EAB18D56-CCF2-40FC-9F5D-EE09B3C49BFB}">
      <dgm:prSet/>
      <dgm:spPr/>
      <dgm:t>
        <a:bodyPr/>
        <a:lstStyle/>
        <a:p>
          <a:r>
            <a:rPr lang="en-US" b="1"/>
            <a:t>Targeted online recruitment : </a:t>
          </a:r>
          <a:r>
            <a:rPr lang="en-US"/>
            <a:t>Linkedin, NHS jobs, digital health forums, social media campaigns highlighting flexible / remote working.</a:t>
          </a:r>
        </a:p>
      </dgm:t>
    </dgm:pt>
    <dgm:pt modelId="{29F94ED1-6F1F-46CA-9ECC-55CB74548EF6}" type="parTrans" cxnId="{39917B2F-33D9-4743-A442-5008BC79980F}">
      <dgm:prSet/>
      <dgm:spPr/>
      <dgm:t>
        <a:bodyPr/>
        <a:lstStyle/>
        <a:p>
          <a:endParaRPr lang="en-US"/>
        </a:p>
      </dgm:t>
    </dgm:pt>
    <dgm:pt modelId="{0F43CAEC-E948-4D59-8ADE-D108A0659AE2}" type="sibTrans" cxnId="{39917B2F-33D9-4743-A442-5008BC79980F}">
      <dgm:prSet/>
      <dgm:spPr/>
      <dgm:t>
        <a:bodyPr/>
        <a:lstStyle/>
        <a:p>
          <a:endParaRPr lang="en-US"/>
        </a:p>
      </dgm:t>
    </dgm:pt>
    <dgm:pt modelId="{C400419C-63BF-4EEA-8E9D-39D045BC2703}">
      <dgm:prSet/>
      <dgm:spPr/>
      <dgm:t>
        <a:bodyPr/>
        <a:lstStyle/>
        <a:p>
          <a:r>
            <a:rPr lang="en-US" b="1"/>
            <a:t>Build a talent pipline: </a:t>
          </a:r>
          <a:r>
            <a:rPr lang="en-US"/>
            <a:t>partner with UK universities offering digital health, nursing informatics &amp; health data courses – offer placements &amp; graduate  schemes </a:t>
          </a:r>
        </a:p>
      </dgm:t>
    </dgm:pt>
    <dgm:pt modelId="{8527B388-1502-4E9D-B90B-1A9212008A43}" type="parTrans" cxnId="{81138B31-6D30-457D-9903-4CD823742107}">
      <dgm:prSet/>
      <dgm:spPr/>
      <dgm:t>
        <a:bodyPr/>
        <a:lstStyle/>
        <a:p>
          <a:endParaRPr lang="en-US"/>
        </a:p>
      </dgm:t>
    </dgm:pt>
    <dgm:pt modelId="{4C27F792-534F-459D-B255-C1611C122FC8}" type="sibTrans" cxnId="{81138B31-6D30-457D-9903-4CD823742107}">
      <dgm:prSet/>
      <dgm:spPr/>
      <dgm:t>
        <a:bodyPr/>
        <a:lstStyle/>
        <a:p>
          <a:endParaRPr lang="en-US"/>
        </a:p>
      </dgm:t>
    </dgm:pt>
    <dgm:pt modelId="{6B6B6458-B42B-4F72-B549-CDCE6A479BE9}">
      <dgm:prSet/>
      <dgm:spPr/>
      <dgm:t>
        <a:bodyPr/>
        <a:lstStyle/>
        <a:p>
          <a:r>
            <a:rPr lang="en-US" b="1"/>
            <a:t>Strengthen employer brand</a:t>
          </a:r>
          <a:r>
            <a:rPr lang="en-US"/>
            <a:t>: showcase impact , work-life balance, and career development – candidates choose organisations that align with their value  </a:t>
          </a:r>
        </a:p>
      </dgm:t>
    </dgm:pt>
    <dgm:pt modelId="{3D308E84-B372-47A0-97AB-A20DFC1C87BA}" type="parTrans" cxnId="{13E5777D-1A41-45E5-8539-F34FC4270DA9}">
      <dgm:prSet/>
      <dgm:spPr/>
      <dgm:t>
        <a:bodyPr/>
        <a:lstStyle/>
        <a:p>
          <a:endParaRPr lang="en-US"/>
        </a:p>
      </dgm:t>
    </dgm:pt>
    <dgm:pt modelId="{D4495C29-B4B1-4F39-8CD1-3A41ADEEFF54}" type="sibTrans" cxnId="{13E5777D-1A41-45E5-8539-F34FC4270DA9}">
      <dgm:prSet/>
      <dgm:spPr/>
      <dgm:t>
        <a:bodyPr/>
        <a:lstStyle/>
        <a:p>
          <a:endParaRPr lang="en-US"/>
        </a:p>
      </dgm:t>
    </dgm:pt>
    <dgm:pt modelId="{4B9693E2-FA9F-46BE-82B9-EB36F8DF3D3A}" type="pres">
      <dgm:prSet presAssocID="{6F9BA7A9-5562-402A-8D7E-0A00A2292026}" presName="root" presStyleCnt="0">
        <dgm:presLayoutVars>
          <dgm:dir/>
          <dgm:resizeHandles val="exact"/>
        </dgm:presLayoutVars>
      </dgm:prSet>
      <dgm:spPr/>
    </dgm:pt>
    <dgm:pt modelId="{185AB1AA-9B24-4F11-A050-556E6ACE193A}" type="pres">
      <dgm:prSet presAssocID="{DA097037-7342-4C49-BAE2-2519F82EAC34}" presName="compNode" presStyleCnt="0"/>
      <dgm:spPr/>
    </dgm:pt>
    <dgm:pt modelId="{DC4D7E70-7A81-4ED3-9F66-224D4D9670CE}" type="pres">
      <dgm:prSet presAssocID="{DA097037-7342-4C49-BAE2-2519F82EAC3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65DA190D-51DB-4E8B-BE8C-BE8F6DDA4DDA}" type="pres">
      <dgm:prSet presAssocID="{DA097037-7342-4C49-BAE2-2519F82EAC34}" presName="spaceRect" presStyleCnt="0"/>
      <dgm:spPr/>
    </dgm:pt>
    <dgm:pt modelId="{6D4D2180-B3F2-4E98-8A41-36463034AA52}" type="pres">
      <dgm:prSet presAssocID="{DA097037-7342-4C49-BAE2-2519F82EAC34}" presName="textRect" presStyleLbl="revTx" presStyleIdx="0" presStyleCnt="4">
        <dgm:presLayoutVars>
          <dgm:chMax val="1"/>
          <dgm:chPref val="1"/>
        </dgm:presLayoutVars>
      </dgm:prSet>
      <dgm:spPr/>
    </dgm:pt>
    <dgm:pt modelId="{F144D487-D5FB-48B9-837C-5BE82F63E52B}" type="pres">
      <dgm:prSet presAssocID="{EB8F6224-76EA-42B8-A9E9-0655063A4DA8}" presName="sibTrans" presStyleCnt="0"/>
      <dgm:spPr/>
    </dgm:pt>
    <dgm:pt modelId="{48470E4B-8239-49CB-9F2B-5819BC3D2080}" type="pres">
      <dgm:prSet presAssocID="{EAB18D56-CCF2-40FC-9F5D-EE09B3C49BFB}" presName="compNode" presStyleCnt="0"/>
      <dgm:spPr/>
    </dgm:pt>
    <dgm:pt modelId="{E6E6B56C-31D6-44BA-8891-7C23D761A59B}" type="pres">
      <dgm:prSet presAssocID="{EAB18D56-CCF2-40FC-9F5D-EE09B3C49BF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1313CE8A-DB34-42FF-A16F-A1CC90156334}" type="pres">
      <dgm:prSet presAssocID="{EAB18D56-CCF2-40FC-9F5D-EE09B3C49BFB}" presName="spaceRect" presStyleCnt="0"/>
      <dgm:spPr/>
    </dgm:pt>
    <dgm:pt modelId="{EABA8314-0098-40DA-981E-4B7B814C66B9}" type="pres">
      <dgm:prSet presAssocID="{EAB18D56-CCF2-40FC-9F5D-EE09B3C49BFB}" presName="textRect" presStyleLbl="revTx" presStyleIdx="1" presStyleCnt="4">
        <dgm:presLayoutVars>
          <dgm:chMax val="1"/>
          <dgm:chPref val="1"/>
        </dgm:presLayoutVars>
      </dgm:prSet>
      <dgm:spPr/>
    </dgm:pt>
    <dgm:pt modelId="{CE4C2863-2722-4A26-A61B-82FBC08583E4}" type="pres">
      <dgm:prSet presAssocID="{0F43CAEC-E948-4D59-8ADE-D108A0659AE2}" presName="sibTrans" presStyleCnt="0"/>
      <dgm:spPr/>
    </dgm:pt>
    <dgm:pt modelId="{BF2B62C4-54C9-4EC2-95E0-96CF3B497AA9}" type="pres">
      <dgm:prSet presAssocID="{C400419C-63BF-4EEA-8E9D-39D045BC2703}" presName="compNode" presStyleCnt="0"/>
      <dgm:spPr/>
    </dgm:pt>
    <dgm:pt modelId="{E4516939-8555-41FA-BAFD-812D804AA012}" type="pres">
      <dgm:prSet presAssocID="{C400419C-63BF-4EEA-8E9D-39D045BC270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BC1D73F-9672-4AF6-AEF1-ECB3574C4DB9}" type="pres">
      <dgm:prSet presAssocID="{C400419C-63BF-4EEA-8E9D-39D045BC2703}" presName="spaceRect" presStyleCnt="0"/>
      <dgm:spPr/>
    </dgm:pt>
    <dgm:pt modelId="{B60AAFA6-9379-461B-8A0E-94B35C896AA2}" type="pres">
      <dgm:prSet presAssocID="{C400419C-63BF-4EEA-8E9D-39D045BC2703}" presName="textRect" presStyleLbl="revTx" presStyleIdx="2" presStyleCnt="4">
        <dgm:presLayoutVars>
          <dgm:chMax val="1"/>
          <dgm:chPref val="1"/>
        </dgm:presLayoutVars>
      </dgm:prSet>
      <dgm:spPr/>
    </dgm:pt>
    <dgm:pt modelId="{FA1443D1-C344-4EC0-A890-B3B78179B3FB}" type="pres">
      <dgm:prSet presAssocID="{4C27F792-534F-459D-B255-C1611C122FC8}" presName="sibTrans" presStyleCnt="0"/>
      <dgm:spPr/>
    </dgm:pt>
    <dgm:pt modelId="{3D2946BE-87F9-4B76-8B35-B692EF9B8653}" type="pres">
      <dgm:prSet presAssocID="{6B6B6458-B42B-4F72-B549-CDCE6A479BE9}" presName="compNode" presStyleCnt="0"/>
      <dgm:spPr/>
    </dgm:pt>
    <dgm:pt modelId="{42364B12-8DFF-442F-9D47-8D8FD728B1CC}" type="pres">
      <dgm:prSet presAssocID="{6B6B6458-B42B-4F72-B549-CDCE6A479BE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F4CE658-AE57-44DF-81AB-7E87D805890D}" type="pres">
      <dgm:prSet presAssocID="{6B6B6458-B42B-4F72-B549-CDCE6A479BE9}" presName="spaceRect" presStyleCnt="0"/>
      <dgm:spPr/>
    </dgm:pt>
    <dgm:pt modelId="{0836ABE2-EC52-44CB-A309-0E631C6740CC}" type="pres">
      <dgm:prSet presAssocID="{6B6B6458-B42B-4F72-B549-CDCE6A479BE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0169617-5F92-40FD-B452-9A39DFE1D488}" type="presOf" srcId="{6F9BA7A9-5562-402A-8D7E-0A00A2292026}" destId="{4B9693E2-FA9F-46BE-82B9-EB36F8DF3D3A}" srcOrd="0" destOrd="0" presId="urn:microsoft.com/office/officeart/2018/2/layout/IconLabelList"/>
    <dgm:cxn modelId="{D66F7618-FDC0-4694-9709-15B7BBD4A03E}" srcId="{6F9BA7A9-5562-402A-8D7E-0A00A2292026}" destId="{DA097037-7342-4C49-BAE2-2519F82EAC34}" srcOrd="0" destOrd="0" parTransId="{9A7234EB-FF17-4254-B286-6837B85816E2}" sibTransId="{EB8F6224-76EA-42B8-A9E9-0655063A4DA8}"/>
    <dgm:cxn modelId="{39917B2F-33D9-4743-A442-5008BC79980F}" srcId="{6F9BA7A9-5562-402A-8D7E-0A00A2292026}" destId="{EAB18D56-CCF2-40FC-9F5D-EE09B3C49BFB}" srcOrd="1" destOrd="0" parTransId="{29F94ED1-6F1F-46CA-9ECC-55CB74548EF6}" sibTransId="{0F43CAEC-E948-4D59-8ADE-D108A0659AE2}"/>
    <dgm:cxn modelId="{81138B31-6D30-457D-9903-4CD823742107}" srcId="{6F9BA7A9-5562-402A-8D7E-0A00A2292026}" destId="{C400419C-63BF-4EEA-8E9D-39D045BC2703}" srcOrd="2" destOrd="0" parTransId="{8527B388-1502-4E9D-B90B-1A9212008A43}" sibTransId="{4C27F792-534F-459D-B255-C1611C122FC8}"/>
    <dgm:cxn modelId="{13E5777D-1A41-45E5-8539-F34FC4270DA9}" srcId="{6F9BA7A9-5562-402A-8D7E-0A00A2292026}" destId="{6B6B6458-B42B-4F72-B549-CDCE6A479BE9}" srcOrd="3" destOrd="0" parTransId="{3D308E84-B372-47A0-97AB-A20DFC1C87BA}" sibTransId="{D4495C29-B4B1-4F39-8CD1-3A41ADEEFF54}"/>
    <dgm:cxn modelId="{7D7AD488-53A9-4779-B578-51C2A3B8C16F}" type="presOf" srcId="{EAB18D56-CCF2-40FC-9F5D-EE09B3C49BFB}" destId="{EABA8314-0098-40DA-981E-4B7B814C66B9}" srcOrd="0" destOrd="0" presId="urn:microsoft.com/office/officeart/2018/2/layout/IconLabelList"/>
    <dgm:cxn modelId="{E93A44A6-8E9B-4FAA-8F7B-E678659C05ED}" type="presOf" srcId="{6B6B6458-B42B-4F72-B549-CDCE6A479BE9}" destId="{0836ABE2-EC52-44CB-A309-0E631C6740CC}" srcOrd="0" destOrd="0" presId="urn:microsoft.com/office/officeart/2018/2/layout/IconLabelList"/>
    <dgm:cxn modelId="{42B304AF-B0DE-401B-B0E8-02786B35C22C}" type="presOf" srcId="{DA097037-7342-4C49-BAE2-2519F82EAC34}" destId="{6D4D2180-B3F2-4E98-8A41-36463034AA52}" srcOrd="0" destOrd="0" presId="urn:microsoft.com/office/officeart/2018/2/layout/IconLabelList"/>
    <dgm:cxn modelId="{26DD71F0-BA12-4152-99B2-463F3EBC3684}" type="presOf" srcId="{C400419C-63BF-4EEA-8E9D-39D045BC2703}" destId="{B60AAFA6-9379-461B-8A0E-94B35C896AA2}" srcOrd="0" destOrd="0" presId="urn:microsoft.com/office/officeart/2018/2/layout/IconLabelList"/>
    <dgm:cxn modelId="{74BC9F10-31A2-4E0F-87FA-2FF644DEC58C}" type="presParOf" srcId="{4B9693E2-FA9F-46BE-82B9-EB36F8DF3D3A}" destId="{185AB1AA-9B24-4F11-A050-556E6ACE193A}" srcOrd="0" destOrd="0" presId="urn:microsoft.com/office/officeart/2018/2/layout/IconLabelList"/>
    <dgm:cxn modelId="{B68BE642-B053-4C3C-9180-E6851EECF3BA}" type="presParOf" srcId="{185AB1AA-9B24-4F11-A050-556E6ACE193A}" destId="{DC4D7E70-7A81-4ED3-9F66-224D4D9670CE}" srcOrd="0" destOrd="0" presId="urn:microsoft.com/office/officeart/2018/2/layout/IconLabelList"/>
    <dgm:cxn modelId="{BD7086A8-B575-45FF-ADFF-AFC9FA906685}" type="presParOf" srcId="{185AB1AA-9B24-4F11-A050-556E6ACE193A}" destId="{65DA190D-51DB-4E8B-BE8C-BE8F6DDA4DDA}" srcOrd="1" destOrd="0" presId="urn:microsoft.com/office/officeart/2018/2/layout/IconLabelList"/>
    <dgm:cxn modelId="{44B83E63-7184-4B6F-A256-B9CE38EAA815}" type="presParOf" srcId="{185AB1AA-9B24-4F11-A050-556E6ACE193A}" destId="{6D4D2180-B3F2-4E98-8A41-36463034AA52}" srcOrd="2" destOrd="0" presId="urn:microsoft.com/office/officeart/2018/2/layout/IconLabelList"/>
    <dgm:cxn modelId="{ED499AD5-1E5E-46E1-B977-DFD7684AEFB8}" type="presParOf" srcId="{4B9693E2-FA9F-46BE-82B9-EB36F8DF3D3A}" destId="{F144D487-D5FB-48B9-837C-5BE82F63E52B}" srcOrd="1" destOrd="0" presId="urn:microsoft.com/office/officeart/2018/2/layout/IconLabelList"/>
    <dgm:cxn modelId="{161E389F-9953-4D23-B160-7A1AF70F8D14}" type="presParOf" srcId="{4B9693E2-FA9F-46BE-82B9-EB36F8DF3D3A}" destId="{48470E4B-8239-49CB-9F2B-5819BC3D2080}" srcOrd="2" destOrd="0" presId="urn:microsoft.com/office/officeart/2018/2/layout/IconLabelList"/>
    <dgm:cxn modelId="{51700138-A895-40F9-9AD2-18D2847F85F8}" type="presParOf" srcId="{48470E4B-8239-49CB-9F2B-5819BC3D2080}" destId="{E6E6B56C-31D6-44BA-8891-7C23D761A59B}" srcOrd="0" destOrd="0" presId="urn:microsoft.com/office/officeart/2018/2/layout/IconLabelList"/>
    <dgm:cxn modelId="{750B6566-3C0F-4DB2-8897-E64D5FAECA60}" type="presParOf" srcId="{48470E4B-8239-49CB-9F2B-5819BC3D2080}" destId="{1313CE8A-DB34-42FF-A16F-A1CC90156334}" srcOrd="1" destOrd="0" presId="urn:microsoft.com/office/officeart/2018/2/layout/IconLabelList"/>
    <dgm:cxn modelId="{8FEF0AB6-1F7E-451C-9695-0A79D4A714B6}" type="presParOf" srcId="{48470E4B-8239-49CB-9F2B-5819BC3D2080}" destId="{EABA8314-0098-40DA-981E-4B7B814C66B9}" srcOrd="2" destOrd="0" presId="urn:microsoft.com/office/officeart/2018/2/layout/IconLabelList"/>
    <dgm:cxn modelId="{1A3047C7-4EBE-42F3-A174-34834211D879}" type="presParOf" srcId="{4B9693E2-FA9F-46BE-82B9-EB36F8DF3D3A}" destId="{CE4C2863-2722-4A26-A61B-82FBC08583E4}" srcOrd="3" destOrd="0" presId="urn:microsoft.com/office/officeart/2018/2/layout/IconLabelList"/>
    <dgm:cxn modelId="{F4EE010D-003D-41DA-A1C0-EE9F8B6DB5EF}" type="presParOf" srcId="{4B9693E2-FA9F-46BE-82B9-EB36F8DF3D3A}" destId="{BF2B62C4-54C9-4EC2-95E0-96CF3B497AA9}" srcOrd="4" destOrd="0" presId="urn:microsoft.com/office/officeart/2018/2/layout/IconLabelList"/>
    <dgm:cxn modelId="{0D52E13E-D2D1-4A91-BC65-A4C36A8DD764}" type="presParOf" srcId="{BF2B62C4-54C9-4EC2-95E0-96CF3B497AA9}" destId="{E4516939-8555-41FA-BAFD-812D804AA012}" srcOrd="0" destOrd="0" presId="urn:microsoft.com/office/officeart/2018/2/layout/IconLabelList"/>
    <dgm:cxn modelId="{FB8CAF63-6B39-49A0-89AE-D64F7FAB53EB}" type="presParOf" srcId="{BF2B62C4-54C9-4EC2-95E0-96CF3B497AA9}" destId="{BBC1D73F-9672-4AF6-AEF1-ECB3574C4DB9}" srcOrd="1" destOrd="0" presId="urn:microsoft.com/office/officeart/2018/2/layout/IconLabelList"/>
    <dgm:cxn modelId="{04E56CE1-24ED-4C45-86AB-3395BF433969}" type="presParOf" srcId="{BF2B62C4-54C9-4EC2-95E0-96CF3B497AA9}" destId="{B60AAFA6-9379-461B-8A0E-94B35C896AA2}" srcOrd="2" destOrd="0" presId="urn:microsoft.com/office/officeart/2018/2/layout/IconLabelList"/>
    <dgm:cxn modelId="{C0C9024A-536E-4A33-A6FE-7B44D817B915}" type="presParOf" srcId="{4B9693E2-FA9F-46BE-82B9-EB36F8DF3D3A}" destId="{FA1443D1-C344-4EC0-A890-B3B78179B3FB}" srcOrd="5" destOrd="0" presId="urn:microsoft.com/office/officeart/2018/2/layout/IconLabelList"/>
    <dgm:cxn modelId="{E6D9AAF9-6D25-4D4D-9BEF-2749878D9630}" type="presParOf" srcId="{4B9693E2-FA9F-46BE-82B9-EB36F8DF3D3A}" destId="{3D2946BE-87F9-4B76-8B35-B692EF9B8653}" srcOrd="6" destOrd="0" presId="urn:microsoft.com/office/officeart/2018/2/layout/IconLabelList"/>
    <dgm:cxn modelId="{06C9A3E8-9CC1-496E-B639-1483BE27CF68}" type="presParOf" srcId="{3D2946BE-87F9-4B76-8B35-B692EF9B8653}" destId="{42364B12-8DFF-442F-9D47-8D8FD728B1CC}" srcOrd="0" destOrd="0" presId="urn:microsoft.com/office/officeart/2018/2/layout/IconLabelList"/>
    <dgm:cxn modelId="{747D432A-873D-4AF0-B7A7-CDA43A72DBF4}" type="presParOf" srcId="{3D2946BE-87F9-4B76-8B35-B692EF9B8653}" destId="{0F4CE658-AE57-44DF-81AB-7E87D805890D}" srcOrd="1" destOrd="0" presId="urn:microsoft.com/office/officeart/2018/2/layout/IconLabelList"/>
    <dgm:cxn modelId="{313B36A0-C5B4-4605-A7E5-B9E44F6B8E06}" type="presParOf" srcId="{3D2946BE-87F9-4B76-8B35-B692EF9B8653}" destId="{0836ABE2-EC52-44CB-A309-0E631C6740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E3A523-57B6-4C42-AC28-B9947887247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37DEC2-868A-46F9-812C-84883C0FF91E}">
      <dgm:prSet/>
      <dgm:spPr/>
      <dgm:t>
        <a:bodyPr/>
        <a:lstStyle/>
        <a:p>
          <a:r>
            <a:rPr lang="en-GB" b="1"/>
            <a:t>Challenges &amp; mitigation</a:t>
          </a:r>
          <a:endParaRPr lang="en-US"/>
        </a:p>
      </dgm:t>
    </dgm:pt>
    <dgm:pt modelId="{A2668C21-45C9-42D4-8A31-819B836B6FB1}" type="parTrans" cxnId="{8177CC1D-CD28-4797-9F50-3DD24BEC999C}">
      <dgm:prSet/>
      <dgm:spPr/>
      <dgm:t>
        <a:bodyPr/>
        <a:lstStyle/>
        <a:p>
          <a:endParaRPr lang="en-US"/>
        </a:p>
      </dgm:t>
    </dgm:pt>
    <dgm:pt modelId="{D1F76C46-99E2-4284-AEC2-79EFD5601565}" type="sibTrans" cxnId="{8177CC1D-CD28-4797-9F50-3DD24BEC999C}">
      <dgm:prSet/>
      <dgm:spPr/>
      <dgm:t>
        <a:bodyPr/>
        <a:lstStyle/>
        <a:p>
          <a:endParaRPr lang="en-US"/>
        </a:p>
      </dgm:t>
    </dgm:pt>
    <dgm:pt modelId="{C350CE57-1C93-4DA0-B65F-5CA4BF84C0ED}">
      <dgm:prSet/>
      <dgm:spPr/>
      <dgm:t>
        <a:bodyPr/>
        <a:lstStyle/>
        <a:p>
          <a:r>
            <a:rPr lang="en-GB" b="1"/>
            <a:t>Budget constraints: </a:t>
          </a:r>
          <a:r>
            <a:rPr lang="en-GB"/>
            <a:t>start small- priorities high-impact , low-cost actions like recognition programmes and internal mobility </a:t>
          </a:r>
          <a:endParaRPr lang="en-US"/>
        </a:p>
      </dgm:t>
    </dgm:pt>
    <dgm:pt modelId="{9BB4367D-A628-40D5-924A-F31812CB8ECE}" type="parTrans" cxnId="{4F56039C-8FA6-4008-89B2-2A8F9B6EBFD6}">
      <dgm:prSet/>
      <dgm:spPr/>
      <dgm:t>
        <a:bodyPr/>
        <a:lstStyle/>
        <a:p>
          <a:endParaRPr lang="en-US"/>
        </a:p>
      </dgm:t>
    </dgm:pt>
    <dgm:pt modelId="{82ECEE44-C1BB-49B2-8CAE-42F420A0D751}" type="sibTrans" cxnId="{4F56039C-8FA6-4008-89B2-2A8F9B6EBFD6}">
      <dgm:prSet/>
      <dgm:spPr/>
      <dgm:t>
        <a:bodyPr/>
        <a:lstStyle/>
        <a:p>
          <a:endParaRPr lang="en-US"/>
        </a:p>
      </dgm:t>
    </dgm:pt>
    <dgm:pt modelId="{AA1F66AE-C279-41BD-AB54-5E266402C3B5}">
      <dgm:prSet/>
      <dgm:spPr/>
      <dgm:t>
        <a:bodyPr/>
        <a:lstStyle/>
        <a:p>
          <a:r>
            <a:rPr lang="en-GB" b="1"/>
            <a:t>Time lags: </a:t>
          </a:r>
          <a:r>
            <a:rPr lang="en-GB"/>
            <a:t>some changes take 6-12 months to show results – measure interim indicators such as application numbers , internal promotion rates and engagement sources </a:t>
          </a:r>
          <a:endParaRPr lang="en-US"/>
        </a:p>
      </dgm:t>
    </dgm:pt>
    <dgm:pt modelId="{FBB1A694-84DB-4B5E-988D-F34F7F0570F7}" type="parTrans" cxnId="{DCA0C39F-F330-42A2-9275-B4C753741A20}">
      <dgm:prSet/>
      <dgm:spPr/>
      <dgm:t>
        <a:bodyPr/>
        <a:lstStyle/>
        <a:p>
          <a:endParaRPr lang="en-US"/>
        </a:p>
      </dgm:t>
    </dgm:pt>
    <dgm:pt modelId="{7815EC51-7CB0-44BF-9F28-6053011FBCEC}" type="sibTrans" cxnId="{DCA0C39F-F330-42A2-9275-B4C753741A20}">
      <dgm:prSet/>
      <dgm:spPr/>
      <dgm:t>
        <a:bodyPr/>
        <a:lstStyle/>
        <a:p>
          <a:endParaRPr lang="en-US"/>
        </a:p>
      </dgm:t>
    </dgm:pt>
    <dgm:pt modelId="{03C0945E-745B-43B7-8121-12AB5A15CC25}">
      <dgm:prSet/>
      <dgm:spPr/>
      <dgm:t>
        <a:bodyPr/>
        <a:lstStyle/>
        <a:p>
          <a:r>
            <a:rPr lang="en-GB" b="1"/>
            <a:t>Sustained commitment: </a:t>
          </a:r>
          <a:r>
            <a:rPr lang="en-GB"/>
            <a:t>HR strategy only works with consistent leadership backing – embed these practices intro management  KPI's </a:t>
          </a:r>
          <a:endParaRPr lang="en-US"/>
        </a:p>
      </dgm:t>
    </dgm:pt>
    <dgm:pt modelId="{B15BD452-026C-4649-9064-3FA7563CE782}" type="parTrans" cxnId="{758D0EC9-C18A-49C3-95DB-D514C6059A64}">
      <dgm:prSet/>
      <dgm:spPr/>
      <dgm:t>
        <a:bodyPr/>
        <a:lstStyle/>
        <a:p>
          <a:endParaRPr lang="en-US"/>
        </a:p>
      </dgm:t>
    </dgm:pt>
    <dgm:pt modelId="{2B834DA1-90F5-4A7B-A614-D85F6C7DE083}" type="sibTrans" cxnId="{758D0EC9-C18A-49C3-95DB-D514C6059A64}">
      <dgm:prSet/>
      <dgm:spPr/>
      <dgm:t>
        <a:bodyPr/>
        <a:lstStyle/>
        <a:p>
          <a:endParaRPr lang="en-US"/>
        </a:p>
      </dgm:t>
    </dgm:pt>
    <dgm:pt modelId="{F143C7D0-5B78-4A02-975A-F645DBF240AF}" type="pres">
      <dgm:prSet presAssocID="{B0E3A523-57B6-4C42-AC28-B99478872472}" presName="root" presStyleCnt="0">
        <dgm:presLayoutVars>
          <dgm:dir/>
          <dgm:resizeHandles val="exact"/>
        </dgm:presLayoutVars>
      </dgm:prSet>
      <dgm:spPr/>
    </dgm:pt>
    <dgm:pt modelId="{ED965116-DA4D-446A-A987-7B26EC5B6F29}" type="pres">
      <dgm:prSet presAssocID="{4837DEC2-868A-46F9-812C-84883C0FF91E}" presName="compNode" presStyleCnt="0"/>
      <dgm:spPr/>
    </dgm:pt>
    <dgm:pt modelId="{FAEA1483-5FA0-449F-8F4C-B9A6322817C2}" type="pres">
      <dgm:prSet presAssocID="{4837DEC2-868A-46F9-812C-84883C0FF91E}" presName="bgRect" presStyleLbl="bgShp" presStyleIdx="0" presStyleCnt="4"/>
      <dgm:spPr/>
    </dgm:pt>
    <dgm:pt modelId="{B7F79050-2D8D-4E0F-A496-EA443FCD00B3}" type="pres">
      <dgm:prSet presAssocID="{4837DEC2-868A-46F9-812C-84883C0FF91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BFE1466-C43D-495A-892F-E0BF04136730}" type="pres">
      <dgm:prSet presAssocID="{4837DEC2-868A-46F9-812C-84883C0FF91E}" presName="spaceRect" presStyleCnt="0"/>
      <dgm:spPr/>
    </dgm:pt>
    <dgm:pt modelId="{F9F800FA-8DA6-4510-92E6-AE120E343597}" type="pres">
      <dgm:prSet presAssocID="{4837DEC2-868A-46F9-812C-84883C0FF91E}" presName="parTx" presStyleLbl="revTx" presStyleIdx="0" presStyleCnt="4">
        <dgm:presLayoutVars>
          <dgm:chMax val="0"/>
          <dgm:chPref val="0"/>
        </dgm:presLayoutVars>
      </dgm:prSet>
      <dgm:spPr/>
    </dgm:pt>
    <dgm:pt modelId="{C37886FC-E012-4BD3-90AA-6E1CECB7629F}" type="pres">
      <dgm:prSet presAssocID="{D1F76C46-99E2-4284-AEC2-79EFD5601565}" presName="sibTrans" presStyleCnt="0"/>
      <dgm:spPr/>
    </dgm:pt>
    <dgm:pt modelId="{D0EDB988-CF85-4559-9D10-42D1BB84B3DF}" type="pres">
      <dgm:prSet presAssocID="{C350CE57-1C93-4DA0-B65F-5CA4BF84C0ED}" presName="compNode" presStyleCnt="0"/>
      <dgm:spPr/>
    </dgm:pt>
    <dgm:pt modelId="{EEDB9BB7-D39D-4E48-9A23-EE4983219CB4}" type="pres">
      <dgm:prSet presAssocID="{C350CE57-1C93-4DA0-B65F-5CA4BF84C0ED}" presName="bgRect" presStyleLbl="bgShp" presStyleIdx="1" presStyleCnt="4"/>
      <dgm:spPr/>
    </dgm:pt>
    <dgm:pt modelId="{0BFD7137-FE68-4D5C-A1D9-1D4EE43E1ACD}" type="pres">
      <dgm:prSet presAssocID="{C350CE57-1C93-4DA0-B65F-5CA4BF84C0E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8BBC239-0060-4B3D-BDC1-4E406685156E}" type="pres">
      <dgm:prSet presAssocID="{C350CE57-1C93-4DA0-B65F-5CA4BF84C0ED}" presName="spaceRect" presStyleCnt="0"/>
      <dgm:spPr/>
    </dgm:pt>
    <dgm:pt modelId="{959F4267-E264-4FE6-A1B0-866FFE0135E7}" type="pres">
      <dgm:prSet presAssocID="{C350CE57-1C93-4DA0-B65F-5CA4BF84C0ED}" presName="parTx" presStyleLbl="revTx" presStyleIdx="1" presStyleCnt="4">
        <dgm:presLayoutVars>
          <dgm:chMax val="0"/>
          <dgm:chPref val="0"/>
        </dgm:presLayoutVars>
      </dgm:prSet>
      <dgm:spPr/>
    </dgm:pt>
    <dgm:pt modelId="{3E75D411-DF30-4408-A9A1-81636194B66C}" type="pres">
      <dgm:prSet presAssocID="{82ECEE44-C1BB-49B2-8CAE-42F420A0D751}" presName="sibTrans" presStyleCnt="0"/>
      <dgm:spPr/>
    </dgm:pt>
    <dgm:pt modelId="{77A67A23-A113-49F6-8893-E0447CF2E887}" type="pres">
      <dgm:prSet presAssocID="{AA1F66AE-C279-41BD-AB54-5E266402C3B5}" presName="compNode" presStyleCnt="0"/>
      <dgm:spPr/>
    </dgm:pt>
    <dgm:pt modelId="{AD3C54D5-3462-4F77-8F9E-E157C30C1E1D}" type="pres">
      <dgm:prSet presAssocID="{AA1F66AE-C279-41BD-AB54-5E266402C3B5}" presName="bgRect" presStyleLbl="bgShp" presStyleIdx="2" presStyleCnt="4"/>
      <dgm:spPr/>
    </dgm:pt>
    <dgm:pt modelId="{2B82EECD-AE4C-45B6-A09A-4B50E627A90E}" type="pres">
      <dgm:prSet presAssocID="{AA1F66AE-C279-41BD-AB54-5E266402C3B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52DB8E6-12C9-4BCB-B226-9B42A50313DB}" type="pres">
      <dgm:prSet presAssocID="{AA1F66AE-C279-41BD-AB54-5E266402C3B5}" presName="spaceRect" presStyleCnt="0"/>
      <dgm:spPr/>
    </dgm:pt>
    <dgm:pt modelId="{F628371D-08CD-4217-8176-D1865F831044}" type="pres">
      <dgm:prSet presAssocID="{AA1F66AE-C279-41BD-AB54-5E266402C3B5}" presName="parTx" presStyleLbl="revTx" presStyleIdx="2" presStyleCnt="4">
        <dgm:presLayoutVars>
          <dgm:chMax val="0"/>
          <dgm:chPref val="0"/>
        </dgm:presLayoutVars>
      </dgm:prSet>
      <dgm:spPr/>
    </dgm:pt>
    <dgm:pt modelId="{DAB204BE-C0B2-4D06-9D7F-BBFB71B37678}" type="pres">
      <dgm:prSet presAssocID="{7815EC51-7CB0-44BF-9F28-6053011FBCEC}" presName="sibTrans" presStyleCnt="0"/>
      <dgm:spPr/>
    </dgm:pt>
    <dgm:pt modelId="{CD2351FC-6F5C-4064-B948-30CCCD590323}" type="pres">
      <dgm:prSet presAssocID="{03C0945E-745B-43B7-8121-12AB5A15CC25}" presName="compNode" presStyleCnt="0"/>
      <dgm:spPr/>
    </dgm:pt>
    <dgm:pt modelId="{A8A3F2A7-3FDE-4EC6-84DF-07C34EC459C0}" type="pres">
      <dgm:prSet presAssocID="{03C0945E-745B-43B7-8121-12AB5A15CC25}" presName="bgRect" presStyleLbl="bgShp" presStyleIdx="3" presStyleCnt="4"/>
      <dgm:spPr/>
    </dgm:pt>
    <dgm:pt modelId="{F265D54E-BF1F-4388-BB2B-91292644B873}" type="pres">
      <dgm:prSet presAssocID="{03C0945E-745B-43B7-8121-12AB5A15CC2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BC42B5F-6561-4028-8ED7-CF993F64AFB4}" type="pres">
      <dgm:prSet presAssocID="{03C0945E-745B-43B7-8121-12AB5A15CC25}" presName="spaceRect" presStyleCnt="0"/>
      <dgm:spPr/>
    </dgm:pt>
    <dgm:pt modelId="{442E2E40-D9D6-465E-B058-C711F6FBE03F}" type="pres">
      <dgm:prSet presAssocID="{03C0945E-745B-43B7-8121-12AB5A15CC2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177CC1D-CD28-4797-9F50-3DD24BEC999C}" srcId="{B0E3A523-57B6-4C42-AC28-B99478872472}" destId="{4837DEC2-868A-46F9-812C-84883C0FF91E}" srcOrd="0" destOrd="0" parTransId="{A2668C21-45C9-42D4-8A31-819B836B6FB1}" sibTransId="{D1F76C46-99E2-4284-AEC2-79EFD5601565}"/>
    <dgm:cxn modelId="{F29E2F1F-407A-497C-BD14-7F91C1834864}" type="presOf" srcId="{AA1F66AE-C279-41BD-AB54-5E266402C3B5}" destId="{F628371D-08CD-4217-8176-D1865F831044}" srcOrd="0" destOrd="0" presId="urn:microsoft.com/office/officeart/2018/2/layout/IconVerticalSolidList"/>
    <dgm:cxn modelId="{DFBC9A6B-119A-4343-A292-2593AA3E8E5E}" type="presOf" srcId="{B0E3A523-57B6-4C42-AC28-B99478872472}" destId="{F143C7D0-5B78-4A02-975A-F645DBF240AF}" srcOrd="0" destOrd="0" presId="urn:microsoft.com/office/officeart/2018/2/layout/IconVerticalSolidList"/>
    <dgm:cxn modelId="{4F56039C-8FA6-4008-89B2-2A8F9B6EBFD6}" srcId="{B0E3A523-57B6-4C42-AC28-B99478872472}" destId="{C350CE57-1C93-4DA0-B65F-5CA4BF84C0ED}" srcOrd="1" destOrd="0" parTransId="{9BB4367D-A628-40D5-924A-F31812CB8ECE}" sibTransId="{82ECEE44-C1BB-49B2-8CAE-42F420A0D751}"/>
    <dgm:cxn modelId="{DCA0C39F-F330-42A2-9275-B4C753741A20}" srcId="{B0E3A523-57B6-4C42-AC28-B99478872472}" destId="{AA1F66AE-C279-41BD-AB54-5E266402C3B5}" srcOrd="2" destOrd="0" parTransId="{FBB1A694-84DB-4B5E-988D-F34F7F0570F7}" sibTransId="{7815EC51-7CB0-44BF-9F28-6053011FBCEC}"/>
    <dgm:cxn modelId="{758D0EC9-C18A-49C3-95DB-D514C6059A64}" srcId="{B0E3A523-57B6-4C42-AC28-B99478872472}" destId="{03C0945E-745B-43B7-8121-12AB5A15CC25}" srcOrd="3" destOrd="0" parTransId="{B15BD452-026C-4649-9064-3FA7563CE782}" sibTransId="{2B834DA1-90F5-4A7B-A614-D85F6C7DE083}"/>
    <dgm:cxn modelId="{61FEBACC-484C-430D-8A35-221861AD308F}" type="presOf" srcId="{03C0945E-745B-43B7-8121-12AB5A15CC25}" destId="{442E2E40-D9D6-465E-B058-C711F6FBE03F}" srcOrd="0" destOrd="0" presId="urn:microsoft.com/office/officeart/2018/2/layout/IconVerticalSolidList"/>
    <dgm:cxn modelId="{F319F4CF-E158-4CAF-B761-0C66C50B1901}" type="presOf" srcId="{4837DEC2-868A-46F9-812C-84883C0FF91E}" destId="{F9F800FA-8DA6-4510-92E6-AE120E343597}" srcOrd="0" destOrd="0" presId="urn:microsoft.com/office/officeart/2018/2/layout/IconVerticalSolidList"/>
    <dgm:cxn modelId="{BA2187E6-1195-4329-8A75-2F316996A3D4}" type="presOf" srcId="{C350CE57-1C93-4DA0-B65F-5CA4BF84C0ED}" destId="{959F4267-E264-4FE6-A1B0-866FFE0135E7}" srcOrd="0" destOrd="0" presId="urn:microsoft.com/office/officeart/2018/2/layout/IconVerticalSolidList"/>
    <dgm:cxn modelId="{391DD1BF-23C4-49B7-86C3-8A8B28AED345}" type="presParOf" srcId="{F143C7D0-5B78-4A02-975A-F645DBF240AF}" destId="{ED965116-DA4D-446A-A987-7B26EC5B6F29}" srcOrd="0" destOrd="0" presId="urn:microsoft.com/office/officeart/2018/2/layout/IconVerticalSolidList"/>
    <dgm:cxn modelId="{04167D3A-C560-44E8-BA7B-7A2F1A78DCA2}" type="presParOf" srcId="{ED965116-DA4D-446A-A987-7B26EC5B6F29}" destId="{FAEA1483-5FA0-449F-8F4C-B9A6322817C2}" srcOrd="0" destOrd="0" presId="urn:microsoft.com/office/officeart/2018/2/layout/IconVerticalSolidList"/>
    <dgm:cxn modelId="{083E29E4-2E60-4EEB-A4EA-E0327671C5BB}" type="presParOf" srcId="{ED965116-DA4D-446A-A987-7B26EC5B6F29}" destId="{B7F79050-2D8D-4E0F-A496-EA443FCD00B3}" srcOrd="1" destOrd="0" presId="urn:microsoft.com/office/officeart/2018/2/layout/IconVerticalSolidList"/>
    <dgm:cxn modelId="{35036597-3FB9-4755-B678-E36B27BC498C}" type="presParOf" srcId="{ED965116-DA4D-446A-A987-7B26EC5B6F29}" destId="{DBFE1466-C43D-495A-892F-E0BF04136730}" srcOrd="2" destOrd="0" presId="urn:microsoft.com/office/officeart/2018/2/layout/IconVerticalSolidList"/>
    <dgm:cxn modelId="{AF856B3C-27D1-424A-A044-AFE7FC883919}" type="presParOf" srcId="{ED965116-DA4D-446A-A987-7B26EC5B6F29}" destId="{F9F800FA-8DA6-4510-92E6-AE120E343597}" srcOrd="3" destOrd="0" presId="urn:microsoft.com/office/officeart/2018/2/layout/IconVerticalSolidList"/>
    <dgm:cxn modelId="{02F50D28-771F-4BF4-B2F9-10EC32576E0B}" type="presParOf" srcId="{F143C7D0-5B78-4A02-975A-F645DBF240AF}" destId="{C37886FC-E012-4BD3-90AA-6E1CECB7629F}" srcOrd="1" destOrd="0" presId="urn:microsoft.com/office/officeart/2018/2/layout/IconVerticalSolidList"/>
    <dgm:cxn modelId="{4BBA1D9A-8A8B-45FF-A37F-03D907387681}" type="presParOf" srcId="{F143C7D0-5B78-4A02-975A-F645DBF240AF}" destId="{D0EDB988-CF85-4559-9D10-42D1BB84B3DF}" srcOrd="2" destOrd="0" presId="urn:microsoft.com/office/officeart/2018/2/layout/IconVerticalSolidList"/>
    <dgm:cxn modelId="{27F02A46-97F3-4F56-83B2-1F8F8124426F}" type="presParOf" srcId="{D0EDB988-CF85-4559-9D10-42D1BB84B3DF}" destId="{EEDB9BB7-D39D-4E48-9A23-EE4983219CB4}" srcOrd="0" destOrd="0" presId="urn:microsoft.com/office/officeart/2018/2/layout/IconVerticalSolidList"/>
    <dgm:cxn modelId="{D0DA37D0-ABC7-4E98-9557-2FA1211BCC2C}" type="presParOf" srcId="{D0EDB988-CF85-4559-9D10-42D1BB84B3DF}" destId="{0BFD7137-FE68-4D5C-A1D9-1D4EE43E1ACD}" srcOrd="1" destOrd="0" presId="urn:microsoft.com/office/officeart/2018/2/layout/IconVerticalSolidList"/>
    <dgm:cxn modelId="{B488E38D-5135-4DDA-B07D-FF4336AFAE15}" type="presParOf" srcId="{D0EDB988-CF85-4559-9D10-42D1BB84B3DF}" destId="{D8BBC239-0060-4B3D-BDC1-4E406685156E}" srcOrd="2" destOrd="0" presId="urn:microsoft.com/office/officeart/2018/2/layout/IconVerticalSolidList"/>
    <dgm:cxn modelId="{43B65916-5A8C-4304-B76E-C7DCE5E8F09C}" type="presParOf" srcId="{D0EDB988-CF85-4559-9D10-42D1BB84B3DF}" destId="{959F4267-E264-4FE6-A1B0-866FFE0135E7}" srcOrd="3" destOrd="0" presId="urn:microsoft.com/office/officeart/2018/2/layout/IconVerticalSolidList"/>
    <dgm:cxn modelId="{BC553661-6B3A-4D8C-9171-C426C6EDEB52}" type="presParOf" srcId="{F143C7D0-5B78-4A02-975A-F645DBF240AF}" destId="{3E75D411-DF30-4408-A9A1-81636194B66C}" srcOrd="3" destOrd="0" presId="urn:microsoft.com/office/officeart/2018/2/layout/IconVerticalSolidList"/>
    <dgm:cxn modelId="{E6BEAB8E-B599-462E-A070-0010547DAD7E}" type="presParOf" srcId="{F143C7D0-5B78-4A02-975A-F645DBF240AF}" destId="{77A67A23-A113-49F6-8893-E0447CF2E887}" srcOrd="4" destOrd="0" presId="urn:microsoft.com/office/officeart/2018/2/layout/IconVerticalSolidList"/>
    <dgm:cxn modelId="{2E2ED57C-0482-4814-B9DF-12A65A250AFE}" type="presParOf" srcId="{77A67A23-A113-49F6-8893-E0447CF2E887}" destId="{AD3C54D5-3462-4F77-8F9E-E157C30C1E1D}" srcOrd="0" destOrd="0" presId="urn:microsoft.com/office/officeart/2018/2/layout/IconVerticalSolidList"/>
    <dgm:cxn modelId="{6C364763-4E58-43F0-8C8D-82ACAD90DF73}" type="presParOf" srcId="{77A67A23-A113-49F6-8893-E0447CF2E887}" destId="{2B82EECD-AE4C-45B6-A09A-4B50E627A90E}" srcOrd="1" destOrd="0" presId="urn:microsoft.com/office/officeart/2018/2/layout/IconVerticalSolidList"/>
    <dgm:cxn modelId="{290B4E41-1292-48E6-A99B-2268549F64F6}" type="presParOf" srcId="{77A67A23-A113-49F6-8893-E0447CF2E887}" destId="{C52DB8E6-12C9-4BCB-B226-9B42A50313DB}" srcOrd="2" destOrd="0" presId="urn:microsoft.com/office/officeart/2018/2/layout/IconVerticalSolidList"/>
    <dgm:cxn modelId="{FC686DB0-F523-411D-9726-81445235255C}" type="presParOf" srcId="{77A67A23-A113-49F6-8893-E0447CF2E887}" destId="{F628371D-08CD-4217-8176-D1865F831044}" srcOrd="3" destOrd="0" presId="urn:microsoft.com/office/officeart/2018/2/layout/IconVerticalSolidList"/>
    <dgm:cxn modelId="{D007B681-55E7-41ED-85CC-8200A5145E25}" type="presParOf" srcId="{F143C7D0-5B78-4A02-975A-F645DBF240AF}" destId="{DAB204BE-C0B2-4D06-9D7F-BBFB71B37678}" srcOrd="5" destOrd="0" presId="urn:microsoft.com/office/officeart/2018/2/layout/IconVerticalSolidList"/>
    <dgm:cxn modelId="{EC7E7B4E-AE6A-4F74-82B7-BD8DF9B04592}" type="presParOf" srcId="{F143C7D0-5B78-4A02-975A-F645DBF240AF}" destId="{CD2351FC-6F5C-4064-B948-30CCCD590323}" srcOrd="6" destOrd="0" presId="urn:microsoft.com/office/officeart/2018/2/layout/IconVerticalSolidList"/>
    <dgm:cxn modelId="{FD3EA991-17CD-4815-B453-28FE5C0FBC32}" type="presParOf" srcId="{CD2351FC-6F5C-4064-B948-30CCCD590323}" destId="{A8A3F2A7-3FDE-4EC6-84DF-07C34EC459C0}" srcOrd="0" destOrd="0" presId="urn:microsoft.com/office/officeart/2018/2/layout/IconVerticalSolidList"/>
    <dgm:cxn modelId="{584EF742-F3D2-445A-9E82-17868D7AC222}" type="presParOf" srcId="{CD2351FC-6F5C-4064-B948-30CCCD590323}" destId="{F265D54E-BF1F-4388-BB2B-91292644B873}" srcOrd="1" destOrd="0" presId="urn:microsoft.com/office/officeart/2018/2/layout/IconVerticalSolidList"/>
    <dgm:cxn modelId="{FFE71215-9323-4D19-870A-A0FF55575B98}" type="presParOf" srcId="{CD2351FC-6F5C-4064-B948-30CCCD590323}" destId="{3BC42B5F-6561-4028-8ED7-CF993F64AFB4}" srcOrd="2" destOrd="0" presId="urn:microsoft.com/office/officeart/2018/2/layout/IconVerticalSolidList"/>
    <dgm:cxn modelId="{BC3553A0-0CDD-4512-A8A4-2812F016FA49}" type="presParOf" srcId="{CD2351FC-6F5C-4064-B948-30CCCD590323}" destId="{442E2E40-D9D6-465E-B058-C711F6FBE0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85359A-BECB-4D64-9AC6-F13E4963EC4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FD473B-A4C9-4EE4-9E92-E4B9606A4CBB}">
      <dgm:prSet/>
      <dgm:spPr/>
      <dgm:t>
        <a:bodyPr/>
        <a:lstStyle/>
        <a:p>
          <a:r>
            <a:rPr lang="en-GB"/>
            <a:t>Adams, J.S(1965). inequity in social exchange. </a:t>
          </a:r>
          <a:endParaRPr lang="en-US"/>
        </a:p>
      </dgm:t>
    </dgm:pt>
    <dgm:pt modelId="{185986D2-1655-4DD5-8E4A-AB128FC3E9B6}" type="parTrans" cxnId="{5EF85EF9-DAFC-4799-BA9A-5E06BDC2C005}">
      <dgm:prSet/>
      <dgm:spPr/>
      <dgm:t>
        <a:bodyPr/>
        <a:lstStyle/>
        <a:p>
          <a:endParaRPr lang="en-US"/>
        </a:p>
      </dgm:t>
    </dgm:pt>
    <dgm:pt modelId="{EA83702F-A718-44A6-8E58-C58769D9CA21}" type="sibTrans" cxnId="{5EF85EF9-DAFC-4799-BA9A-5E06BDC2C005}">
      <dgm:prSet/>
      <dgm:spPr/>
      <dgm:t>
        <a:bodyPr/>
        <a:lstStyle/>
        <a:p>
          <a:endParaRPr lang="en-US"/>
        </a:p>
      </dgm:t>
    </dgm:pt>
    <dgm:pt modelId="{3D780F54-04AC-4BA4-ADAD-C7A3CD0F0A47}">
      <dgm:prSet/>
      <dgm:spPr/>
      <dgm:t>
        <a:bodyPr/>
        <a:lstStyle/>
        <a:p>
          <a:r>
            <a:rPr lang="en-GB"/>
            <a:t>Barney, J.B. (1991). Firm resources and sustained competitive advantages. </a:t>
          </a:r>
          <a:endParaRPr lang="en-US"/>
        </a:p>
      </dgm:t>
    </dgm:pt>
    <dgm:pt modelId="{08C2E9B8-328E-4D0B-A6D3-33D720AD4D4C}" type="parTrans" cxnId="{9470FDD2-0745-4CDD-A023-490E9A868862}">
      <dgm:prSet/>
      <dgm:spPr/>
      <dgm:t>
        <a:bodyPr/>
        <a:lstStyle/>
        <a:p>
          <a:endParaRPr lang="en-US"/>
        </a:p>
      </dgm:t>
    </dgm:pt>
    <dgm:pt modelId="{62DD9753-3144-4854-9D6F-0909A8A66B9C}" type="sibTrans" cxnId="{9470FDD2-0745-4CDD-A023-490E9A868862}">
      <dgm:prSet/>
      <dgm:spPr/>
      <dgm:t>
        <a:bodyPr/>
        <a:lstStyle/>
        <a:p>
          <a:endParaRPr lang="en-US"/>
        </a:p>
      </dgm:t>
    </dgm:pt>
    <dgm:pt modelId="{E4A79C18-0892-44B5-94A1-8022B951B6B5}">
      <dgm:prSet/>
      <dgm:spPr/>
      <dgm:t>
        <a:bodyPr/>
        <a:lstStyle/>
        <a:p>
          <a:r>
            <a:rPr lang="en-GB"/>
            <a:t>Bass, B.M. and Riggio, R.E. (2006). Transformational leadership. </a:t>
          </a:r>
          <a:endParaRPr lang="en-US"/>
        </a:p>
      </dgm:t>
    </dgm:pt>
    <dgm:pt modelId="{57EC6F6A-72AE-4D93-BAEB-A7E45D9CDCEB}" type="parTrans" cxnId="{E71E0F0B-860C-4CD4-8790-5779879FEEA9}">
      <dgm:prSet/>
      <dgm:spPr/>
      <dgm:t>
        <a:bodyPr/>
        <a:lstStyle/>
        <a:p>
          <a:endParaRPr lang="en-US"/>
        </a:p>
      </dgm:t>
    </dgm:pt>
    <dgm:pt modelId="{8924F2EE-3656-46E0-9597-0C3A8C2E2FB4}" type="sibTrans" cxnId="{E71E0F0B-860C-4CD4-8790-5779879FEEA9}">
      <dgm:prSet/>
      <dgm:spPr/>
      <dgm:t>
        <a:bodyPr/>
        <a:lstStyle/>
        <a:p>
          <a:endParaRPr lang="en-US"/>
        </a:p>
      </dgm:t>
    </dgm:pt>
    <dgm:pt modelId="{898C0211-983E-4B0F-8372-0188DD719507}">
      <dgm:prSet/>
      <dgm:spPr/>
      <dgm:t>
        <a:bodyPr/>
        <a:lstStyle/>
        <a:p>
          <a:r>
            <a:rPr lang="en-GB"/>
            <a:t>CIPD (2025). Resourcing and talent planning.</a:t>
          </a:r>
          <a:endParaRPr lang="en-US"/>
        </a:p>
      </dgm:t>
    </dgm:pt>
    <dgm:pt modelId="{4BB170DF-414F-46EC-B8F7-3A5ADF626747}" type="parTrans" cxnId="{EDFA5DFE-5590-4F3C-8602-33600CE63ECB}">
      <dgm:prSet/>
      <dgm:spPr/>
      <dgm:t>
        <a:bodyPr/>
        <a:lstStyle/>
        <a:p>
          <a:endParaRPr lang="en-US"/>
        </a:p>
      </dgm:t>
    </dgm:pt>
    <dgm:pt modelId="{30417F13-9B7C-4735-BB8B-9AA162A5DBBB}" type="sibTrans" cxnId="{EDFA5DFE-5590-4F3C-8602-33600CE63ECB}">
      <dgm:prSet/>
      <dgm:spPr/>
      <dgm:t>
        <a:bodyPr/>
        <a:lstStyle/>
        <a:p>
          <a:endParaRPr lang="en-US"/>
        </a:p>
      </dgm:t>
    </dgm:pt>
    <dgm:pt modelId="{9AB2B29D-12BE-4E7F-B9CA-1CE054EA9CA8}">
      <dgm:prSet/>
      <dgm:spPr/>
      <dgm:t>
        <a:bodyPr/>
        <a:lstStyle/>
        <a:p>
          <a:r>
            <a:rPr lang="en-GB"/>
            <a:t>Kolb, D.A. (2015). Experiential learning </a:t>
          </a:r>
          <a:endParaRPr lang="en-US"/>
        </a:p>
      </dgm:t>
    </dgm:pt>
    <dgm:pt modelId="{0741CAA4-4417-4538-AA67-683FD7E66ECE}" type="parTrans" cxnId="{A0542D10-D30C-44D2-893D-F499E494295C}">
      <dgm:prSet/>
      <dgm:spPr/>
      <dgm:t>
        <a:bodyPr/>
        <a:lstStyle/>
        <a:p>
          <a:endParaRPr lang="en-US"/>
        </a:p>
      </dgm:t>
    </dgm:pt>
    <dgm:pt modelId="{47D03852-47E8-41EB-BEC7-78F47E0C7909}" type="sibTrans" cxnId="{A0542D10-D30C-44D2-893D-F499E494295C}">
      <dgm:prSet/>
      <dgm:spPr/>
      <dgm:t>
        <a:bodyPr/>
        <a:lstStyle/>
        <a:p>
          <a:endParaRPr lang="en-US"/>
        </a:p>
      </dgm:t>
    </dgm:pt>
    <dgm:pt modelId="{BEA4CAF9-6B8E-4E80-9F45-89C09EC9BCB6}">
      <dgm:prSet/>
      <dgm:spPr/>
      <dgm:t>
        <a:bodyPr/>
        <a:lstStyle/>
        <a:p>
          <a:r>
            <a:rPr lang="en-GB"/>
            <a:t>Wright, P.M., Dunford, B.B. and Snell, S.A.(2021)</a:t>
          </a:r>
          <a:endParaRPr lang="en-US"/>
        </a:p>
      </dgm:t>
    </dgm:pt>
    <dgm:pt modelId="{07D16897-DD5B-43FC-B191-8033C127D647}" type="parTrans" cxnId="{535ABFAC-6AA7-46B5-B94F-F427FFBF9AF6}">
      <dgm:prSet/>
      <dgm:spPr/>
      <dgm:t>
        <a:bodyPr/>
        <a:lstStyle/>
        <a:p>
          <a:endParaRPr lang="en-US"/>
        </a:p>
      </dgm:t>
    </dgm:pt>
    <dgm:pt modelId="{B4CBAE61-759D-435A-896F-4E0E379DF286}" type="sibTrans" cxnId="{535ABFAC-6AA7-46B5-B94F-F427FFBF9AF6}">
      <dgm:prSet/>
      <dgm:spPr/>
      <dgm:t>
        <a:bodyPr/>
        <a:lstStyle/>
        <a:p>
          <a:endParaRPr lang="en-US"/>
        </a:p>
      </dgm:t>
    </dgm:pt>
    <dgm:pt modelId="{91F70788-2814-4ADF-8703-1069153AC656}" type="pres">
      <dgm:prSet presAssocID="{3D85359A-BECB-4D64-9AC6-F13E4963EC44}" presName="vert0" presStyleCnt="0">
        <dgm:presLayoutVars>
          <dgm:dir/>
          <dgm:animOne val="branch"/>
          <dgm:animLvl val="lvl"/>
        </dgm:presLayoutVars>
      </dgm:prSet>
      <dgm:spPr/>
    </dgm:pt>
    <dgm:pt modelId="{5196D45D-624D-4BBC-A19D-5F25318D2CE0}" type="pres">
      <dgm:prSet presAssocID="{19FD473B-A4C9-4EE4-9E92-E4B9606A4CBB}" presName="thickLine" presStyleLbl="alignNode1" presStyleIdx="0" presStyleCnt="6"/>
      <dgm:spPr/>
    </dgm:pt>
    <dgm:pt modelId="{AB2887FD-D6C5-4C7D-B1A4-F8986831A40D}" type="pres">
      <dgm:prSet presAssocID="{19FD473B-A4C9-4EE4-9E92-E4B9606A4CBB}" presName="horz1" presStyleCnt="0"/>
      <dgm:spPr/>
    </dgm:pt>
    <dgm:pt modelId="{28B41259-29D3-401B-B02F-25BC211C27C3}" type="pres">
      <dgm:prSet presAssocID="{19FD473B-A4C9-4EE4-9E92-E4B9606A4CBB}" presName="tx1" presStyleLbl="revTx" presStyleIdx="0" presStyleCnt="6"/>
      <dgm:spPr/>
    </dgm:pt>
    <dgm:pt modelId="{0C56D423-0160-419E-A054-27DAACDF8D30}" type="pres">
      <dgm:prSet presAssocID="{19FD473B-A4C9-4EE4-9E92-E4B9606A4CBB}" presName="vert1" presStyleCnt="0"/>
      <dgm:spPr/>
    </dgm:pt>
    <dgm:pt modelId="{7892E4C1-E69E-44D6-90AE-6BF1D241EAA1}" type="pres">
      <dgm:prSet presAssocID="{3D780F54-04AC-4BA4-ADAD-C7A3CD0F0A47}" presName="thickLine" presStyleLbl="alignNode1" presStyleIdx="1" presStyleCnt="6"/>
      <dgm:spPr/>
    </dgm:pt>
    <dgm:pt modelId="{CE230799-FE82-4A2F-B4D7-A3E4AAF4A258}" type="pres">
      <dgm:prSet presAssocID="{3D780F54-04AC-4BA4-ADAD-C7A3CD0F0A47}" presName="horz1" presStyleCnt="0"/>
      <dgm:spPr/>
    </dgm:pt>
    <dgm:pt modelId="{7801BBAB-8A68-4817-BB40-EF67AA224A04}" type="pres">
      <dgm:prSet presAssocID="{3D780F54-04AC-4BA4-ADAD-C7A3CD0F0A47}" presName="tx1" presStyleLbl="revTx" presStyleIdx="1" presStyleCnt="6"/>
      <dgm:spPr/>
    </dgm:pt>
    <dgm:pt modelId="{7A1BF774-E754-486A-A03F-FDAF83E5A4A9}" type="pres">
      <dgm:prSet presAssocID="{3D780F54-04AC-4BA4-ADAD-C7A3CD0F0A47}" presName="vert1" presStyleCnt="0"/>
      <dgm:spPr/>
    </dgm:pt>
    <dgm:pt modelId="{D5FE9821-C471-479E-BE10-EFE54A63AB1E}" type="pres">
      <dgm:prSet presAssocID="{E4A79C18-0892-44B5-94A1-8022B951B6B5}" presName="thickLine" presStyleLbl="alignNode1" presStyleIdx="2" presStyleCnt="6"/>
      <dgm:spPr/>
    </dgm:pt>
    <dgm:pt modelId="{3E6BC097-D3E5-4B21-8B6A-61374CBC4910}" type="pres">
      <dgm:prSet presAssocID="{E4A79C18-0892-44B5-94A1-8022B951B6B5}" presName="horz1" presStyleCnt="0"/>
      <dgm:spPr/>
    </dgm:pt>
    <dgm:pt modelId="{50B5BB86-74AB-496D-A152-695642D7B24D}" type="pres">
      <dgm:prSet presAssocID="{E4A79C18-0892-44B5-94A1-8022B951B6B5}" presName="tx1" presStyleLbl="revTx" presStyleIdx="2" presStyleCnt="6"/>
      <dgm:spPr/>
    </dgm:pt>
    <dgm:pt modelId="{2446B6E1-6C8E-4095-A813-99ED6C657BF3}" type="pres">
      <dgm:prSet presAssocID="{E4A79C18-0892-44B5-94A1-8022B951B6B5}" presName="vert1" presStyleCnt="0"/>
      <dgm:spPr/>
    </dgm:pt>
    <dgm:pt modelId="{A500DD3B-D193-4404-ABB7-1676C278CB47}" type="pres">
      <dgm:prSet presAssocID="{898C0211-983E-4B0F-8372-0188DD719507}" presName="thickLine" presStyleLbl="alignNode1" presStyleIdx="3" presStyleCnt="6"/>
      <dgm:spPr/>
    </dgm:pt>
    <dgm:pt modelId="{CF4BEEB8-AD2E-43A0-97CE-B8DC39EE0AB6}" type="pres">
      <dgm:prSet presAssocID="{898C0211-983E-4B0F-8372-0188DD719507}" presName="horz1" presStyleCnt="0"/>
      <dgm:spPr/>
    </dgm:pt>
    <dgm:pt modelId="{FAEA0D79-38E4-444A-957A-A2BAC7CE13AE}" type="pres">
      <dgm:prSet presAssocID="{898C0211-983E-4B0F-8372-0188DD719507}" presName="tx1" presStyleLbl="revTx" presStyleIdx="3" presStyleCnt="6"/>
      <dgm:spPr/>
    </dgm:pt>
    <dgm:pt modelId="{125F3B23-BC05-4D38-B36D-955E042292FD}" type="pres">
      <dgm:prSet presAssocID="{898C0211-983E-4B0F-8372-0188DD719507}" presName="vert1" presStyleCnt="0"/>
      <dgm:spPr/>
    </dgm:pt>
    <dgm:pt modelId="{51FD867C-0E8E-496A-80AD-2107DA6FE5F6}" type="pres">
      <dgm:prSet presAssocID="{9AB2B29D-12BE-4E7F-B9CA-1CE054EA9CA8}" presName="thickLine" presStyleLbl="alignNode1" presStyleIdx="4" presStyleCnt="6"/>
      <dgm:spPr/>
    </dgm:pt>
    <dgm:pt modelId="{0AD91A57-D75A-4E8B-B7E6-9E05151C3D8F}" type="pres">
      <dgm:prSet presAssocID="{9AB2B29D-12BE-4E7F-B9CA-1CE054EA9CA8}" presName="horz1" presStyleCnt="0"/>
      <dgm:spPr/>
    </dgm:pt>
    <dgm:pt modelId="{581E37BF-24AA-4459-8AA3-5518E019B158}" type="pres">
      <dgm:prSet presAssocID="{9AB2B29D-12BE-4E7F-B9CA-1CE054EA9CA8}" presName="tx1" presStyleLbl="revTx" presStyleIdx="4" presStyleCnt="6"/>
      <dgm:spPr/>
    </dgm:pt>
    <dgm:pt modelId="{DCAAAD7E-97B7-41A1-ABB7-7EB53BEBB89E}" type="pres">
      <dgm:prSet presAssocID="{9AB2B29D-12BE-4E7F-B9CA-1CE054EA9CA8}" presName="vert1" presStyleCnt="0"/>
      <dgm:spPr/>
    </dgm:pt>
    <dgm:pt modelId="{C9D68DA8-25F3-48B7-A597-B3971767DFA4}" type="pres">
      <dgm:prSet presAssocID="{BEA4CAF9-6B8E-4E80-9F45-89C09EC9BCB6}" presName="thickLine" presStyleLbl="alignNode1" presStyleIdx="5" presStyleCnt="6"/>
      <dgm:spPr/>
    </dgm:pt>
    <dgm:pt modelId="{0500D8B0-3625-413A-AE24-9766422E3312}" type="pres">
      <dgm:prSet presAssocID="{BEA4CAF9-6B8E-4E80-9F45-89C09EC9BCB6}" presName="horz1" presStyleCnt="0"/>
      <dgm:spPr/>
    </dgm:pt>
    <dgm:pt modelId="{1CD7E3EB-D91F-45BB-8E35-EC3D781415AD}" type="pres">
      <dgm:prSet presAssocID="{BEA4CAF9-6B8E-4E80-9F45-89C09EC9BCB6}" presName="tx1" presStyleLbl="revTx" presStyleIdx="5" presStyleCnt="6"/>
      <dgm:spPr/>
    </dgm:pt>
    <dgm:pt modelId="{B2C487EF-26B5-4227-82FB-599821020F42}" type="pres">
      <dgm:prSet presAssocID="{BEA4CAF9-6B8E-4E80-9F45-89C09EC9BCB6}" presName="vert1" presStyleCnt="0"/>
      <dgm:spPr/>
    </dgm:pt>
  </dgm:ptLst>
  <dgm:cxnLst>
    <dgm:cxn modelId="{E71E0F0B-860C-4CD4-8790-5779879FEEA9}" srcId="{3D85359A-BECB-4D64-9AC6-F13E4963EC44}" destId="{E4A79C18-0892-44B5-94A1-8022B951B6B5}" srcOrd="2" destOrd="0" parTransId="{57EC6F6A-72AE-4D93-BAEB-A7E45D9CDCEB}" sibTransId="{8924F2EE-3656-46E0-9597-0C3A8C2E2FB4}"/>
    <dgm:cxn modelId="{A0542D10-D30C-44D2-893D-F499E494295C}" srcId="{3D85359A-BECB-4D64-9AC6-F13E4963EC44}" destId="{9AB2B29D-12BE-4E7F-B9CA-1CE054EA9CA8}" srcOrd="4" destOrd="0" parTransId="{0741CAA4-4417-4538-AA67-683FD7E66ECE}" sibTransId="{47D03852-47E8-41EB-BEC7-78F47E0C7909}"/>
    <dgm:cxn modelId="{5B64C42A-B22B-4A4F-9465-8C08B6CD9840}" type="presOf" srcId="{E4A79C18-0892-44B5-94A1-8022B951B6B5}" destId="{50B5BB86-74AB-496D-A152-695642D7B24D}" srcOrd="0" destOrd="0" presId="urn:microsoft.com/office/officeart/2008/layout/LinedList"/>
    <dgm:cxn modelId="{1C87535D-D02C-4FE2-AD45-6539C463A58F}" type="presOf" srcId="{9AB2B29D-12BE-4E7F-B9CA-1CE054EA9CA8}" destId="{581E37BF-24AA-4459-8AA3-5518E019B158}" srcOrd="0" destOrd="0" presId="urn:microsoft.com/office/officeart/2008/layout/LinedList"/>
    <dgm:cxn modelId="{20BBA942-EE16-45BC-B3A0-46761F4818B2}" type="presOf" srcId="{3D85359A-BECB-4D64-9AC6-F13E4963EC44}" destId="{91F70788-2814-4ADF-8703-1069153AC656}" srcOrd="0" destOrd="0" presId="urn:microsoft.com/office/officeart/2008/layout/LinedList"/>
    <dgm:cxn modelId="{CE213F45-09E8-4E87-B652-68DE866ECA14}" type="presOf" srcId="{BEA4CAF9-6B8E-4E80-9F45-89C09EC9BCB6}" destId="{1CD7E3EB-D91F-45BB-8E35-EC3D781415AD}" srcOrd="0" destOrd="0" presId="urn:microsoft.com/office/officeart/2008/layout/LinedList"/>
    <dgm:cxn modelId="{4106DB66-CF96-4FFF-82E9-6E09F42580E1}" type="presOf" srcId="{898C0211-983E-4B0F-8372-0188DD719507}" destId="{FAEA0D79-38E4-444A-957A-A2BAC7CE13AE}" srcOrd="0" destOrd="0" presId="urn:microsoft.com/office/officeart/2008/layout/LinedList"/>
    <dgm:cxn modelId="{3016EB77-2753-4EBF-9510-B970519C4B8A}" type="presOf" srcId="{19FD473B-A4C9-4EE4-9E92-E4B9606A4CBB}" destId="{28B41259-29D3-401B-B02F-25BC211C27C3}" srcOrd="0" destOrd="0" presId="urn:microsoft.com/office/officeart/2008/layout/LinedList"/>
    <dgm:cxn modelId="{535ABFAC-6AA7-46B5-B94F-F427FFBF9AF6}" srcId="{3D85359A-BECB-4D64-9AC6-F13E4963EC44}" destId="{BEA4CAF9-6B8E-4E80-9F45-89C09EC9BCB6}" srcOrd="5" destOrd="0" parTransId="{07D16897-DD5B-43FC-B191-8033C127D647}" sibTransId="{B4CBAE61-759D-435A-896F-4E0E379DF286}"/>
    <dgm:cxn modelId="{9470FDD2-0745-4CDD-A023-490E9A868862}" srcId="{3D85359A-BECB-4D64-9AC6-F13E4963EC44}" destId="{3D780F54-04AC-4BA4-ADAD-C7A3CD0F0A47}" srcOrd="1" destOrd="0" parTransId="{08C2E9B8-328E-4D0B-A6D3-33D720AD4D4C}" sibTransId="{62DD9753-3144-4854-9D6F-0909A8A66B9C}"/>
    <dgm:cxn modelId="{3F16D3E3-67A0-49AD-9A6D-EF64CB7B2630}" type="presOf" srcId="{3D780F54-04AC-4BA4-ADAD-C7A3CD0F0A47}" destId="{7801BBAB-8A68-4817-BB40-EF67AA224A04}" srcOrd="0" destOrd="0" presId="urn:microsoft.com/office/officeart/2008/layout/LinedList"/>
    <dgm:cxn modelId="{5EF85EF9-DAFC-4799-BA9A-5E06BDC2C005}" srcId="{3D85359A-BECB-4D64-9AC6-F13E4963EC44}" destId="{19FD473B-A4C9-4EE4-9E92-E4B9606A4CBB}" srcOrd="0" destOrd="0" parTransId="{185986D2-1655-4DD5-8E4A-AB128FC3E9B6}" sibTransId="{EA83702F-A718-44A6-8E58-C58769D9CA21}"/>
    <dgm:cxn modelId="{EDFA5DFE-5590-4F3C-8602-33600CE63ECB}" srcId="{3D85359A-BECB-4D64-9AC6-F13E4963EC44}" destId="{898C0211-983E-4B0F-8372-0188DD719507}" srcOrd="3" destOrd="0" parTransId="{4BB170DF-414F-46EC-B8F7-3A5ADF626747}" sibTransId="{30417F13-9B7C-4735-BB8B-9AA162A5DBBB}"/>
    <dgm:cxn modelId="{D806B304-EDF2-4FBC-89B4-C7922DA0D9BA}" type="presParOf" srcId="{91F70788-2814-4ADF-8703-1069153AC656}" destId="{5196D45D-624D-4BBC-A19D-5F25318D2CE0}" srcOrd="0" destOrd="0" presId="urn:microsoft.com/office/officeart/2008/layout/LinedList"/>
    <dgm:cxn modelId="{51529151-CB5C-4DD3-BB97-955B7C040AFE}" type="presParOf" srcId="{91F70788-2814-4ADF-8703-1069153AC656}" destId="{AB2887FD-D6C5-4C7D-B1A4-F8986831A40D}" srcOrd="1" destOrd="0" presId="urn:microsoft.com/office/officeart/2008/layout/LinedList"/>
    <dgm:cxn modelId="{454401AA-79A8-4A51-B409-6C35C8A2E481}" type="presParOf" srcId="{AB2887FD-D6C5-4C7D-B1A4-F8986831A40D}" destId="{28B41259-29D3-401B-B02F-25BC211C27C3}" srcOrd="0" destOrd="0" presId="urn:microsoft.com/office/officeart/2008/layout/LinedList"/>
    <dgm:cxn modelId="{D51890D2-C24D-42B9-9B4F-6CC988315A3F}" type="presParOf" srcId="{AB2887FD-D6C5-4C7D-B1A4-F8986831A40D}" destId="{0C56D423-0160-419E-A054-27DAACDF8D30}" srcOrd="1" destOrd="0" presId="urn:microsoft.com/office/officeart/2008/layout/LinedList"/>
    <dgm:cxn modelId="{64FB1B04-6C77-4800-B4AD-DAC78A899951}" type="presParOf" srcId="{91F70788-2814-4ADF-8703-1069153AC656}" destId="{7892E4C1-E69E-44D6-90AE-6BF1D241EAA1}" srcOrd="2" destOrd="0" presId="urn:microsoft.com/office/officeart/2008/layout/LinedList"/>
    <dgm:cxn modelId="{D199D06D-F817-43CD-8852-D9C5541360B2}" type="presParOf" srcId="{91F70788-2814-4ADF-8703-1069153AC656}" destId="{CE230799-FE82-4A2F-B4D7-A3E4AAF4A258}" srcOrd="3" destOrd="0" presId="urn:microsoft.com/office/officeart/2008/layout/LinedList"/>
    <dgm:cxn modelId="{C3BA9EA2-B27D-4172-9512-B7A1303F048B}" type="presParOf" srcId="{CE230799-FE82-4A2F-B4D7-A3E4AAF4A258}" destId="{7801BBAB-8A68-4817-BB40-EF67AA224A04}" srcOrd="0" destOrd="0" presId="urn:microsoft.com/office/officeart/2008/layout/LinedList"/>
    <dgm:cxn modelId="{3C03AA23-29B9-46FD-97D7-2158F58AF40C}" type="presParOf" srcId="{CE230799-FE82-4A2F-B4D7-A3E4AAF4A258}" destId="{7A1BF774-E754-486A-A03F-FDAF83E5A4A9}" srcOrd="1" destOrd="0" presId="urn:microsoft.com/office/officeart/2008/layout/LinedList"/>
    <dgm:cxn modelId="{70EB12CC-EAE0-41C9-81A3-6DC06CFFCF80}" type="presParOf" srcId="{91F70788-2814-4ADF-8703-1069153AC656}" destId="{D5FE9821-C471-479E-BE10-EFE54A63AB1E}" srcOrd="4" destOrd="0" presId="urn:microsoft.com/office/officeart/2008/layout/LinedList"/>
    <dgm:cxn modelId="{98A783DC-D7CE-4B08-91FE-0EB22E4FEF1F}" type="presParOf" srcId="{91F70788-2814-4ADF-8703-1069153AC656}" destId="{3E6BC097-D3E5-4B21-8B6A-61374CBC4910}" srcOrd="5" destOrd="0" presId="urn:microsoft.com/office/officeart/2008/layout/LinedList"/>
    <dgm:cxn modelId="{6B5877F5-6E00-443E-9FFA-1FCD80FBA6D1}" type="presParOf" srcId="{3E6BC097-D3E5-4B21-8B6A-61374CBC4910}" destId="{50B5BB86-74AB-496D-A152-695642D7B24D}" srcOrd="0" destOrd="0" presId="urn:microsoft.com/office/officeart/2008/layout/LinedList"/>
    <dgm:cxn modelId="{BC520AB2-F8C9-4B2C-AA49-68DD57ADA175}" type="presParOf" srcId="{3E6BC097-D3E5-4B21-8B6A-61374CBC4910}" destId="{2446B6E1-6C8E-4095-A813-99ED6C657BF3}" srcOrd="1" destOrd="0" presId="urn:microsoft.com/office/officeart/2008/layout/LinedList"/>
    <dgm:cxn modelId="{B54E707E-5DE0-4F55-8D8A-E62FB95CE497}" type="presParOf" srcId="{91F70788-2814-4ADF-8703-1069153AC656}" destId="{A500DD3B-D193-4404-ABB7-1676C278CB47}" srcOrd="6" destOrd="0" presId="urn:microsoft.com/office/officeart/2008/layout/LinedList"/>
    <dgm:cxn modelId="{0FD53399-D124-485C-89C1-85B880240206}" type="presParOf" srcId="{91F70788-2814-4ADF-8703-1069153AC656}" destId="{CF4BEEB8-AD2E-43A0-97CE-B8DC39EE0AB6}" srcOrd="7" destOrd="0" presId="urn:microsoft.com/office/officeart/2008/layout/LinedList"/>
    <dgm:cxn modelId="{20616463-377B-46DC-9162-B970E0900FFB}" type="presParOf" srcId="{CF4BEEB8-AD2E-43A0-97CE-B8DC39EE0AB6}" destId="{FAEA0D79-38E4-444A-957A-A2BAC7CE13AE}" srcOrd="0" destOrd="0" presId="urn:microsoft.com/office/officeart/2008/layout/LinedList"/>
    <dgm:cxn modelId="{32E64F32-3A9D-40E2-BA8E-24E81F09426C}" type="presParOf" srcId="{CF4BEEB8-AD2E-43A0-97CE-B8DC39EE0AB6}" destId="{125F3B23-BC05-4D38-B36D-955E042292FD}" srcOrd="1" destOrd="0" presId="urn:microsoft.com/office/officeart/2008/layout/LinedList"/>
    <dgm:cxn modelId="{A1CC627E-9A54-4EC7-82EE-B3F6CEF9AF2A}" type="presParOf" srcId="{91F70788-2814-4ADF-8703-1069153AC656}" destId="{51FD867C-0E8E-496A-80AD-2107DA6FE5F6}" srcOrd="8" destOrd="0" presId="urn:microsoft.com/office/officeart/2008/layout/LinedList"/>
    <dgm:cxn modelId="{13D6558F-633F-4011-BB4E-56ACBD16153A}" type="presParOf" srcId="{91F70788-2814-4ADF-8703-1069153AC656}" destId="{0AD91A57-D75A-4E8B-B7E6-9E05151C3D8F}" srcOrd="9" destOrd="0" presId="urn:microsoft.com/office/officeart/2008/layout/LinedList"/>
    <dgm:cxn modelId="{4E527E21-0B58-4F02-BDCE-81D5AE00274D}" type="presParOf" srcId="{0AD91A57-D75A-4E8B-B7E6-9E05151C3D8F}" destId="{581E37BF-24AA-4459-8AA3-5518E019B158}" srcOrd="0" destOrd="0" presId="urn:microsoft.com/office/officeart/2008/layout/LinedList"/>
    <dgm:cxn modelId="{B090B71C-8549-4C3B-B0E1-203C13CF6444}" type="presParOf" srcId="{0AD91A57-D75A-4E8B-B7E6-9E05151C3D8F}" destId="{DCAAAD7E-97B7-41A1-ABB7-7EB53BEBB89E}" srcOrd="1" destOrd="0" presId="urn:microsoft.com/office/officeart/2008/layout/LinedList"/>
    <dgm:cxn modelId="{499AABDB-31FD-4CF9-A5E5-F308E52E93F7}" type="presParOf" srcId="{91F70788-2814-4ADF-8703-1069153AC656}" destId="{C9D68DA8-25F3-48B7-A597-B3971767DFA4}" srcOrd="10" destOrd="0" presId="urn:microsoft.com/office/officeart/2008/layout/LinedList"/>
    <dgm:cxn modelId="{2E04F1D5-67C1-43CA-BC7F-D5E4F3CFF1D2}" type="presParOf" srcId="{91F70788-2814-4ADF-8703-1069153AC656}" destId="{0500D8B0-3625-413A-AE24-9766422E3312}" srcOrd="11" destOrd="0" presId="urn:microsoft.com/office/officeart/2008/layout/LinedList"/>
    <dgm:cxn modelId="{325E437E-CD63-4DA3-9AB0-714D8ABEA43A}" type="presParOf" srcId="{0500D8B0-3625-413A-AE24-9766422E3312}" destId="{1CD7E3EB-D91F-45BB-8E35-EC3D781415AD}" srcOrd="0" destOrd="0" presId="urn:microsoft.com/office/officeart/2008/layout/LinedList"/>
    <dgm:cxn modelId="{5F7C7436-F18D-433D-9432-A28863C12706}" type="presParOf" srcId="{0500D8B0-3625-413A-AE24-9766422E3312}" destId="{B2C487EF-26B5-4227-82FB-599821020F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F751D-98F1-4C7C-9590-57F02CDF6F2F}">
      <dsp:nvSpPr>
        <dsp:cNvPr id="0" name=""/>
        <dsp:cNvSpPr/>
      </dsp:nvSpPr>
      <dsp:spPr>
        <a:xfrm>
          <a:off x="121235" y="1132733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83F4D-D972-4755-A9BF-EF7B935B7EC2}">
      <dsp:nvSpPr>
        <dsp:cNvPr id="0" name=""/>
        <dsp:cNvSpPr/>
      </dsp:nvSpPr>
      <dsp:spPr>
        <a:xfrm>
          <a:off x="248243" y="1259741"/>
          <a:ext cx="350784" cy="3507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8DB52-F3F3-4FFC-84F4-E65EF5D737FF}">
      <dsp:nvSpPr>
        <dsp:cNvPr id="0" name=""/>
        <dsp:cNvSpPr/>
      </dsp:nvSpPr>
      <dsp:spPr>
        <a:xfrm>
          <a:off x="855636" y="1132733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Competitive market for healthcare + digital talent</a:t>
          </a:r>
          <a:endParaRPr lang="en-US" sz="1200" kern="1200"/>
        </a:p>
      </dsp:txBody>
      <dsp:txXfrm>
        <a:off x="855636" y="1132733"/>
        <a:ext cx="1425599" cy="604800"/>
      </dsp:txXfrm>
    </dsp:sp>
    <dsp:sp modelId="{33D8EAB5-11A8-4BD1-B5F9-9ECA2722E41F}">
      <dsp:nvSpPr>
        <dsp:cNvPr id="0" name=""/>
        <dsp:cNvSpPr/>
      </dsp:nvSpPr>
      <dsp:spPr>
        <a:xfrm>
          <a:off x="2529636" y="1132733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702B8-BAD5-4F0F-93F0-F0B56D1E63D5}">
      <dsp:nvSpPr>
        <dsp:cNvPr id="0" name=""/>
        <dsp:cNvSpPr/>
      </dsp:nvSpPr>
      <dsp:spPr>
        <a:xfrm>
          <a:off x="2656644" y="1259741"/>
          <a:ext cx="350784" cy="3507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9EFEA-58B5-4308-895E-A091C7AD8E5D}">
      <dsp:nvSpPr>
        <dsp:cNvPr id="0" name=""/>
        <dsp:cNvSpPr/>
      </dsp:nvSpPr>
      <dsp:spPr>
        <a:xfrm>
          <a:off x="3264036" y="1132733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UK- wide reach but limited brand awareness </a:t>
          </a:r>
          <a:endParaRPr lang="en-US" sz="1200" kern="1200"/>
        </a:p>
      </dsp:txBody>
      <dsp:txXfrm>
        <a:off x="3264036" y="1132733"/>
        <a:ext cx="1425599" cy="604800"/>
      </dsp:txXfrm>
    </dsp:sp>
    <dsp:sp modelId="{51E983B4-DEBC-43EE-8EEE-77462398556C}">
      <dsp:nvSpPr>
        <dsp:cNvPr id="0" name=""/>
        <dsp:cNvSpPr/>
      </dsp:nvSpPr>
      <dsp:spPr>
        <a:xfrm>
          <a:off x="121235" y="1991079"/>
          <a:ext cx="604800" cy="6048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E7F3E-28BE-4A10-9319-54997986F08D}">
      <dsp:nvSpPr>
        <dsp:cNvPr id="0" name=""/>
        <dsp:cNvSpPr/>
      </dsp:nvSpPr>
      <dsp:spPr>
        <a:xfrm>
          <a:off x="248243" y="2118087"/>
          <a:ext cx="350784" cy="3507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3B2CE-0D46-4164-8970-39B22CF11508}">
      <dsp:nvSpPr>
        <dsp:cNvPr id="0" name=""/>
        <dsp:cNvSpPr/>
      </dsp:nvSpPr>
      <dsp:spPr>
        <a:xfrm>
          <a:off x="855636" y="1991079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Traditional methods not reaching digital candies </a:t>
          </a:r>
          <a:endParaRPr lang="en-US" sz="1200" kern="1200"/>
        </a:p>
      </dsp:txBody>
      <dsp:txXfrm>
        <a:off x="855636" y="1991079"/>
        <a:ext cx="1425599" cy="604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4D7E70-7A81-4ED3-9F66-224D4D9670CE}">
      <dsp:nvSpPr>
        <dsp:cNvPr id="0" name=""/>
        <dsp:cNvSpPr/>
      </dsp:nvSpPr>
      <dsp:spPr>
        <a:xfrm>
          <a:off x="1138979" y="10093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D2180-B3F2-4E98-8A41-36463034AA52}">
      <dsp:nvSpPr>
        <dsp:cNvPr id="0" name=""/>
        <dsp:cNvSpPr/>
      </dsp:nvSpPr>
      <dsp:spPr>
        <a:xfrm>
          <a:off x="569079" y="2268751"/>
          <a:ext cx="2072362" cy="916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</a:t>
          </a:r>
          <a:r>
            <a:rPr lang="en-US" sz="1100" b="1" kern="1200"/>
            <a:t>nternal recruitment first</a:t>
          </a:r>
          <a:r>
            <a:rPr lang="en-US" sz="1100" kern="1200"/>
            <a:t>: promote existing staff where possible - builds loyalty &amp; fills leadership gabs.</a:t>
          </a:r>
        </a:p>
      </dsp:txBody>
      <dsp:txXfrm>
        <a:off x="569079" y="2268751"/>
        <a:ext cx="2072362" cy="916655"/>
      </dsp:txXfrm>
    </dsp:sp>
    <dsp:sp modelId="{E6E6B56C-31D6-44BA-8891-7C23D761A59B}">
      <dsp:nvSpPr>
        <dsp:cNvPr id="0" name=""/>
        <dsp:cNvSpPr/>
      </dsp:nvSpPr>
      <dsp:spPr>
        <a:xfrm>
          <a:off x="3574005" y="10093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A8314-0098-40DA-981E-4B7B814C66B9}">
      <dsp:nvSpPr>
        <dsp:cNvPr id="0" name=""/>
        <dsp:cNvSpPr/>
      </dsp:nvSpPr>
      <dsp:spPr>
        <a:xfrm>
          <a:off x="3004105" y="2268751"/>
          <a:ext cx="2072362" cy="916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Targeted online recruitment : </a:t>
          </a:r>
          <a:r>
            <a:rPr lang="en-US" sz="1100" kern="1200"/>
            <a:t>Linkedin, NHS jobs, digital health forums, social media campaigns highlighting flexible / remote working.</a:t>
          </a:r>
        </a:p>
      </dsp:txBody>
      <dsp:txXfrm>
        <a:off x="3004105" y="2268751"/>
        <a:ext cx="2072362" cy="916655"/>
      </dsp:txXfrm>
    </dsp:sp>
    <dsp:sp modelId="{E4516939-8555-41FA-BAFD-812D804AA012}">
      <dsp:nvSpPr>
        <dsp:cNvPr id="0" name=""/>
        <dsp:cNvSpPr/>
      </dsp:nvSpPr>
      <dsp:spPr>
        <a:xfrm>
          <a:off x="6009031" y="10093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AAFA6-9379-461B-8A0E-94B35C896AA2}">
      <dsp:nvSpPr>
        <dsp:cNvPr id="0" name=""/>
        <dsp:cNvSpPr/>
      </dsp:nvSpPr>
      <dsp:spPr>
        <a:xfrm>
          <a:off x="5439131" y="2268751"/>
          <a:ext cx="2072362" cy="916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Build a talent pipline: </a:t>
          </a:r>
          <a:r>
            <a:rPr lang="en-US" sz="1100" kern="1200"/>
            <a:t>partner with UK universities offering digital health, nursing informatics &amp; health data courses – offer placements &amp; graduate  schemes </a:t>
          </a:r>
        </a:p>
      </dsp:txBody>
      <dsp:txXfrm>
        <a:off x="5439131" y="2268751"/>
        <a:ext cx="2072362" cy="916655"/>
      </dsp:txXfrm>
    </dsp:sp>
    <dsp:sp modelId="{42364B12-8DFF-442F-9D47-8D8FD728B1CC}">
      <dsp:nvSpPr>
        <dsp:cNvPr id="0" name=""/>
        <dsp:cNvSpPr/>
      </dsp:nvSpPr>
      <dsp:spPr>
        <a:xfrm>
          <a:off x="8444057" y="1009387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6ABE2-EC52-44CB-A309-0E631C6740CC}">
      <dsp:nvSpPr>
        <dsp:cNvPr id="0" name=""/>
        <dsp:cNvSpPr/>
      </dsp:nvSpPr>
      <dsp:spPr>
        <a:xfrm>
          <a:off x="7874157" y="2268751"/>
          <a:ext cx="2072362" cy="9166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Strengthen employer brand</a:t>
          </a:r>
          <a:r>
            <a:rPr lang="en-US" sz="1100" kern="1200"/>
            <a:t>: showcase impact , work-life balance, and career development – candidates choose organisations that align with their value  </a:t>
          </a:r>
        </a:p>
      </dsp:txBody>
      <dsp:txXfrm>
        <a:off x="7874157" y="2268751"/>
        <a:ext cx="2072362" cy="9166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EA1483-5FA0-449F-8F4C-B9A6322817C2}">
      <dsp:nvSpPr>
        <dsp:cNvPr id="0" name=""/>
        <dsp:cNvSpPr/>
      </dsp:nvSpPr>
      <dsp:spPr>
        <a:xfrm>
          <a:off x="0" y="2425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79050-2D8D-4E0F-A496-EA443FCD00B3}">
      <dsp:nvSpPr>
        <dsp:cNvPr id="0" name=""/>
        <dsp:cNvSpPr/>
      </dsp:nvSpPr>
      <dsp:spPr>
        <a:xfrm>
          <a:off x="371827" y="278991"/>
          <a:ext cx="676050" cy="676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800FA-8DA6-4510-92E6-AE120E343597}">
      <dsp:nvSpPr>
        <dsp:cNvPr id="0" name=""/>
        <dsp:cNvSpPr/>
      </dsp:nvSpPr>
      <dsp:spPr>
        <a:xfrm>
          <a:off x="1419706" y="2425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Challenges &amp; mitigation</a:t>
          </a:r>
          <a:endParaRPr lang="en-US" sz="1700" kern="1200"/>
        </a:p>
      </dsp:txBody>
      <dsp:txXfrm>
        <a:off x="1419706" y="2425"/>
        <a:ext cx="4753702" cy="1229182"/>
      </dsp:txXfrm>
    </dsp:sp>
    <dsp:sp modelId="{EEDB9BB7-D39D-4E48-9A23-EE4983219CB4}">
      <dsp:nvSpPr>
        <dsp:cNvPr id="0" name=""/>
        <dsp:cNvSpPr/>
      </dsp:nvSpPr>
      <dsp:spPr>
        <a:xfrm>
          <a:off x="0" y="1538903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FD7137-FE68-4D5C-A1D9-1D4EE43E1ACD}">
      <dsp:nvSpPr>
        <dsp:cNvPr id="0" name=""/>
        <dsp:cNvSpPr/>
      </dsp:nvSpPr>
      <dsp:spPr>
        <a:xfrm>
          <a:off x="371827" y="1815469"/>
          <a:ext cx="676050" cy="676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F4267-E264-4FE6-A1B0-866FFE0135E7}">
      <dsp:nvSpPr>
        <dsp:cNvPr id="0" name=""/>
        <dsp:cNvSpPr/>
      </dsp:nvSpPr>
      <dsp:spPr>
        <a:xfrm>
          <a:off x="1419706" y="1538903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Budget constraints: </a:t>
          </a:r>
          <a:r>
            <a:rPr lang="en-GB" sz="1700" kern="1200"/>
            <a:t>start small- priorities high-impact , low-cost actions like recognition programmes and internal mobility </a:t>
          </a:r>
          <a:endParaRPr lang="en-US" sz="1700" kern="1200"/>
        </a:p>
      </dsp:txBody>
      <dsp:txXfrm>
        <a:off x="1419706" y="1538903"/>
        <a:ext cx="4753702" cy="1229182"/>
      </dsp:txXfrm>
    </dsp:sp>
    <dsp:sp modelId="{AD3C54D5-3462-4F77-8F9E-E157C30C1E1D}">
      <dsp:nvSpPr>
        <dsp:cNvPr id="0" name=""/>
        <dsp:cNvSpPr/>
      </dsp:nvSpPr>
      <dsp:spPr>
        <a:xfrm>
          <a:off x="0" y="3075382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2EECD-AE4C-45B6-A09A-4B50E627A90E}">
      <dsp:nvSpPr>
        <dsp:cNvPr id="0" name=""/>
        <dsp:cNvSpPr/>
      </dsp:nvSpPr>
      <dsp:spPr>
        <a:xfrm>
          <a:off x="371827" y="3351948"/>
          <a:ext cx="676050" cy="676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8371D-08CD-4217-8176-D1865F831044}">
      <dsp:nvSpPr>
        <dsp:cNvPr id="0" name=""/>
        <dsp:cNvSpPr/>
      </dsp:nvSpPr>
      <dsp:spPr>
        <a:xfrm>
          <a:off x="1419706" y="3075382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Time lags: </a:t>
          </a:r>
          <a:r>
            <a:rPr lang="en-GB" sz="1700" kern="1200"/>
            <a:t>some changes take 6-12 months to show results – measure interim indicators such as application numbers , internal promotion rates and engagement sources </a:t>
          </a:r>
          <a:endParaRPr lang="en-US" sz="1700" kern="1200"/>
        </a:p>
      </dsp:txBody>
      <dsp:txXfrm>
        <a:off x="1419706" y="3075382"/>
        <a:ext cx="4753702" cy="1229182"/>
      </dsp:txXfrm>
    </dsp:sp>
    <dsp:sp modelId="{A8A3F2A7-3FDE-4EC6-84DF-07C34EC459C0}">
      <dsp:nvSpPr>
        <dsp:cNvPr id="0" name=""/>
        <dsp:cNvSpPr/>
      </dsp:nvSpPr>
      <dsp:spPr>
        <a:xfrm>
          <a:off x="0" y="4611860"/>
          <a:ext cx="6173409" cy="12291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5D54E-BF1F-4388-BB2B-91292644B873}">
      <dsp:nvSpPr>
        <dsp:cNvPr id="0" name=""/>
        <dsp:cNvSpPr/>
      </dsp:nvSpPr>
      <dsp:spPr>
        <a:xfrm>
          <a:off x="371827" y="4888427"/>
          <a:ext cx="676050" cy="676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E2E40-D9D6-465E-B058-C711F6FBE03F}">
      <dsp:nvSpPr>
        <dsp:cNvPr id="0" name=""/>
        <dsp:cNvSpPr/>
      </dsp:nvSpPr>
      <dsp:spPr>
        <a:xfrm>
          <a:off x="1419706" y="4611860"/>
          <a:ext cx="4753702" cy="1229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89" tIns="130089" rIns="130089" bIns="1300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Sustained commitment: </a:t>
          </a:r>
          <a:r>
            <a:rPr lang="en-GB" sz="1700" kern="1200"/>
            <a:t>HR strategy only works with consistent leadership backing – embed these practices intro management  KPI's </a:t>
          </a:r>
          <a:endParaRPr lang="en-US" sz="1700" kern="1200"/>
        </a:p>
      </dsp:txBody>
      <dsp:txXfrm>
        <a:off x="1419706" y="4611860"/>
        <a:ext cx="4753702" cy="1229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6D45D-624D-4BBC-A19D-5F25318D2CE0}">
      <dsp:nvSpPr>
        <dsp:cNvPr id="0" name=""/>
        <dsp:cNvSpPr/>
      </dsp:nvSpPr>
      <dsp:spPr>
        <a:xfrm>
          <a:off x="0" y="2853"/>
          <a:ext cx="6173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41259-29D3-401B-B02F-25BC211C27C3}">
      <dsp:nvSpPr>
        <dsp:cNvPr id="0" name=""/>
        <dsp:cNvSpPr/>
      </dsp:nvSpPr>
      <dsp:spPr>
        <a:xfrm>
          <a:off x="0" y="2853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Adams, J.S(1965). inequity in social exchange. </a:t>
          </a:r>
          <a:endParaRPr lang="en-US" sz="2600" kern="1200"/>
        </a:p>
      </dsp:txBody>
      <dsp:txXfrm>
        <a:off x="0" y="2853"/>
        <a:ext cx="6173409" cy="972960"/>
      </dsp:txXfrm>
    </dsp:sp>
    <dsp:sp modelId="{7892E4C1-E69E-44D6-90AE-6BF1D241EAA1}">
      <dsp:nvSpPr>
        <dsp:cNvPr id="0" name=""/>
        <dsp:cNvSpPr/>
      </dsp:nvSpPr>
      <dsp:spPr>
        <a:xfrm>
          <a:off x="0" y="975813"/>
          <a:ext cx="6173409" cy="0"/>
        </a:xfrm>
        <a:prstGeom prst="line">
          <a:avLst/>
        </a:prstGeom>
        <a:solidFill>
          <a:schemeClr val="accent2">
            <a:hueOff val="-79989"/>
            <a:satOff val="-9677"/>
            <a:lumOff val="-4627"/>
            <a:alphaOff val="0"/>
          </a:schemeClr>
        </a:solidFill>
        <a:ln w="12700" cap="flat" cmpd="sng" algn="ctr">
          <a:solidFill>
            <a:schemeClr val="accent2">
              <a:hueOff val="-79989"/>
              <a:satOff val="-9677"/>
              <a:lumOff val="-4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1BBAB-8A68-4817-BB40-EF67AA224A04}">
      <dsp:nvSpPr>
        <dsp:cNvPr id="0" name=""/>
        <dsp:cNvSpPr/>
      </dsp:nvSpPr>
      <dsp:spPr>
        <a:xfrm>
          <a:off x="0" y="975813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Barney, J.B. (1991). Firm resources and sustained competitive advantages. </a:t>
          </a:r>
          <a:endParaRPr lang="en-US" sz="2600" kern="1200"/>
        </a:p>
      </dsp:txBody>
      <dsp:txXfrm>
        <a:off x="0" y="975813"/>
        <a:ext cx="6173409" cy="972960"/>
      </dsp:txXfrm>
    </dsp:sp>
    <dsp:sp modelId="{D5FE9821-C471-479E-BE10-EFE54A63AB1E}">
      <dsp:nvSpPr>
        <dsp:cNvPr id="0" name=""/>
        <dsp:cNvSpPr/>
      </dsp:nvSpPr>
      <dsp:spPr>
        <a:xfrm>
          <a:off x="0" y="1948774"/>
          <a:ext cx="6173409" cy="0"/>
        </a:xfrm>
        <a:prstGeom prst="line">
          <a:avLst/>
        </a:prstGeom>
        <a:solidFill>
          <a:schemeClr val="accent2">
            <a:hueOff val="-159978"/>
            <a:satOff val="-19354"/>
            <a:lumOff val="-9255"/>
            <a:alphaOff val="0"/>
          </a:schemeClr>
        </a:solidFill>
        <a:ln w="12700" cap="flat" cmpd="sng" algn="ctr">
          <a:solidFill>
            <a:schemeClr val="accent2">
              <a:hueOff val="-159978"/>
              <a:satOff val="-19354"/>
              <a:lumOff val="-9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5BB86-74AB-496D-A152-695642D7B24D}">
      <dsp:nvSpPr>
        <dsp:cNvPr id="0" name=""/>
        <dsp:cNvSpPr/>
      </dsp:nvSpPr>
      <dsp:spPr>
        <a:xfrm>
          <a:off x="0" y="194877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Bass, B.M. and Riggio, R.E. (2006). Transformational leadership. </a:t>
          </a:r>
          <a:endParaRPr lang="en-US" sz="2600" kern="1200"/>
        </a:p>
      </dsp:txBody>
      <dsp:txXfrm>
        <a:off x="0" y="1948774"/>
        <a:ext cx="6173409" cy="972960"/>
      </dsp:txXfrm>
    </dsp:sp>
    <dsp:sp modelId="{A500DD3B-D193-4404-ABB7-1676C278CB47}">
      <dsp:nvSpPr>
        <dsp:cNvPr id="0" name=""/>
        <dsp:cNvSpPr/>
      </dsp:nvSpPr>
      <dsp:spPr>
        <a:xfrm>
          <a:off x="0" y="2921734"/>
          <a:ext cx="6173409" cy="0"/>
        </a:xfrm>
        <a:prstGeom prst="line">
          <a:avLst/>
        </a:prstGeom>
        <a:solidFill>
          <a:schemeClr val="accent2">
            <a:hueOff val="-239967"/>
            <a:satOff val="-29031"/>
            <a:lumOff val="-13882"/>
            <a:alphaOff val="0"/>
          </a:schemeClr>
        </a:solidFill>
        <a:ln w="12700" cap="flat" cmpd="sng" algn="ctr">
          <a:solidFill>
            <a:schemeClr val="accent2">
              <a:hueOff val="-239967"/>
              <a:satOff val="-29031"/>
              <a:lumOff val="-13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A0D79-38E4-444A-957A-A2BAC7CE13AE}">
      <dsp:nvSpPr>
        <dsp:cNvPr id="0" name=""/>
        <dsp:cNvSpPr/>
      </dsp:nvSpPr>
      <dsp:spPr>
        <a:xfrm>
          <a:off x="0" y="292173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CIPD (2025). Resourcing and talent planning.</a:t>
          </a:r>
          <a:endParaRPr lang="en-US" sz="2600" kern="1200"/>
        </a:p>
      </dsp:txBody>
      <dsp:txXfrm>
        <a:off x="0" y="2921734"/>
        <a:ext cx="6173409" cy="972960"/>
      </dsp:txXfrm>
    </dsp:sp>
    <dsp:sp modelId="{51FD867C-0E8E-496A-80AD-2107DA6FE5F6}">
      <dsp:nvSpPr>
        <dsp:cNvPr id="0" name=""/>
        <dsp:cNvSpPr/>
      </dsp:nvSpPr>
      <dsp:spPr>
        <a:xfrm>
          <a:off x="0" y="3894694"/>
          <a:ext cx="6173409" cy="0"/>
        </a:xfrm>
        <a:prstGeom prst="line">
          <a:avLst/>
        </a:prstGeom>
        <a:solidFill>
          <a:schemeClr val="accent2">
            <a:hueOff val="-319956"/>
            <a:satOff val="-38708"/>
            <a:lumOff val="-18510"/>
            <a:alphaOff val="0"/>
          </a:schemeClr>
        </a:solidFill>
        <a:ln w="12700" cap="flat" cmpd="sng" algn="ctr">
          <a:solidFill>
            <a:schemeClr val="accent2">
              <a:hueOff val="-319956"/>
              <a:satOff val="-38708"/>
              <a:lumOff val="-18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E37BF-24AA-4459-8AA3-5518E019B158}">
      <dsp:nvSpPr>
        <dsp:cNvPr id="0" name=""/>
        <dsp:cNvSpPr/>
      </dsp:nvSpPr>
      <dsp:spPr>
        <a:xfrm>
          <a:off x="0" y="3894694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Kolb, D.A. (2015). Experiential learning </a:t>
          </a:r>
          <a:endParaRPr lang="en-US" sz="2600" kern="1200"/>
        </a:p>
      </dsp:txBody>
      <dsp:txXfrm>
        <a:off x="0" y="3894694"/>
        <a:ext cx="6173409" cy="972960"/>
      </dsp:txXfrm>
    </dsp:sp>
    <dsp:sp modelId="{C9D68DA8-25F3-48B7-A597-B3971767DFA4}">
      <dsp:nvSpPr>
        <dsp:cNvPr id="0" name=""/>
        <dsp:cNvSpPr/>
      </dsp:nvSpPr>
      <dsp:spPr>
        <a:xfrm>
          <a:off x="0" y="4867655"/>
          <a:ext cx="6173409" cy="0"/>
        </a:xfrm>
        <a:prstGeom prst="line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accent2">
              <a:hueOff val="-399945"/>
              <a:satOff val="-48385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7E3EB-D91F-45BB-8E35-EC3D781415AD}">
      <dsp:nvSpPr>
        <dsp:cNvPr id="0" name=""/>
        <dsp:cNvSpPr/>
      </dsp:nvSpPr>
      <dsp:spPr>
        <a:xfrm>
          <a:off x="0" y="4867655"/>
          <a:ext cx="6173409" cy="972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Wright, P.M., Dunford, B.B. and Snell, S.A.(2021)</a:t>
          </a:r>
          <a:endParaRPr lang="en-US" sz="2600" kern="1200"/>
        </a:p>
      </dsp:txBody>
      <dsp:txXfrm>
        <a:off x="0" y="4867655"/>
        <a:ext cx="6173409" cy="972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523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065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430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864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94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571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731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716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843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93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00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178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BC67A1-175E-439E-85E2-88911C119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A7B82C-30F1-42B4-BE36-3DB42DD51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CA1578-CEEB-41BB-8068-C0DA02C36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8729B1-B24B-F6E1-2104-3629A16DDE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t="20327" r="6" b="6"/>
          <a:stretch>
            <a:fillRect/>
          </a:stretch>
        </p:blipFill>
        <p:spPr>
          <a:xfrm>
            <a:off x="146157" y="20887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7DF11618-754F-4C58-94AD-F7AA3530D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125493" y="145598"/>
            <a:ext cx="5104732" cy="4853749"/>
            <a:chOff x="3538537" y="995362"/>
            <a:chExt cx="5104732" cy="4853749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4C1B16-3C93-4003-88AD-F74DAD18C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48071" y="1004887"/>
              <a:ext cx="5085197" cy="4844224"/>
            </a:xfrm>
            <a:custGeom>
              <a:avLst/>
              <a:gdLst>
                <a:gd name="connsiteX0" fmla="*/ 425663 w 5085197"/>
                <a:gd name="connsiteY0" fmla="*/ 0 h 4844224"/>
                <a:gd name="connsiteX1" fmla="*/ 277263 w 5085197"/>
                <a:gd name="connsiteY1" fmla="*/ 200882 h 4844224"/>
                <a:gd name="connsiteX2" fmla="*/ 155629 w 5085197"/>
                <a:gd name="connsiteY2" fmla="*/ 472154 h 4844224"/>
                <a:gd name="connsiteX3" fmla="*/ 55998 w 5085197"/>
                <a:gd name="connsiteY3" fmla="*/ 785336 h 4844224"/>
                <a:gd name="connsiteX4" fmla="*/ 6182 w 5085197"/>
                <a:gd name="connsiteY4" fmla="*/ 1154335 h 4844224"/>
                <a:gd name="connsiteX5" fmla="*/ 6182 w 5085197"/>
                <a:gd name="connsiteY5" fmla="*/ 1577245 h 4844224"/>
                <a:gd name="connsiteX6" fmla="*/ 59998 w 5085197"/>
                <a:gd name="connsiteY6" fmla="*/ 1960245 h 4844224"/>
                <a:gd name="connsiteX7" fmla="*/ 187633 w 5085197"/>
                <a:gd name="connsiteY7" fmla="*/ 2261426 h 4844224"/>
                <a:gd name="connsiteX8" fmla="*/ 365084 w 5085197"/>
                <a:gd name="connsiteY8" fmla="*/ 2474881 h 4844224"/>
                <a:gd name="connsiteX9" fmla="*/ 642261 w 5085197"/>
                <a:gd name="connsiteY9" fmla="*/ 2658428 h 4844224"/>
                <a:gd name="connsiteX10" fmla="*/ 965254 w 5085197"/>
                <a:gd name="connsiteY10" fmla="*/ 2770156 h 4844224"/>
                <a:gd name="connsiteX11" fmla="*/ 1312155 w 5085197"/>
                <a:gd name="connsiteY11" fmla="*/ 2812066 h 4844224"/>
                <a:gd name="connsiteX12" fmla="*/ 1493606 w 5085197"/>
                <a:gd name="connsiteY12" fmla="*/ 2877884 h 4844224"/>
                <a:gd name="connsiteX13" fmla="*/ 1700965 w 5085197"/>
                <a:gd name="connsiteY13" fmla="*/ 3085338 h 4844224"/>
                <a:gd name="connsiteX14" fmla="*/ 1856508 w 5085197"/>
                <a:gd name="connsiteY14" fmla="*/ 3320701 h 4844224"/>
                <a:gd name="connsiteX15" fmla="*/ 1968141 w 5085197"/>
                <a:gd name="connsiteY15" fmla="*/ 3460337 h 4844224"/>
                <a:gd name="connsiteX16" fmla="*/ 2147593 w 5085197"/>
                <a:gd name="connsiteY16" fmla="*/ 3544157 h 4844224"/>
                <a:gd name="connsiteX17" fmla="*/ 2492493 w 5085197"/>
                <a:gd name="connsiteY17" fmla="*/ 3544157 h 4844224"/>
                <a:gd name="connsiteX18" fmla="*/ 2729760 w 5085197"/>
                <a:gd name="connsiteY18" fmla="*/ 3544157 h 4844224"/>
                <a:gd name="connsiteX19" fmla="*/ 2865301 w 5085197"/>
                <a:gd name="connsiteY19" fmla="*/ 3627978 h 4844224"/>
                <a:gd name="connsiteX20" fmla="*/ 2984935 w 5085197"/>
                <a:gd name="connsiteY20" fmla="*/ 3773615 h 4844224"/>
                <a:gd name="connsiteX21" fmla="*/ 3126477 w 5085197"/>
                <a:gd name="connsiteY21" fmla="*/ 3995071 h 4844224"/>
                <a:gd name="connsiteX22" fmla="*/ 3293926 w 5085197"/>
                <a:gd name="connsiteY22" fmla="*/ 4348163 h 4844224"/>
                <a:gd name="connsiteX23" fmla="*/ 3445469 w 5085197"/>
                <a:gd name="connsiteY23" fmla="*/ 4623435 h 4844224"/>
                <a:gd name="connsiteX24" fmla="*/ 3549196 w 5085197"/>
                <a:gd name="connsiteY24" fmla="*/ 4727163 h 4844224"/>
                <a:gd name="connsiteX25" fmla="*/ 3953913 w 5085197"/>
                <a:gd name="connsiteY25" fmla="*/ 4773073 h 4844224"/>
                <a:gd name="connsiteX26" fmla="*/ 4406542 w 5085197"/>
                <a:gd name="connsiteY26" fmla="*/ 4729163 h 4844224"/>
                <a:gd name="connsiteX27" fmla="*/ 4573991 w 5085197"/>
                <a:gd name="connsiteY27" fmla="*/ 4709256 h 4844224"/>
                <a:gd name="connsiteX28" fmla="*/ 5085198 w 5085197"/>
                <a:gd name="connsiteY28" fmla="*/ 4844225 h 4844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085197" h="4844224">
                  <a:moveTo>
                    <a:pt x="425663" y="0"/>
                  </a:moveTo>
                  <a:cubicBezTo>
                    <a:pt x="425663" y="0"/>
                    <a:pt x="309172" y="142875"/>
                    <a:pt x="277263" y="200882"/>
                  </a:cubicBezTo>
                  <a:cubicBezTo>
                    <a:pt x="229448" y="287846"/>
                    <a:pt x="191253" y="379571"/>
                    <a:pt x="155629" y="472154"/>
                  </a:cubicBezTo>
                  <a:cubicBezTo>
                    <a:pt x="116291" y="574548"/>
                    <a:pt x="80953" y="678561"/>
                    <a:pt x="55998" y="785336"/>
                  </a:cubicBezTo>
                  <a:cubicBezTo>
                    <a:pt x="27804" y="906399"/>
                    <a:pt x="13707" y="1030224"/>
                    <a:pt x="6182" y="1154335"/>
                  </a:cubicBezTo>
                  <a:cubicBezTo>
                    <a:pt x="-2391" y="1295114"/>
                    <a:pt x="-1724" y="1436370"/>
                    <a:pt x="6182" y="1577245"/>
                  </a:cubicBezTo>
                  <a:cubicBezTo>
                    <a:pt x="13421" y="1706309"/>
                    <a:pt x="26851" y="1835372"/>
                    <a:pt x="59998" y="1960245"/>
                  </a:cubicBezTo>
                  <a:cubicBezTo>
                    <a:pt x="88097" y="2066258"/>
                    <a:pt x="130007" y="2168176"/>
                    <a:pt x="187633" y="2261426"/>
                  </a:cubicBezTo>
                  <a:cubicBezTo>
                    <a:pt x="236496" y="2340578"/>
                    <a:pt x="296028" y="2412587"/>
                    <a:pt x="365084" y="2474881"/>
                  </a:cubicBezTo>
                  <a:cubicBezTo>
                    <a:pt x="447761" y="2549366"/>
                    <a:pt x="542439" y="2609088"/>
                    <a:pt x="642261" y="2658428"/>
                  </a:cubicBezTo>
                  <a:cubicBezTo>
                    <a:pt x="744941" y="2709196"/>
                    <a:pt x="852573" y="2749963"/>
                    <a:pt x="965254" y="2770156"/>
                  </a:cubicBezTo>
                  <a:cubicBezTo>
                    <a:pt x="1080030" y="2790635"/>
                    <a:pt x="1197664" y="2789778"/>
                    <a:pt x="1312155" y="2812066"/>
                  </a:cubicBezTo>
                  <a:cubicBezTo>
                    <a:pt x="1375877" y="2824448"/>
                    <a:pt x="1437980" y="2844641"/>
                    <a:pt x="1493606" y="2877884"/>
                  </a:cubicBezTo>
                  <a:cubicBezTo>
                    <a:pt x="1578283" y="2928366"/>
                    <a:pt x="1643053" y="3005138"/>
                    <a:pt x="1700965" y="3085338"/>
                  </a:cubicBezTo>
                  <a:cubicBezTo>
                    <a:pt x="1756020" y="3161538"/>
                    <a:pt x="1805645" y="3241548"/>
                    <a:pt x="1856508" y="3320701"/>
                  </a:cubicBezTo>
                  <a:cubicBezTo>
                    <a:pt x="1888893" y="3371183"/>
                    <a:pt x="1922707" y="3421380"/>
                    <a:pt x="1968141" y="3460337"/>
                  </a:cubicBezTo>
                  <a:cubicBezTo>
                    <a:pt x="2019005" y="3503962"/>
                    <a:pt x="2082060" y="3529679"/>
                    <a:pt x="2147593" y="3544157"/>
                  </a:cubicBezTo>
                  <a:cubicBezTo>
                    <a:pt x="2260559" y="3569018"/>
                    <a:pt x="2377526" y="3558445"/>
                    <a:pt x="2492493" y="3544157"/>
                  </a:cubicBezTo>
                  <a:cubicBezTo>
                    <a:pt x="2572122" y="3534251"/>
                    <a:pt x="2653370" y="3521012"/>
                    <a:pt x="2729760" y="3544157"/>
                  </a:cubicBezTo>
                  <a:cubicBezTo>
                    <a:pt x="2781291" y="3559778"/>
                    <a:pt x="2826249" y="3590735"/>
                    <a:pt x="2865301" y="3627978"/>
                  </a:cubicBezTo>
                  <a:cubicBezTo>
                    <a:pt x="2910831" y="3671411"/>
                    <a:pt x="2948550" y="3722180"/>
                    <a:pt x="2984935" y="3773615"/>
                  </a:cubicBezTo>
                  <a:cubicBezTo>
                    <a:pt x="3035608" y="3845147"/>
                    <a:pt x="3084471" y="3918109"/>
                    <a:pt x="3126477" y="3995071"/>
                  </a:cubicBezTo>
                  <a:cubicBezTo>
                    <a:pt x="3188961" y="4109371"/>
                    <a:pt x="3239729" y="4229576"/>
                    <a:pt x="3293926" y="4348163"/>
                  </a:cubicBezTo>
                  <a:cubicBezTo>
                    <a:pt x="3337646" y="4443698"/>
                    <a:pt x="3384318" y="4538187"/>
                    <a:pt x="3445469" y="4623435"/>
                  </a:cubicBezTo>
                  <a:cubicBezTo>
                    <a:pt x="3474330" y="4663631"/>
                    <a:pt x="3507858" y="4700207"/>
                    <a:pt x="3549196" y="4727163"/>
                  </a:cubicBezTo>
                  <a:cubicBezTo>
                    <a:pt x="3665401" y="4802886"/>
                    <a:pt x="3813896" y="4783931"/>
                    <a:pt x="3953913" y="4773073"/>
                  </a:cubicBezTo>
                  <a:cubicBezTo>
                    <a:pt x="4105170" y="4761262"/>
                    <a:pt x="4256904" y="4753928"/>
                    <a:pt x="4406542" y="4729163"/>
                  </a:cubicBezTo>
                  <a:cubicBezTo>
                    <a:pt x="4462168" y="4720019"/>
                    <a:pt x="4517698" y="4709256"/>
                    <a:pt x="4573991" y="4709256"/>
                  </a:cubicBezTo>
                  <a:cubicBezTo>
                    <a:pt x="4675813" y="4709065"/>
                    <a:pt x="4891841" y="4844225"/>
                    <a:pt x="5085198" y="4844225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65E8AD-ED51-4874-AABA-DDA0C1597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22792" y="1004887"/>
              <a:ext cx="5010476" cy="4649438"/>
            </a:xfrm>
            <a:custGeom>
              <a:avLst/>
              <a:gdLst>
                <a:gd name="connsiteX0" fmla="*/ 454193 w 5010476"/>
                <a:gd name="connsiteY0" fmla="*/ 0 h 4649438"/>
                <a:gd name="connsiteX1" fmla="*/ 352085 w 5010476"/>
                <a:gd name="connsiteY1" fmla="*/ 92869 h 4649438"/>
                <a:gd name="connsiteX2" fmla="*/ 242452 w 5010476"/>
                <a:gd name="connsiteY2" fmla="*/ 260414 h 4649438"/>
                <a:gd name="connsiteX3" fmla="*/ 130819 w 5010476"/>
                <a:gd name="connsiteY3" fmla="*/ 535686 h 4649438"/>
                <a:gd name="connsiteX4" fmla="*/ 57000 w 5010476"/>
                <a:gd name="connsiteY4" fmla="*/ 761143 h 4649438"/>
                <a:gd name="connsiteX5" fmla="*/ 3184 w 5010476"/>
                <a:gd name="connsiteY5" fmla="*/ 1140143 h 4649438"/>
                <a:gd name="connsiteX6" fmla="*/ 3184 w 5010476"/>
                <a:gd name="connsiteY6" fmla="*/ 1439704 h 4649438"/>
                <a:gd name="connsiteX7" fmla="*/ 60524 w 5010476"/>
                <a:gd name="connsiteY7" fmla="*/ 1905953 h 4649438"/>
                <a:gd name="connsiteX8" fmla="*/ 213686 w 5010476"/>
                <a:gd name="connsiteY8" fmla="*/ 2269808 h 4649438"/>
                <a:gd name="connsiteX9" fmla="*/ 373325 w 5010476"/>
                <a:gd name="connsiteY9" fmla="*/ 2455926 h 4649438"/>
                <a:gd name="connsiteX10" fmla="*/ 644502 w 5010476"/>
                <a:gd name="connsiteY10" fmla="*/ 2625662 h 4649438"/>
                <a:gd name="connsiteX11" fmla="*/ 902915 w 5010476"/>
                <a:gd name="connsiteY11" fmla="*/ 2697195 h 4649438"/>
                <a:gd name="connsiteX12" fmla="*/ 1224860 w 5010476"/>
                <a:gd name="connsiteY12" fmla="*/ 2719102 h 4649438"/>
                <a:gd name="connsiteX13" fmla="*/ 1430315 w 5010476"/>
                <a:gd name="connsiteY13" fmla="*/ 2731008 h 4649438"/>
                <a:gd name="connsiteX14" fmla="*/ 1652914 w 5010476"/>
                <a:gd name="connsiteY14" fmla="*/ 2852642 h 4649438"/>
                <a:gd name="connsiteX15" fmla="*/ 1739306 w 5010476"/>
                <a:gd name="connsiteY15" fmla="*/ 2985611 h 4649438"/>
                <a:gd name="connsiteX16" fmla="*/ 1848938 w 5010476"/>
                <a:gd name="connsiteY16" fmla="*/ 3155156 h 4649438"/>
                <a:gd name="connsiteX17" fmla="*/ 2015054 w 5010476"/>
                <a:gd name="connsiteY17" fmla="*/ 3294793 h 4649438"/>
                <a:gd name="connsiteX18" fmla="*/ 2231082 w 5010476"/>
                <a:gd name="connsiteY18" fmla="*/ 3336322 h 4649438"/>
                <a:gd name="connsiteX19" fmla="*/ 2427106 w 5010476"/>
                <a:gd name="connsiteY19" fmla="*/ 3278124 h 4649438"/>
                <a:gd name="connsiteX20" fmla="*/ 2531786 w 5010476"/>
                <a:gd name="connsiteY20" fmla="*/ 3151823 h 4649438"/>
                <a:gd name="connsiteX21" fmla="*/ 2520165 w 5010476"/>
                <a:gd name="connsiteY21" fmla="*/ 2907411 h 4649438"/>
                <a:gd name="connsiteX22" fmla="*/ 2481970 w 5010476"/>
                <a:gd name="connsiteY22" fmla="*/ 2648045 h 4649438"/>
                <a:gd name="connsiteX23" fmla="*/ 2458729 w 5010476"/>
                <a:gd name="connsiteY23" fmla="*/ 2513362 h 4649438"/>
                <a:gd name="connsiteX24" fmla="*/ 2458729 w 5010476"/>
                <a:gd name="connsiteY24" fmla="*/ 2408587 h 4649438"/>
                <a:gd name="connsiteX25" fmla="*/ 2581697 w 5010476"/>
                <a:gd name="connsiteY25" fmla="*/ 2310479 h 4649438"/>
                <a:gd name="connsiteX26" fmla="*/ 2762767 w 5010476"/>
                <a:gd name="connsiteY26" fmla="*/ 2325434 h 4649438"/>
                <a:gd name="connsiteX27" fmla="*/ 2872400 w 5010476"/>
                <a:gd name="connsiteY27" fmla="*/ 2410206 h 4649438"/>
                <a:gd name="connsiteX28" fmla="*/ 2925549 w 5010476"/>
                <a:gd name="connsiteY28" fmla="*/ 2637949 h 4649438"/>
                <a:gd name="connsiteX29" fmla="*/ 2820869 w 5010476"/>
                <a:gd name="connsiteY29" fmla="*/ 2968752 h 4649438"/>
                <a:gd name="connsiteX30" fmla="*/ 2789342 w 5010476"/>
                <a:gd name="connsiteY30" fmla="*/ 3194876 h 4649438"/>
                <a:gd name="connsiteX31" fmla="*/ 2889069 w 5010476"/>
                <a:gd name="connsiteY31" fmla="*/ 3447574 h 4649438"/>
                <a:gd name="connsiteX32" fmla="*/ 3070139 w 5010476"/>
                <a:gd name="connsiteY32" fmla="*/ 3783330 h 4649438"/>
                <a:gd name="connsiteX33" fmla="*/ 3181486 w 5010476"/>
                <a:gd name="connsiteY33" fmla="*/ 4014407 h 4649438"/>
                <a:gd name="connsiteX34" fmla="*/ 3351888 w 5010476"/>
                <a:gd name="connsiteY34" fmla="*/ 4312539 h 4649438"/>
                <a:gd name="connsiteX35" fmla="*/ 3512194 w 5010476"/>
                <a:gd name="connsiteY35" fmla="*/ 4504087 h 4649438"/>
                <a:gd name="connsiteX36" fmla="*/ 3670119 w 5010476"/>
                <a:gd name="connsiteY36" fmla="*/ 4595051 h 4649438"/>
                <a:gd name="connsiteX37" fmla="*/ 3909386 w 5010476"/>
                <a:gd name="connsiteY37" fmla="*/ 4623816 h 4649438"/>
                <a:gd name="connsiteX38" fmla="*/ 4136653 w 5010476"/>
                <a:gd name="connsiteY38" fmla="*/ 4623816 h 4649438"/>
                <a:gd name="connsiteX39" fmla="*/ 4435071 w 5010476"/>
                <a:gd name="connsiteY39" fmla="*/ 4599432 h 4649438"/>
                <a:gd name="connsiteX40" fmla="*/ 4562992 w 5010476"/>
                <a:gd name="connsiteY40" fmla="*/ 4599432 h 4649438"/>
                <a:gd name="connsiteX41" fmla="*/ 5010477 w 5010476"/>
                <a:gd name="connsiteY41" fmla="*/ 4649439 h 4649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5010476" h="4649438">
                  <a:moveTo>
                    <a:pt x="454193" y="0"/>
                  </a:moveTo>
                  <a:cubicBezTo>
                    <a:pt x="448478" y="9811"/>
                    <a:pt x="357800" y="83153"/>
                    <a:pt x="352085" y="92869"/>
                  </a:cubicBezTo>
                  <a:cubicBezTo>
                    <a:pt x="318271" y="150495"/>
                    <a:pt x="275694" y="202597"/>
                    <a:pt x="242452" y="260414"/>
                  </a:cubicBezTo>
                  <a:cubicBezTo>
                    <a:pt x="192922" y="346424"/>
                    <a:pt x="162632" y="441484"/>
                    <a:pt x="130819" y="535686"/>
                  </a:cubicBezTo>
                  <a:cubicBezTo>
                    <a:pt x="105482" y="610648"/>
                    <a:pt x="77574" y="684752"/>
                    <a:pt x="57000" y="761143"/>
                  </a:cubicBezTo>
                  <a:cubicBezTo>
                    <a:pt x="23853" y="884682"/>
                    <a:pt x="8994" y="1012222"/>
                    <a:pt x="3184" y="1140143"/>
                  </a:cubicBezTo>
                  <a:cubicBezTo>
                    <a:pt x="-1388" y="1239964"/>
                    <a:pt x="-721" y="1339882"/>
                    <a:pt x="3184" y="1439704"/>
                  </a:cubicBezTo>
                  <a:cubicBezTo>
                    <a:pt x="9280" y="1596676"/>
                    <a:pt x="22805" y="1753553"/>
                    <a:pt x="60524" y="1905953"/>
                  </a:cubicBezTo>
                  <a:cubicBezTo>
                    <a:pt x="92433" y="2034635"/>
                    <a:pt x="141106" y="2158937"/>
                    <a:pt x="213686" y="2269808"/>
                  </a:cubicBezTo>
                  <a:cubicBezTo>
                    <a:pt x="258644" y="2338483"/>
                    <a:pt x="312080" y="2401253"/>
                    <a:pt x="373325" y="2455926"/>
                  </a:cubicBezTo>
                  <a:cubicBezTo>
                    <a:pt x="453431" y="2527459"/>
                    <a:pt x="545252" y="2584514"/>
                    <a:pt x="644502" y="2625662"/>
                  </a:cubicBezTo>
                  <a:cubicBezTo>
                    <a:pt x="727370" y="2660047"/>
                    <a:pt x="814428" y="2683002"/>
                    <a:pt x="902915" y="2697195"/>
                  </a:cubicBezTo>
                  <a:cubicBezTo>
                    <a:pt x="1009310" y="2714244"/>
                    <a:pt x="1117133" y="2718911"/>
                    <a:pt x="1224860" y="2719102"/>
                  </a:cubicBezTo>
                  <a:cubicBezTo>
                    <a:pt x="1293726" y="2719292"/>
                    <a:pt x="1362878" y="2717673"/>
                    <a:pt x="1430315" y="2731008"/>
                  </a:cubicBezTo>
                  <a:cubicBezTo>
                    <a:pt x="1515563" y="2747867"/>
                    <a:pt x="1595383" y="2787872"/>
                    <a:pt x="1652914" y="2852642"/>
                  </a:cubicBezTo>
                  <a:cubicBezTo>
                    <a:pt x="1688061" y="2892266"/>
                    <a:pt x="1713398" y="2939320"/>
                    <a:pt x="1739306" y="2985611"/>
                  </a:cubicBezTo>
                  <a:cubicBezTo>
                    <a:pt x="1772167" y="3044476"/>
                    <a:pt x="1806743" y="3102578"/>
                    <a:pt x="1848938" y="3155156"/>
                  </a:cubicBezTo>
                  <a:cubicBezTo>
                    <a:pt x="1894754" y="3212306"/>
                    <a:pt x="1949427" y="3262503"/>
                    <a:pt x="2015054" y="3294793"/>
                  </a:cubicBezTo>
                  <a:cubicBezTo>
                    <a:pt x="2081825" y="3327749"/>
                    <a:pt x="2156596" y="3340037"/>
                    <a:pt x="2231082" y="3336322"/>
                  </a:cubicBezTo>
                  <a:cubicBezTo>
                    <a:pt x="2300423" y="3332893"/>
                    <a:pt x="2368813" y="3315557"/>
                    <a:pt x="2427106" y="3278124"/>
                  </a:cubicBezTo>
                  <a:cubicBezTo>
                    <a:pt x="2474541" y="3247644"/>
                    <a:pt x="2513403" y="3204877"/>
                    <a:pt x="2531786" y="3151823"/>
                  </a:cubicBezTo>
                  <a:cubicBezTo>
                    <a:pt x="2558837" y="3073622"/>
                    <a:pt x="2535691" y="2989707"/>
                    <a:pt x="2520165" y="2907411"/>
                  </a:cubicBezTo>
                  <a:cubicBezTo>
                    <a:pt x="2503973" y="2821496"/>
                    <a:pt x="2495781" y="2734342"/>
                    <a:pt x="2481970" y="2648045"/>
                  </a:cubicBezTo>
                  <a:cubicBezTo>
                    <a:pt x="2474731" y="2603087"/>
                    <a:pt x="2466159" y="2558320"/>
                    <a:pt x="2458729" y="2513362"/>
                  </a:cubicBezTo>
                  <a:cubicBezTo>
                    <a:pt x="2452919" y="2478310"/>
                    <a:pt x="2447870" y="2442305"/>
                    <a:pt x="2458729" y="2408587"/>
                  </a:cubicBezTo>
                  <a:cubicBezTo>
                    <a:pt x="2475779" y="2355628"/>
                    <a:pt x="2527119" y="2324481"/>
                    <a:pt x="2581697" y="2310479"/>
                  </a:cubicBezTo>
                  <a:cubicBezTo>
                    <a:pt x="2641990" y="2295049"/>
                    <a:pt x="2705617" y="2300954"/>
                    <a:pt x="2762767" y="2325434"/>
                  </a:cubicBezTo>
                  <a:cubicBezTo>
                    <a:pt x="2806011" y="2343912"/>
                    <a:pt x="2844206" y="2372582"/>
                    <a:pt x="2872400" y="2410206"/>
                  </a:cubicBezTo>
                  <a:cubicBezTo>
                    <a:pt x="2920787" y="2474595"/>
                    <a:pt x="2933931" y="2557463"/>
                    <a:pt x="2925549" y="2637949"/>
                  </a:cubicBezTo>
                  <a:cubicBezTo>
                    <a:pt x="2913548" y="2753392"/>
                    <a:pt x="2857636" y="2858262"/>
                    <a:pt x="2820869" y="2968752"/>
                  </a:cubicBezTo>
                  <a:cubicBezTo>
                    <a:pt x="2796486" y="3041904"/>
                    <a:pt x="2780388" y="3118390"/>
                    <a:pt x="2789342" y="3194876"/>
                  </a:cubicBezTo>
                  <a:cubicBezTo>
                    <a:pt x="2799914" y="3285554"/>
                    <a:pt x="2844587" y="3367373"/>
                    <a:pt x="2889069" y="3447574"/>
                  </a:cubicBezTo>
                  <a:cubicBezTo>
                    <a:pt x="2950695" y="3558826"/>
                    <a:pt x="3013560" y="3669506"/>
                    <a:pt x="3070139" y="3783330"/>
                  </a:cubicBezTo>
                  <a:cubicBezTo>
                    <a:pt x="3108239" y="3859911"/>
                    <a:pt x="3143481" y="3937826"/>
                    <a:pt x="3181486" y="4014407"/>
                  </a:cubicBezTo>
                  <a:cubicBezTo>
                    <a:pt x="3232445" y="4116991"/>
                    <a:pt x="3288452" y="4217099"/>
                    <a:pt x="3351888" y="4312539"/>
                  </a:cubicBezTo>
                  <a:cubicBezTo>
                    <a:pt x="3398180" y="4382262"/>
                    <a:pt x="3448567" y="4449795"/>
                    <a:pt x="3512194" y="4504087"/>
                  </a:cubicBezTo>
                  <a:cubicBezTo>
                    <a:pt x="3558867" y="4543901"/>
                    <a:pt x="3611826" y="4575906"/>
                    <a:pt x="3670119" y="4595051"/>
                  </a:cubicBezTo>
                  <a:cubicBezTo>
                    <a:pt x="3746795" y="4620292"/>
                    <a:pt x="3828519" y="4621911"/>
                    <a:pt x="3909386" y="4623816"/>
                  </a:cubicBezTo>
                  <a:cubicBezTo>
                    <a:pt x="3985205" y="4625531"/>
                    <a:pt x="4061025" y="4627436"/>
                    <a:pt x="4136653" y="4623816"/>
                  </a:cubicBezTo>
                  <a:cubicBezTo>
                    <a:pt x="4236380" y="4619054"/>
                    <a:pt x="4335345" y="4605052"/>
                    <a:pt x="4435071" y="4599432"/>
                  </a:cubicBezTo>
                  <a:cubicBezTo>
                    <a:pt x="4477648" y="4597051"/>
                    <a:pt x="4520415" y="4596194"/>
                    <a:pt x="4562992" y="4599432"/>
                  </a:cubicBezTo>
                  <a:cubicBezTo>
                    <a:pt x="4649765" y="4606005"/>
                    <a:pt x="4925799" y="4629150"/>
                    <a:pt x="5010477" y="464943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8E5C306-3C29-4BD3-97E1-DCA86FF3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99586" y="1004887"/>
              <a:ext cx="4933777" cy="4552473"/>
            </a:xfrm>
            <a:custGeom>
              <a:avLst/>
              <a:gdLst>
                <a:gd name="connsiteX0" fmla="*/ 4933778 w 4933777"/>
                <a:gd name="connsiteY0" fmla="*/ 4552474 h 4552473"/>
                <a:gd name="connsiteX1" fmla="*/ 4020997 w 4933777"/>
                <a:gd name="connsiteY1" fmla="*/ 4493324 h 4552473"/>
                <a:gd name="connsiteX2" fmla="*/ 3777538 w 4933777"/>
                <a:gd name="connsiteY2" fmla="*/ 4468273 h 4552473"/>
                <a:gd name="connsiteX3" fmla="*/ 3411207 w 4933777"/>
                <a:gd name="connsiteY3" fmla="*/ 4277868 h 4552473"/>
                <a:gd name="connsiteX4" fmla="*/ 3215944 w 4933777"/>
                <a:gd name="connsiteY4" fmla="*/ 3958971 h 4552473"/>
                <a:gd name="connsiteX5" fmla="*/ 3056400 w 4933777"/>
                <a:gd name="connsiteY5" fmla="*/ 3618548 h 4552473"/>
                <a:gd name="connsiteX6" fmla="*/ 2963341 w 4933777"/>
                <a:gd name="connsiteY6" fmla="*/ 3314319 h 4552473"/>
                <a:gd name="connsiteX7" fmla="*/ 3029825 w 4933777"/>
                <a:gd name="connsiteY7" fmla="*/ 2870454 h 4552473"/>
                <a:gd name="connsiteX8" fmla="*/ 3094595 w 4933777"/>
                <a:gd name="connsiteY8" fmla="*/ 2449830 h 4552473"/>
                <a:gd name="connsiteX9" fmla="*/ 2979915 w 4933777"/>
                <a:gd name="connsiteY9" fmla="*/ 2245328 h 4552473"/>
                <a:gd name="connsiteX10" fmla="*/ 2843707 w 4933777"/>
                <a:gd name="connsiteY10" fmla="*/ 2162175 h 4552473"/>
                <a:gd name="connsiteX11" fmla="*/ 2529668 w 4933777"/>
                <a:gd name="connsiteY11" fmla="*/ 2080736 h 4552473"/>
                <a:gd name="connsiteX12" fmla="*/ 2336977 w 4933777"/>
                <a:gd name="connsiteY12" fmla="*/ 2125599 h 4552473"/>
                <a:gd name="connsiteX13" fmla="*/ 2044559 w 4933777"/>
                <a:gd name="connsiteY13" fmla="*/ 2271903 h 4552473"/>
                <a:gd name="connsiteX14" fmla="*/ 2007317 w 4933777"/>
                <a:gd name="connsiteY14" fmla="*/ 2312099 h 4552473"/>
                <a:gd name="connsiteX15" fmla="*/ 1999030 w 4933777"/>
                <a:gd name="connsiteY15" fmla="*/ 2371916 h 4552473"/>
                <a:gd name="connsiteX16" fmla="*/ 2129427 w 4933777"/>
                <a:gd name="connsiteY16" fmla="*/ 2502408 h 4552473"/>
                <a:gd name="connsiteX17" fmla="*/ 2226582 w 4933777"/>
                <a:gd name="connsiteY17" fmla="*/ 2627948 h 4552473"/>
                <a:gd name="connsiteX18" fmla="*/ 2273064 w 4933777"/>
                <a:gd name="connsiteY18" fmla="*/ 2782538 h 4552473"/>
                <a:gd name="connsiteX19" fmla="*/ 2203246 w 4933777"/>
                <a:gd name="connsiteY19" fmla="*/ 2993612 h 4552473"/>
                <a:gd name="connsiteX20" fmla="*/ 2115140 w 4933777"/>
                <a:gd name="connsiteY20" fmla="*/ 3048476 h 4552473"/>
                <a:gd name="connsiteX21" fmla="*/ 1952262 w 4933777"/>
                <a:gd name="connsiteY21" fmla="*/ 3025235 h 4552473"/>
                <a:gd name="connsiteX22" fmla="*/ 1801100 w 4933777"/>
                <a:gd name="connsiteY22" fmla="*/ 2888933 h 4552473"/>
                <a:gd name="connsiteX23" fmla="*/ 1722995 w 4933777"/>
                <a:gd name="connsiteY23" fmla="*/ 2689479 h 4552473"/>
                <a:gd name="connsiteX24" fmla="*/ 1653177 w 4933777"/>
                <a:gd name="connsiteY24" fmla="*/ 2574798 h 4552473"/>
                <a:gd name="connsiteX25" fmla="*/ 1500301 w 4933777"/>
                <a:gd name="connsiteY25" fmla="*/ 2531555 h 4552473"/>
                <a:gd name="connsiteX26" fmla="*/ 1364093 w 4933777"/>
                <a:gd name="connsiteY26" fmla="*/ 2583085 h 4552473"/>
                <a:gd name="connsiteX27" fmla="*/ 1191310 w 4933777"/>
                <a:gd name="connsiteY27" fmla="*/ 2618041 h 4552473"/>
                <a:gd name="connsiteX28" fmla="*/ 759351 w 4933777"/>
                <a:gd name="connsiteY28" fmla="*/ 2618041 h 4552473"/>
                <a:gd name="connsiteX29" fmla="*/ 506843 w 4933777"/>
                <a:gd name="connsiteY29" fmla="*/ 2521649 h 4552473"/>
                <a:gd name="connsiteX30" fmla="*/ 290816 w 4933777"/>
                <a:gd name="connsiteY30" fmla="*/ 2343817 h 4552473"/>
                <a:gd name="connsiteX31" fmla="*/ 126320 w 4933777"/>
                <a:gd name="connsiteY31" fmla="*/ 2062925 h 4552473"/>
                <a:gd name="connsiteX32" fmla="*/ 24021 w 4933777"/>
                <a:gd name="connsiteY32" fmla="*/ 1594295 h 4552473"/>
                <a:gd name="connsiteX33" fmla="*/ 1066 w 4933777"/>
                <a:gd name="connsiteY33" fmla="*/ 1140428 h 4552473"/>
                <a:gd name="connsiteX34" fmla="*/ 87172 w 4933777"/>
                <a:gd name="connsiteY34" fmla="*/ 617601 h 4552473"/>
                <a:gd name="connsiteX35" fmla="*/ 256526 w 4933777"/>
                <a:gd name="connsiteY35" fmla="*/ 249936 h 4552473"/>
                <a:gd name="connsiteX36" fmla="*/ 461504 w 4933777"/>
                <a:gd name="connsiteY36" fmla="*/ 0 h 4552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933777" h="4552473">
                  <a:moveTo>
                    <a:pt x="4933778" y="4552474"/>
                  </a:moveTo>
                  <a:cubicBezTo>
                    <a:pt x="4747183" y="4533519"/>
                    <a:pt x="4208735" y="4496562"/>
                    <a:pt x="4020997" y="4493324"/>
                  </a:cubicBezTo>
                  <a:cubicBezTo>
                    <a:pt x="3939273" y="4491895"/>
                    <a:pt x="3857548" y="4485323"/>
                    <a:pt x="3777538" y="4468273"/>
                  </a:cubicBezTo>
                  <a:cubicBezTo>
                    <a:pt x="3639807" y="4438936"/>
                    <a:pt x="3509028" y="4378738"/>
                    <a:pt x="3411207" y="4277868"/>
                  </a:cubicBezTo>
                  <a:cubicBezTo>
                    <a:pt x="3323958" y="4187857"/>
                    <a:pt x="3270236" y="4072414"/>
                    <a:pt x="3215944" y="3958971"/>
                  </a:cubicBezTo>
                  <a:cubicBezTo>
                    <a:pt x="3161842" y="3845909"/>
                    <a:pt x="3106407" y="3733419"/>
                    <a:pt x="3056400" y="3618548"/>
                  </a:cubicBezTo>
                  <a:cubicBezTo>
                    <a:pt x="3013728" y="3520631"/>
                    <a:pt x="2975152" y="3420237"/>
                    <a:pt x="2963341" y="3314319"/>
                  </a:cubicBezTo>
                  <a:cubicBezTo>
                    <a:pt x="2946672" y="3164205"/>
                    <a:pt x="2985249" y="3015329"/>
                    <a:pt x="3029825" y="2870454"/>
                  </a:cubicBezTo>
                  <a:cubicBezTo>
                    <a:pt x="3072498" y="2731865"/>
                    <a:pt x="3122790" y="2590895"/>
                    <a:pt x="3094595" y="2449830"/>
                  </a:cubicBezTo>
                  <a:cubicBezTo>
                    <a:pt x="3078879" y="2371154"/>
                    <a:pt x="3040112" y="2298383"/>
                    <a:pt x="2979915" y="2245328"/>
                  </a:cubicBezTo>
                  <a:cubicBezTo>
                    <a:pt x="2939814" y="2209991"/>
                    <a:pt x="2892094" y="2185035"/>
                    <a:pt x="2843707" y="2162175"/>
                  </a:cubicBezTo>
                  <a:cubicBezTo>
                    <a:pt x="2744075" y="2115312"/>
                    <a:pt x="2639110" y="2075212"/>
                    <a:pt x="2529668" y="2080736"/>
                  </a:cubicBezTo>
                  <a:cubicBezTo>
                    <a:pt x="2463469" y="2084070"/>
                    <a:pt x="2399651" y="2103882"/>
                    <a:pt x="2336977" y="2125599"/>
                  </a:cubicBezTo>
                  <a:cubicBezTo>
                    <a:pt x="2233059" y="2161604"/>
                    <a:pt x="2130094" y="2203133"/>
                    <a:pt x="2044559" y="2271903"/>
                  </a:cubicBezTo>
                  <a:cubicBezTo>
                    <a:pt x="2030177" y="2283524"/>
                    <a:pt x="2016175" y="2295906"/>
                    <a:pt x="2007317" y="2312099"/>
                  </a:cubicBezTo>
                  <a:cubicBezTo>
                    <a:pt x="1997315" y="2330291"/>
                    <a:pt x="1994934" y="2351532"/>
                    <a:pt x="1999030" y="2371916"/>
                  </a:cubicBezTo>
                  <a:cubicBezTo>
                    <a:pt x="2011508" y="2434019"/>
                    <a:pt x="2079040" y="2461165"/>
                    <a:pt x="2129427" y="2502408"/>
                  </a:cubicBezTo>
                  <a:cubicBezTo>
                    <a:pt x="2170766" y="2536222"/>
                    <a:pt x="2202103" y="2580418"/>
                    <a:pt x="2226582" y="2627948"/>
                  </a:cubicBezTo>
                  <a:cubicBezTo>
                    <a:pt x="2251538" y="2676335"/>
                    <a:pt x="2269254" y="2728341"/>
                    <a:pt x="2273064" y="2782538"/>
                  </a:cubicBezTo>
                  <a:cubicBezTo>
                    <a:pt x="2278589" y="2859786"/>
                    <a:pt x="2256395" y="2937605"/>
                    <a:pt x="2203246" y="2993612"/>
                  </a:cubicBezTo>
                  <a:cubicBezTo>
                    <a:pt x="2178957" y="3019235"/>
                    <a:pt x="2149144" y="3039047"/>
                    <a:pt x="2115140" y="3048476"/>
                  </a:cubicBezTo>
                  <a:cubicBezTo>
                    <a:pt x="2060752" y="3063526"/>
                    <a:pt x="2003507" y="3049905"/>
                    <a:pt x="1952262" y="3025235"/>
                  </a:cubicBezTo>
                  <a:cubicBezTo>
                    <a:pt x="1889873" y="2995136"/>
                    <a:pt x="1836724" y="2948369"/>
                    <a:pt x="1801100" y="2888933"/>
                  </a:cubicBezTo>
                  <a:cubicBezTo>
                    <a:pt x="1764239" y="2827591"/>
                    <a:pt x="1748237" y="2756630"/>
                    <a:pt x="1722995" y="2689479"/>
                  </a:cubicBezTo>
                  <a:cubicBezTo>
                    <a:pt x="1706993" y="2646903"/>
                    <a:pt x="1686896" y="2605088"/>
                    <a:pt x="1653177" y="2574798"/>
                  </a:cubicBezTo>
                  <a:cubicBezTo>
                    <a:pt x="1611839" y="2537555"/>
                    <a:pt x="1555260" y="2522315"/>
                    <a:pt x="1500301" y="2531555"/>
                  </a:cubicBezTo>
                  <a:cubicBezTo>
                    <a:pt x="1452295" y="2539651"/>
                    <a:pt x="1409718" y="2565749"/>
                    <a:pt x="1364093" y="2583085"/>
                  </a:cubicBezTo>
                  <a:cubicBezTo>
                    <a:pt x="1308944" y="2603945"/>
                    <a:pt x="1249984" y="2611374"/>
                    <a:pt x="1191310" y="2618041"/>
                  </a:cubicBezTo>
                  <a:cubicBezTo>
                    <a:pt x="1047197" y="2634424"/>
                    <a:pt x="901274" y="2646236"/>
                    <a:pt x="759351" y="2618041"/>
                  </a:cubicBezTo>
                  <a:cubicBezTo>
                    <a:pt x="670388" y="2600325"/>
                    <a:pt x="585329" y="2567083"/>
                    <a:pt x="506843" y="2521649"/>
                  </a:cubicBezTo>
                  <a:cubicBezTo>
                    <a:pt x="425595" y="2474595"/>
                    <a:pt x="352253" y="2414778"/>
                    <a:pt x="290816" y="2343817"/>
                  </a:cubicBezTo>
                  <a:cubicBezTo>
                    <a:pt x="219284" y="2261140"/>
                    <a:pt x="165753" y="2164937"/>
                    <a:pt x="126320" y="2062925"/>
                  </a:cubicBezTo>
                  <a:cubicBezTo>
                    <a:pt x="68503" y="1913192"/>
                    <a:pt x="42500" y="1753838"/>
                    <a:pt x="24021" y="1594295"/>
                  </a:cubicBezTo>
                  <a:cubicBezTo>
                    <a:pt x="6590" y="1443609"/>
                    <a:pt x="-3411" y="1292066"/>
                    <a:pt x="1066" y="1140428"/>
                  </a:cubicBezTo>
                  <a:cubicBezTo>
                    <a:pt x="6305" y="962882"/>
                    <a:pt x="31927" y="786289"/>
                    <a:pt x="87172" y="617601"/>
                  </a:cubicBezTo>
                  <a:cubicBezTo>
                    <a:pt x="129272" y="489014"/>
                    <a:pt x="190423" y="367951"/>
                    <a:pt x="256526" y="249936"/>
                  </a:cubicBezTo>
                  <a:cubicBezTo>
                    <a:pt x="281577" y="205645"/>
                    <a:pt x="431786" y="41243"/>
                    <a:pt x="46150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2BA2F3-A842-4EA4-8CB8-FD66BD1CE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72372" y="1004887"/>
              <a:ext cx="4844417" cy="4402074"/>
            </a:xfrm>
            <a:custGeom>
              <a:avLst/>
              <a:gdLst>
                <a:gd name="connsiteX0" fmla="*/ 486254 w 4844417"/>
                <a:gd name="connsiteY0" fmla="*/ 0 h 4402074"/>
                <a:gd name="connsiteX1" fmla="*/ 223364 w 4844417"/>
                <a:gd name="connsiteY1" fmla="*/ 286226 h 4402074"/>
                <a:gd name="connsiteX2" fmla="*/ 67821 w 4844417"/>
                <a:gd name="connsiteY2" fmla="*/ 699135 h 4402074"/>
                <a:gd name="connsiteX3" fmla="*/ 3 w 4844417"/>
                <a:gd name="connsiteY3" fmla="*/ 1273683 h 4402074"/>
                <a:gd name="connsiteX4" fmla="*/ 135543 w 4844417"/>
                <a:gd name="connsiteY4" fmla="*/ 2031683 h 4402074"/>
                <a:gd name="connsiteX5" fmla="*/ 297088 w 4844417"/>
                <a:gd name="connsiteY5" fmla="*/ 2312956 h 4402074"/>
                <a:gd name="connsiteX6" fmla="*/ 582171 w 4844417"/>
                <a:gd name="connsiteY6" fmla="*/ 2518410 h 4402074"/>
                <a:gd name="connsiteX7" fmla="*/ 972982 w 4844417"/>
                <a:gd name="connsiteY7" fmla="*/ 2518410 h 4402074"/>
                <a:gd name="connsiteX8" fmla="*/ 1389700 w 4844417"/>
                <a:gd name="connsiteY8" fmla="*/ 2350484 h 4402074"/>
                <a:gd name="connsiteX9" fmla="*/ 1665544 w 4844417"/>
                <a:gd name="connsiteY9" fmla="*/ 2204180 h 4402074"/>
                <a:gd name="connsiteX10" fmla="*/ 2180656 w 4844417"/>
                <a:gd name="connsiteY10" fmla="*/ 1966436 h 4402074"/>
                <a:gd name="connsiteX11" fmla="*/ 2499649 w 4844417"/>
                <a:gd name="connsiteY11" fmla="*/ 1926527 h 4402074"/>
                <a:gd name="connsiteX12" fmla="*/ 2867695 w 4844417"/>
                <a:gd name="connsiteY12" fmla="*/ 2041303 h 4402074"/>
                <a:gd name="connsiteX13" fmla="*/ 3100295 w 4844417"/>
                <a:gd name="connsiteY13" fmla="*/ 2147602 h 4402074"/>
                <a:gd name="connsiteX14" fmla="*/ 3275174 w 4844417"/>
                <a:gd name="connsiteY14" fmla="*/ 2370582 h 4402074"/>
                <a:gd name="connsiteX15" fmla="*/ 3246123 w 4844417"/>
                <a:gd name="connsiteY15" fmla="*/ 2631948 h 4402074"/>
                <a:gd name="connsiteX16" fmla="*/ 3102581 w 4844417"/>
                <a:gd name="connsiteY16" fmla="*/ 2947892 h 4402074"/>
                <a:gd name="connsiteX17" fmla="*/ 3070958 w 4844417"/>
                <a:gd name="connsiteY17" fmla="*/ 3462052 h 4402074"/>
                <a:gd name="connsiteX18" fmla="*/ 3194402 w 4844417"/>
                <a:gd name="connsiteY18" fmla="*/ 3792379 h 4402074"/>
                <a:gd name="connsiteX19" fmla="*/ 3329371 w 4844417"/>
                <a:gd name="connsiteY19" fmla="*/ 4048030 h 4402074"/>
                <a:gd name="connsiteX20" fmla="*/ 3539017 w 4844417"/>
                <a:gd name="connsiteY20" fmla="*/ 4257771 h 4402074"/>
                <a:gd name="connsiteX21" fmla="*/ 3911254 w 4844417"/>
                <a:gd name="connsiteY21" fmla="*/ 4353592 h 4402074"/>
                <a:gd name="connsiteX22" fmla="*/ 4272632 w 4844417"/>
                <a:gd name="connsiteY22" fmla="*/ 4353592 h 4402074"/>
                <a:gd name="connsiteX23" fmla="*/ 4528760 w 4844417"/>
                <a:gd name="connsiteY23" fmla="*/ 4368832 h 4402074"/>
                <a:gd name="connsiteX24" fmla="*/ 4844418 w 4844417"/>
                <a:gd name="connsiteY24" fmla="*/ 4402074 h 4402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44417" h="4402074">
                  <a:moveTo>
                    <a:pt x="486254" y="0"/>
                  </a:moveTo>
                  <a:cubicBezTo>
                    <a:pt x="486254" y="0"/>
                    <a:pt x="289182" y="178689"/>
                    <a:pt x="223364" y="286226"/>
                  </a:cubicBezTo>
                  <a:cubicBezTo>
                    <a:pt x="146116" y="412337"/>
                    <a:pt x="101825" y="555022"/>
                    <a:pt x="67821" y="699135"/>
                  </a:cubicBezTo>
                  <a:cubicBezTo>
                    <a:pt x="23434" y="887540"/>
                    <a:pt x="289" y="1080135"/>
                    <a:pt x="3" y="1273683"/>
                  </a:cubicBezTo>
                  <a:cubicBezTo>
                    <a:pt x="-378" y="1532668"/>
                    <a:pt x="38865" y="1791748"/>
                    <a:pt x="135543" y="2031683"/>
                  </a:cubicBezTo>
                  <a:cubicBezTo>
                    <a:pt x="176215" y="2132648"/>
                    <a:pt x="227650" y="2229231"/>
                    <a:pt x="297088" y="2312956"/>
                  </a:cubicBezTo>
                  <a:cubicBezTo>
                    <a:pt x="373383" y="2404967"/>
                    <a:pt x="469014" y="2480882"/>
                    <a:pt x="582171" y="2518410"/>
                  </a:cubicBezTo>
                  <a:cubicBezTo>
                    <a:pt x="708091" y="2560130"/>
                    <a:pt x="843727" y="2550605"/>
                    <a:pt x="972982" y="2518410"/>
                  </a:cubicBezTo>
                  <a:cubicBezTo>
                    <a:pt x="1118714" y="2482120"/>
                    <a:pt x="1255874" y="2419160"/>
                    <a:pt x="1389700" y="2350484"/>
                  </a:cubicBezTo>
                  <a:cubicBezTo>
                    <a:pt x="1482283" y="2302955"/>
                    <a:pt x="1574104" y="2253996"/>
                    <a:pt x="1665544" y="2204180"/>
                  </a:cubicBezTo>
                  <a:cubicBezTo>
                    <a:pt x="1832137" y="2113407"/>
                    <a:pt x="1999586" y="2022348"/>
                    <a:pt x="2180656" y="1966436"/>
                  </a:cubicBezTo>
                  <a:cubicBezTo>
                    <a:pt x="2284288" y="1934432"/>
                    <a:pt x="2392016" y="1915478"/>
                    <a:pt x="2499649" y="1926527"/>
                  </a:cubicBezTo>
                  <a:cubicBezTo>
                    <a:pt x="2627950" y="1939671"/>
                    <a:pt x="2747108" y="1994535"/>
                    <a:pt x="2867695" y="2041303"/>
                  </a:cubicBezTo>
                  <a:cubicBezTo>
                    <a:pt x="2947514" y="2072259"/>
                    <a:pt x="3028667" y="2100929"/>
                    <a:pt x="3100295" y="2147602"/>
                  </a:cubicBezTo>
                  <a:cubicBezTo>
                    <a:pt x="3182401" y="2201037"/>
                    <a:pt x="3250980" y="2276189"/>
                    <a:pt x="3275174" y="2370582"/>
                  </a:cubicBezTo>
                  <a:cubicBezTo>
                    <a:pt x="3297367" y="2457450"/>
                    <a:pt x="3278508" y="2547747"/>
                    <a:pt x="3246123" y="2631948"/>
                  </a:cubicBezTo>
                  <a:cubicBezTo>
                    <a:pt x="3204403" y="2740057"/>
                    <a:pt x="3142872" y="2839307"/>
                    <a:pt x="3102581" y="2947892"/>
                  </a:cubicBezTo>
                  <a:cubicBezTo>
                    <a:pt x="3041621" y="3112103"/>
                    <a:pt x="3032668" y="3291173"/>
                    <a:pt x="3070958" y="3462052"/>
                  </a:cubicBezTo>
                  <a:cubicBezTo>
                    <a:pt x="3096771" y="3577019"/>
                    <a:pt x="3145063" y="3685223"/>
                    <a:pt x="3194402" y="3792379"/>
                  </a:cubicBezTo>
                  <a:cubicBezTo>
                    <a:pt x="3234788" y="3880104"/>
                    <a:pt x="3276127" y="3967639"/>
                    <a:pt x="3329371" y="4048030"/>
                  </a:cubicBezTo>
                  <a:cubicBezTo>
                    <a:pt x="3384712" y="4131564"/>
                    <a:pt x="3453196" y="4206335"/>
                    <a:pt x="3539017" y="4257771"/>
                  </a:cubicBezTo>
                  <a:cubicBezTo>
                    <a:pt x="3650364" y="4324541"/>
                    <a:pt x="3781142" y="4346924"/>
                    <a:pt x="3911254" y="4353592"/>
                  </a:cubicBezTo>
                  <a:cubicBezTo>
                    <a:pt x="4031554" y="4359783"/>
                    <a:pt x="4152141" y="4351878"/>
                    <a:pt x="4272632" y="4353592"/>
                  </a:cubicBezTo>
                  <a:cubicBezTo>
                    <a:pt x="4358167" y="4354830"/>
                    <a:pt x="4443511" y="4361593"/>
                    <a:pt x="4528760" y="4368832"/>
                  </a:cubicBezTo>
                  <a:cubicBezTo>
                    <a:pt x="4634201" y="4377785"/>
                    <a:pt x="4739738" y="4386644"/>
                    <a:pt x="4844418" y="4402074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1968F54-9FAB-433B-B990-0552F58E04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53707" y="1004887"/>
              <a:ext cx="3915933" cy="2452322"/>
            </a:xfrm>
            <a:custGeom>
              <a:avLst/>
              <a:gdLst>
                <a:gd name="connsiteX0" fmla="*/ 540651 w 3915933"/>
                <a:gd name="connsiteY0" fmla="*/ 0 h 2452322"/>
                <a:gd name="connsiteX1" fmla="*/ 235470 w 3915933"/>
                <a:gd name="connsiteY1" fmla="*/ 274320 h 2452322"/>
                <a:gd name="connsiteX2" fmla="*/ 103929 w 3915933"/>
                <a:gd name="connsiteY2" fmla="*/ 537496 h 2452322"/>
                <a:gd name="connsiteX3" fmla="*/ 2869 w 3915933"/>
                <a:gd name="connsiteY3" fmla="*/ 998792 h 2452322"/>
                <a:gd name="connsiteX4" fmla="*/ 59638 w 3915933"/>
                <a:gd name="connsiteY4" fmla="*/ 1582007 h 2452322"/>
                <a:gd name="connsiteX5" fmla="*/ 139934 w 3915933"/>
                <a:gd name="connsiteY5" fmla="*/ 1897856 h 2452322"/>
                <a:gd name="connsiteX6" fmla="*/ 258996 w 3915933"/>
                <a:gd name="connsiteY6" fmla="*/ 2195703 h 2452322"/>
                <a:gd name="connsiteX7" fmla="*/ 495788 w 3915933"/>
                <a:gd name="connsiteY7" fmla="*/ 2417350 h 2452322"/>
                <a:gd name="connsiteX8" fmla="*/ 627328 w 3915933"/>
                <a:gd name="connsiteY8" fmla="*/ 2450592 h 2452322"/>
                <a:gd name="connsiteX9" fmla="*/ 1170063 w 3915933"/>
                <a:gd name="connsiteY9" fmla="*/ 2249710 h 2452322"/>
                <a:gd name="connsiteX10" fmla="*/ 1352847 w 3915933"/>
                <a:gd name="connsiteY10" fmla="*/ 2102834 h 2452322"/>
                <a:gd name="connsiteX11" fmla="*/ 1978735 w 3915933"/>
                <a:gd name="connsiteY11" fmla="*/ 1834134 h 2452322"/>
                <a:gd name="connsiteX12" fmla="*/ 2306872 w 3915933"/>
                <a:gd name="connsiteY12" fmla="*/ 1789843 h 2452322"/>
                <a:gd name="connsiteX13" fmla="*/ 2731972 w 3915933"/>
                <a:gd name="connsiteY13" fmla="*/ 1870234 h 2452322"/>
                <a:gd name="connsiteX14" fmla="*/ 3172313 w 3915933"/>
                <a:gd name="connsiteY14" fmla="*/ 2021205 h 2452322"/>
                <a:gd name="connsiteX15" fmla="*/ 3573887 w 3915933"/>
                <a:gd name="connsiteY15" fmla="*/ 2010156 h 2452322"/>
                <a:gd name="connsiteX16" fmla="*/ 3860494 w 3915933"/>
                <a:gd name="connsiteY16" fmla="*/ 1867472 h 2452322"/>
                <a:gd name="connsiteX17" fmla="*/ 3913072 w 3915933"/>
                <a:gd name="connsiteY17" fmla="*/ 1652778 h 2452322"/>
                <a:gd name="connsiteX18" fmla="*/ 3681805 w 3915933"/>
                <a:gd name="connsiteY18" fmla="*/ 1295400 h 2452322"/>
                <a:gd name="connsiteX19" fmla="*/ 3029533 w 3915933"/>
                <a:gd name="connsiteY19" fmla="*/ 812197 h 2452322"/>
                <a:gd name="connsiteX20" fmla="*/ 2789789 w 3915933"/>
                <a:gd name="connsiteY20" fmla="*/ 668941 h 2452322"/>
                <a:gd name="connsiteX21" fmla="*/ 2510135 w 3915933"/>
                <a:gd name="connsiteY21" fmla="*/ 498539 h 2452322"/>
                <a:gd name="connsiteX22" fmla="*/ 2281630 w 3915933"/>
                <a:gd name="connsiteY22" fmla="*/ 355854 h 2452322"/>
                <a:gd name="connsiteX23" fmla="*/ 2002357 w 3915933"/>
                <a:gd name="connsiteY23" fmla="*/ 161544 h 2452322"/>
                <a:gd name="connsiteX24" fmla="*/ 1726037 w 3915933"/>
                <a:gd name="connsiteY24" fmla="*/ 0 h 2452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15933" h="2452322">
                  <a:moveTo>
                    <a:pt x="540651" y="0"/>
                  </a:moveTo>
                  <a:cubicBezTo>
                    <a:pt x="540651" y="0"/>
                    <a:pt x="298906" y="176213"/>
                    <a:pt x="235470" y="274320"/>
                  </a:cubicBezTo>
                  <a:cubicBezTo>
                    <a:pt x="182130" y="356997"/>
                    <a:pt x="139172" y="445675"/>
                    <a:pt x="103929" y="537496"/>
                  </a:cubicBezTo>
                  <a:cubicBezTo>
                    <a:pt x="47160" y="685324"/>
                    <a:pt x="12585" y="840772"/>
                    <a:pt x="2869" y="998792"/>
                  </a:cubicBezTo>
                  <a:cubicBezTo>
                    <a:pt x="-9228" y="1194530"/>
                    <a:pt x="18300" y="1390079"/>
                    <a:pt x="59638" y="1582007"/>
                  </a:cubicBezTo>
                  <a:cubicBezTo>
                    <a:pt x="82498" y="1688211"/>
                    <a:pt x="110121" y="1793367"/>
                    <a:pt x="139934" y="1897856"/>
                  </a:cubicBezTo>
                  <a:cubicBezTo>
                    <a:pt x="169461" y="2001393"/>
                    <a:pt x="202894" y="2104073"/>
                    <a:pt x="258996" y="2195703"/>
                  </a:cubicBezTo>
                  <a:cubicBezTo>
                    <a:pt x="316623" y="2289810"/>
                    <a:pt x="395585" y="2371725"/>
                    <a:pt x="495788" y="2417350"/>
                  </a:cubicBezTo>
                  <a:cubicBezTo>
                    <a:pt x="537317" y="2436305"/>
                    <a:pt x="581799" y="2446973"/>
                    <a:pt x="627328" y="2450592"/>
                  </a:cubicBezTo>
                  <a:cubicBezTo>
                    <a:pt x="824686" y="2466404"/>
                    <a:pt x="1012233" y="2371820"/>
                    <a:pt x="1170063" y="2249710"/>
                  </a:cubicBezTo>
                  <a:cubicBezTo>
                    <a:pt x="1231975" y="2201894"/>
                    <a:pt x="1290554" y="2150174"/>
                    <a:pt x="1352847" y="2102834"/>
                  </a:cubicBezTo>
                  <a:cubicBezTo>
                    <a:pt x="1535346" y="1964246"/>
                    <a:pt x="1755564" y="1887760"/>
                    <a:pt x="1978735" y="1834134"/>
                  </a:cubicBezTo>
                  <a:cubicBezTo>
                    <a:pt x="2086558" y="1808226"/>
                    <a:pt x="2196096" y="1789462"/>
                    <a:pt x="2306872" y="1789843"/>
                  </a:cubicBezTo>
                  <a:cubicBezTo>
                    <a:pt x="2451842" y="1790319"/>
                    <a:pt x="2594812" y="1822514"/>
                    <a:pt x="2731972" y="1870234"/>
                  </a:cubicBezTo>
                  <a:cubicBezTo>
                    <a:pt x="2879038" y="1921383"/>
                    <a:pt x="3019627" y="1991963"/>
                    <a:pt x="3172313" y="2021205"/>
                  </a:cubicBezTo>
                  <a:cubicBezTo>
                    <a:pt x="3305091" y="2046732"/>
                    <a:pt x="3441204" y="2037017"/>
                    <a:pt x="3573887" y="2010156"/>
                  </a:cubicBezTo>
                  <a:cubicBezTo>
                    <a:pt x="3682567" y="1988153"/>
                    <a:pt x="3793724" y="1954435"/>
                    <a:pt x="3860494" y="1867472"/>
                  </a:cubicBezTo>
                  <a:cubicBezTo>
                    <a:pt x="3907167" y="1806607"/>
                    <a:pt x="3923073" y="1728978"/>
                    <a:pt x="3913072" y="1652778"/>
                  </a:cubicBezTo>
                  <a:cubicBezTo>
                    <a:pt x="3894118" y="1508570"/>
                    <a:pt x="3788866" y="1396079"/>
                    <a:pt x="3681805" y="1295400"/>
                  </a:cubicBezTo>
                  <a:cubicBezTo>
                    <a:pt x="3484162" y="1109472"/>
                    <a:pt x="3261277" y="953548"/>
                    <a:pt x="3029533" y="812197"/>
                  </a:cubicBezTo>
                  <a:cubicBezTo>
                    <a:pt x="2949999" y="763715"/>
                    <a:pt x="2869704" y="716661"/>
                    <a:pt x="2789789" y="668941"/>
                  </a:cubicBezTo>
                  <a:cubicBezTo>
                    <a:pt x="2696063" y="612934"/>
                    <a:pt x="2603289" y="555403"/>
                    <a:pt x="2510135" y="498539"/>
                  </a:cubicBezTo>
                  <a:cubicBezTo>
                    <a:pt x="2433459" y="451771"/>
                    <a:pt x="2356592" y="405384"/>
                    <a:pt x="2281630" y="355854"/>
                  </a:cubicBezTo>
                  <a:cubicBezTo>
                    <a:pt x="2187047" y="293370"/>
                    <a:pt x="2095988" y="225457"/>
                    <a:pt x="2002357" y="161544"/>
                  </a:cubicBezTo>
                  <a:cubicBezTo>
                    <a:pt x="1892439" y="86487"/>
                    <a:pt x="1726037" y="0"/>
                    <a:pt x="1726037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1" name="Graphic 3">
              <a:extLst>
                <a:ext uri="{FF2B5EF4-FFF2-40B4-BE49-F238E27FC236}">
                  <a16:creationId xmlns:a16="http://schemas.microsoft.com/office/drawing/2014/main" id="{7DF11618-754F-4C58-94AD-F7AA3530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538537" y="995362"/>
              <a:ext cx="3521990" cy="2074884"/>
              <a:chOff x="3538537" y="995362"/>
              <a:chExt cx="3521990" cy="2074884"/>
            </a:xfrm>
            <a:noFill/>
          </p:grpSpPr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890D7E4-2E90-4189-AA14-2693B9473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3D53848D-8416-4C24-A2D1-CB2D5EF4B1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D5C6ABEA-3701-4591-9F7A-DF96C707B2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538537" y="995362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BABF3D0-6D14-430A-8648-AA359FF6D4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23749" y="1004791"/>
                <a:ext cx="2567851" cy="1647045"/>
              </a:xfrm>
              <a:custGeom>
                <a:avLst/>
                <a:gdLst>
                  <a:gd name="connsiteX0" fmla="*/ 630083 w 2567851"/>
                  <a:gd name="connsiteY0" fmla="*/ 95 h 1647045"/>
                  <a:gd name="connsiteX1" fmla="*/ 124686 w 2567851"/>
                  <a:gd name="connsiteY1" fmla="*/ 410718 h 1647045"/>
                  <a:gd name="connsiteX2" fmla="*/ 26674 w 2567851"/>
                  <a:gd name="connsiteY2" fmla="*/ 689991 h 1647045"/>
                  <a:gd name="connsiteX3" fmla="*/ 1718 w 2567851"/>
                  <a:gd name="connsiteY3" fmla="*/ 974217 h 1647045"/>
                  <a:gd name="connsiteX4" fmla="*/ 56582 w 2567851"/>
                  <a:gd name="connsiteY4" fmla="*/ 1208627 h 1647045"/>
                  <a:gd name="connsiteX5" fmla="*/ 212792 w 2567851"/>
                  <a:gd name="connsiteY5" fmla="*/ 1443038 h 1647045"/>
                  <a:gd name="connsiteX6" fmla="*/ 385576 w 2567851"/>
                  <a:gd name="connsiteY6" fmla="*/ 1590961 h 1647045"/>
                  <a:gd name="connsiteX7" fmla="*/ 528451 w 2567851"/>
                  <a:gd name="connsiteY7" fmla="*/ 1645825 h 1647045"/>
                  <a:gd name="connsiteX8" fmla="*/ 739430 w 2567851"/>
                  <a:gd name="connsiteY8" fmla="*/ 1604296 h 1647045"/>
                  <a:gd name="connsiteX9" fmla="*/ 1023560 w 2567851"/>
                  <a:gd name="connsiteY9" fmla="*/ 1517809 h 1647045"/>
                  <a:gd name="connsiteX10" fmla="*/ 1384082 w 2567851"/>
                  <a:gd name="connsiteY10" fmla="*/ 1394841 h 1647045"/>
                  <a:gd name="connsiteX11" fmla="*/ 1872619 w 2567851"/>
                  <a:gd name="connsiteY11" fmla="*/ 1318355 h 1647045"/>
                  <a:gd name="connsiteX12" fmla="*/ 2169989 w 2567851"/>
                  <a:gd name="connsiteY12" fmla="*/ 1359884 h 1647045"/>
                  <a:gd name="connsiteX13" fmla="*/ 2331152 w 2567851"/>
                  <a:gd name="connsiteY13" fmla="*/ 1359884 h 1647045"/>
                  <a:gd name="connsiteX14" fmla="*/ 2500602 w 2567851"/>
                  <a:gd name="connsiteY14" fmla="*/ 1351598 h 1647045"/>
                  <a:gd name="connsiteX15" fmla="*/ 2557085 w 2567851"/>
                  <a:gd name="connsiteY15" fmla="*/ 1316641 h 1647045"/>
                  <a:gd name="connsiteX16" fmla="*/ 2533844 w 2567851"/>
                  <a:gd name="connsiteY16" fmla="*/ 1195292 h 1647045"/>
                  <a:gd name="connsiteX17" fmla="*/ 2312864 w 2567851"/>
                  <a:gd name="connsiteY17" fmla="*/ 1005745 h 1647045"/>
                  <a:gd name="connsiteX18" fmla="*/ 1980537 w 2567851"/>
                  <a:gd name="connsiteY18" fmla="*/ 763048 h 1647045"/>
                  <a:gd name="connsiteX19" fmla="*/ 1706408 w 2567851"/>
                  <a:gd name="connsiteY19" fmla="*/ 548640 h 1647045"/>
                  <a:gd name="connsiteX20" fmla="*/ 1422372 w 2567851"/>
                  <a:gd name="connsiteY20" fmla="*/ 328803 h 1647045"/>
                  <a:gd name="connsiteX21" fmla="*/ 960695 w 2567851"/>
                  <a:gd name="connsiteY21" fmla="*/ 0 h 1647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567851" h="1647045">
                    <a:moveTo>
                      <a:pt x="630083" y="95"/>
                    </a:moveTo>
                    <a:cubicBezTo>
                      <a:pt x="431201" y="60008"/>
                      <a:pt x="185837" y="291751"/>
                      <a:pt x="124686" y="410718"/>
                    </a:cubicBezTo>
                    <a:cubicBezTo>
                      <a:pt x="79442" y="498920"/>
                      <a:pt x="47438" y="593027"/>
                      <a:pt x="26674" y="689991"/>
                    </a:cubicBezTo>
                    <a:cubicBezTo>
                      <a:pt x="6576" y="783431"/>
                      <a:pt x="-4473" y="878967"/>
                      <a:pt x="1718" y="974217"/>
                    </a:cubicBezTo>
                    <a:cubicBezTo>
                      <a:pt x="7052" y="1054894"/>
                      <a:pt x="24674" y="1134332"/>
                      <a:pt x="56582" y="1208627"/>
                    </a:cubicBezTo>
                    <a:cubicBezTo>
                      <a:pt x="93825" y="1295495"/>
                      <a:pt x="148975" y="1373219"/>
                      <a:pt x="212792" y="1443038"/>
                    </a:cubicBezTo>
                    <a:cubicBezTo>
                      <a:pt x="264227" y="1499330"/>
                      <a:pt x="320996" y="1550575"/>
                      <a:pt x="385576" y="1590961"/>
                    </a:cubicBezTo>
                    <a:cubicBezTo>
                      <a:pt x="429486" y="1618393"/>
                      <a:pt x="477111" y="1640681"/>
                      <a:pt x="528451" y="1645825"/>
                    </a:cubicBezTo>
                    <a:cubicBezTo>
                      <a:pt x="600460" y="1653064"/>
                      <a:pt x="670278" y="1626680"/>
                      <a:pt x="739430" y="1604296"/>
                    </a:cubicBezTo>
                    <a:cubicBezTo>
                      <a:pt x="833632" y="1573721"/>
                      <a:pt x="929453" y="1548479"/>
                      <a:pt x="1023560" y="1517809"/>
                    </a:cubicBezTo>
                    <a:cubicBezTo>
                      <a:pt x="1144337" y="1478471"/>
                      <a:pt x="1262924" y="1432846"/>
                      <a:pt x="1384082" y="1394841"/>
                    </a:cubicBezTo>
                    <a:cubicBezTo>
                      <a:pt x="1542959" y="1345025"/>
                      <a:pt x="1707074" y="1305497"/>
                      <a:pt x="1872619" y="1318355"/>
                    </a:cubicBezTo>
                    <a:cubicBezTo>
                      <a:pt x="1972536" y="1326071"/>
                      <a:pt x="2070072" y="1353312"/>
                      <a:pt x="2169989" y="1359884"/>
                    </a:cubicBezTo>
                    <a:cubicBezTo>
                      <a:pt x="2223615" y="1363409"/>
                      <a:pt x="2277431" y="1359503"/>
                      <a:pt x="2331152" y="1359884"/>
                    </a:cubicBezTo>
                    <a:cubicBezTo>
                      <a:pt x="2388112" y="1360265"/>
                      <a:pt x="2445738" y="1366076"/>
                      <a:pt x="2500602" y="1351598"/>
                    </a:cubicBezTo>
                    <a:cubicBezTo>
                      <a:pt x="2522986" y="1345692"/>
                      <a:pt x="2544322" y="1335691"/>
                      <a:pt x="2557085" y="1316641"/>
                    </a:cubicBezTo>
                    <a:cubicBezTo>
                      <a:pt x="2581850" y="1279874"/>
                      <a:pt x="2559562" y="1233202"/>
                      <a:pt x="2533844" y="1195292"/>
                    </a:cubicBezTo>
                    <a:cubicBezTo>
                      <a:pt x="2478790" y="1114330"/>
                      <a:pt x="2394208" y="1060990"/>
                      <a:pt x="2312864" y="1005745"/>
                    </a:cubicBezTo>
                    <a:cubicBezTo>
                      <a:pt x="2199326" y="928688"/>
                      <a:pt x="2089027" y="847058"/>
                      <a:pt x="1980537" y="763048"/>
                    </a:cubicBezTo>
                    <a:cubicBezTo>
                      <a:pt x="1888811" y="691991"/>
                      <a:pt x="1796514" y="621697"/>
                      <a:pt x="1706408" y="548640"/>
                    </a:cubicBezTo>
                    <a:cubicBezTo>
                      <a:pt x="1554865" y="425672"/>
                      <a:pt x="1572105" y="453866"/>
                      <a:pt x="1422372" y="328803"/>
                    </a:cubicBezTo>
                    <a:cubicBezTo>
                      <a:pt x="1381224" y="294418"/>
                      <a:pt x="1009749" y="21146"/>
                      <a:pt x="960695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7C04F5C9-F7C6-4B5D-AA5A-252D9DDBAB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327427" y="1016602"/>
                <a:ext cx="1676495" cy="1223010"/>
              </a:xfrm>
              <a:custGeom>
                <a:avLst/>
                <a:gdLst>
                  <a:gd name="connsiteX0" fmla="*/ 1676495 w 1676495"/>
                  <a:gd name="connsiteY0" fmla="*/ 1223010 h 1223010"/>
                  <a:gd name="connsiteX1" fmla="*/ 1421702 w 1676495"/>
                  <a:gd name="connsiteY1" fmla="*/ 1000697 h 1223010"/>
                  <a:gd name="connsiteX2" fmla="*/ 1024604 w 1676495"/>
                  <a:gd name="connsiteY2" fmla="*/ 744665 h 1223010"/>
                  <a:gd name="connsiteX3" fmla="*/ 444722 w 1676495"/>
                  <a:gd name="connsiteY3" fmla="*/ 345758 h 1223010"/>
                  <a:gd name="connsiteX4" fmla="*/ 0 w 1676495"/>
                  <a:gd name="connsiteY4" fmla="*/ 0 h 12230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76495" h="1223010">
                    <a:moveTo>
                      <a:pt x="1676495" y="1223010"/>
                    </a:moveTo>
                    <a:cubicBezTo>
                      <a:pt x="1603724" y="1136428"/>
                      <a:pt x="1514094" y="1066229"/>
                      <a:pt x="1421702" y="1000697"/>
                    </a:cubicBezTo>
                    <a:cubicBezTo>
                      <a:pt x="1293209" y="909638"/>
                      <a:pt x="1158526" y="827627"/>
                      <a:pt x="1024604" y="744665"/>
                    </a:cubicBezTo>
                    <a:cubicBezTo>
                      <a:pt x="824770" y="620935"/>
                      <a:pt x="623792" y="497681"/>
                      <a:pt x="444722" y="345758"/>
                    </a:cubicBezTo>
                    <a:cubicBezTo>
                      <a:pt x="330517" y="248888"/>
                      <a:pt x="135731" y="61722"/>
                      <a:pt x="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337B922-7D88-47CA-A9FD-0841B3735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031727" y="1004887"/>
                <a:ext cx="3028800" cy="2065359"/>
              </a:xfrm>
              <a:custGeom>
                <a:avLst/>
                <a:gdLst>
                  <a:gd name="connsiteX0" fmla="*/ 525127 w 3028800"/>
                  <a:gd name="connsiteY0" fmla="*/ 0 h 2065359"/>
                  <a:gd name="connsiteX1" fmla="*/ 256141 w 3028800"/>
                  <a:gd name="connsiteY1" fmla="*/ 229648 h 2065359"/>
                  <a:gd name="connsiteX2" fmla="*/ 115552 w 3028800"/>
                  <a:gd name="connsiteY2" fmla="*/ 438531 h 2065359"/>
                  <a:gd name="connsiteX3" fmla="*/ 29446 w 3028800"/>
                  <a:gd name="connsiteY3" fmla="*/ 723424 h 2065359"/>
                  <a:gd name="connsiteX4" fmla="*/ 776 w 3028800"/>
                  <a:gd name="connsiteY4" fmla="*/ 1034606 h 2065359"/>
                  <a:gd name="connsiteX5" fmla="*/ 48592 w 3028800"/>
                  <a:gd name="connsiteY5" fmla="*/ 1288352 h 2065359"/>
                  <a:gd name="connsiteX6" fmla="*/ 146699 w 3028800"/>
                  <a:gd name="connsiteY6" fmla="*/ 1496568 h 2065359"/>
                  <a:gd name="connsiteX7" fmla="*/ 254332 w 3028800"/>
                  <a:gd name="connsiteY7" fmla="*/ 1721549 h 2065359"/>
                  <a:gd name="connsiteX8" fmla="*/ 338056 w 3028800"/>
                  <a:gd name="connsiteY8" fmla="*/ 1905857 h 2065359"/>
                  <a:gd name="connsiteX9" fmla="*/ 407398 w 3028800"/>
                  <a:gd name="connsiteY9" fmla="*/ 2008823 h 2065359"/>
                  <a:gd name="connsiteX10" fmla="*/ 476740 w 3028800"/>
                  <a:gd name="connsiteY10" fmla="*/ 2059114 h 2065359"/>
                  <a:gd name="connsiteX11" fmla="*/ 596374 w 3028800"/>
                  <a:gd name="connsiteY11" fmla="*/ 2047113 h 2065359"/>
                  <a:gd name="connsiteX12" fmla="*/ 804496 w 3028800"/>
                  <a:gd name="connsiteY12" fmla="*/ 1903476 h 2065359"/>
                  <a:gd name="connsiteX13" fmla="*/ 1084435 w 3028800"/>
                  <a:gd name="connsiteY13" fmla="*/ 1721549 h 2065359"/>
                  <a:gd name="connsiteX14" fmla="*/ 1369138 w 3028800"/>
                  <a:gd name="connsiteY14" fmla="*/ 1611439 h 2065359"/>
                  <a:gd name="connsiteX15" fmla="*/ 1603643 w 3028800"/>
                  <a:gd name="connsiteY15" fmla="*/ 1554004 h 2065359"/>
                  <a:gd name="connsiteX16" fmla="*/ 1897966 w 3028800"/>
                  <a:gd name="connsiteY16" fmla="*/ 1498949 h 2065359"/>
                  <a:gd name="connsiteX17" fmla="*/ 2146759 w 3028800"/>
                  <a:gd name="connsiteY17" fmla="*/ 1513332 h 2065359"/>
                  <a:gd name="connsiteX18" fmla="*/ 2292682 w 3028800"/>
                  <a:gd name="connsiteY18" fmla="*/ 1537240 h 2065359"/>
                  <a:gd name="connsiteX19" fmla="*/ 2584623 w 3028800"/>
                  <a:gd name="connsiteY19" fmla="*/ 1594676 h 2065359"/>
                  <a:gd name="connsiteX20" fmla="*/ 2795126 w 3028800"/>
                  <a:gd name="connsiteY20" fmla="*/ 1620964 h 2065359"/>
                  <a:gd name="connsiteX21" fmla="*/ 2972005 w 3028800"/>
                  <a:gd name="connsiteY21" fmla="*/ 1234631 h 20653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3028800" h="2065359">
                    <a:moveTo>
                      <a:pt x="525127" y="0"/>
                    </a:moveTo>
                    <a:cubicBezTo>
                      <a:pt x="525127" y="0"/>
                      <a:pt x="307386" y="172212"/>
                      <a:pt x="256141" y="229648"/>
                    </a:cubicBezTo>
                    <a:cubicBezTo>
                      <a:pt x="199944" y="292608"/>
                      <a:pt x="151843" y="362331"/>
                      <a:pt x="115552" y="438531"/>
                    </a:cubicBezTo>
                    <a:cubicBezTo>
                      <a:pt x="72785" y="528447"/>
                      <a:pt x="48115" y="625507"/>
                      <a:pt x="29446" y="723424"/>
                    </a:cubicBezTo>
                    <a:cubicBezTo>
                      <a:pt x="9825" y="826103"/>
                      <a:pt x="-3415" y="930212"/>
                      <a:pt x="776" y="1034606"/>
                    </a:cubicBezTo>
                    <a:cubicBezTo>
                      <a:pt x="4205" y="1121093"/>
                      <a:pt x="19159" y="1206913"/>
                      <a:pt x="48592" y="1288352"/>
                    </a:cubicBezTo>
                    <a:cubicBezTo>
                      <a:pt x="74785" y="1360551"/>
                      <a:pt x="111457" y="1428274"/>
                      <a:pt x="146699" y="1496568"/>
                    </a:cubicBezTo>
                    <a:cubicBezTo>
                      <a:pt x="184894" y="1570482"/>
                      <a:pt x="221185" y="1645349"/>
                      <a:pt x="254332" y="1721549"/>
                    </a:cubicBezTo>
                    <a:cubicBezTo>
                      <a:pt x="281287" y="1783461"/>
                      <a:pt x="306433" y="1846231"/>
                      <a:pt x="338056" y="1905857"/>
                    </a:cubicBezTo>
                    <a:cubicBezTo>
                      <a:pt x="357583" y="1942529"/>
                      <a:pt x="379776" y="1977866"/>
                      <a:pt x="407398" y="2008823"/>
                    </a:cubicBezTo>
                    <a:cubicBezTo>
                      <a:pt x="426829" y="2030539"/>
                      <a:pt x="449308" y="2049780"/>
                      <a:pt x="476740" y="2059114"/>
                    </a:cubicBezTo>
                    <a:cubicBezTo>
                      <a:pt x="515793" y="2072354"/>
                      <a:pt x="557893" y="2062734"/>
                      <a:pt x="596374" y="2047113"/>
                    </a:cubicBezTo>
                    <a:cubicBezTo>
                      <a:pt x="674860" y="2015300"/>
                      <a:pt x="738106" y="1956530"/>
                      <a:pt x="804496" y="1903476"/>
                    </a:cubicBezTo>
                    <a:cubicBezTo>
                      <a:pt x="891649" y="1833848"/>
                      <a:pt x="984804" y="1771841"/>
                      <a:pt x="1084435" y="1721549"/>
                    </a:cubicBezTo>
                    <a:cubicBezTo>
                      <a:pt x="1175494" y="1675638"/>
                      <a:pt x="1271030" y="1639348"/>
                      <a:pt x="1369138" y="1611439"/>
                    </a:cubicBezTo>
                    <a:cubicBezTo>
                      <a:pt x="1446576" y="1589437"/>
                      <a:pt x="1525252" y="1572387"/>
                      <a:pt x="1603643" y="1554004"/>
                    </a:cubicBezTo>
                    <a:cubicBezTo>
                      <a:pt x="1700989" y="1531049"/>
                      <a:pt x="1798144" y="1505141"/>
                      <a:pt x="1897966" y="1498949"/>
                    </a:cubicBezTo>
                    <a:cubicBezTo>
                      <a:pt x="1981119" y="1493711"/>
                      <a:pt x="2064272" y="1501521"/>
                      <a:pt x="2146759" y="1513332"/>
                    </a:cubicBezTo>
                    <a:cubicBezTo>
                      <a:pt x="2195527" y="1520285"/>
                      <a:pt x="2244200" y="1528382"/>
                      <a:pt x="2292682" y="1537240"/>
                    </a:cubicBezTo>
                    <a:cubicBezTo>
                      <a:pt x="2390218" y="1555147"/>
                      <a:pt x="2487563" y="1574102"/>
                      <a:pt x="2584623" y="1594676"/>
                    </a:cubicBezTo>
                    <a:cubicBezTo>
                      <a:pt x="2654251" y="1609439"/>
                      <a:pt x="2724260" y="1624393"/>
                      <a:pt x="2795126" y="1620964"/>
                    </a:cubicBezTo>
                    <a:cubicBezTo>
                      <a:pt x="2859991" y="1617821"/>
                      <a:pt x="3149551" y="1625918"/>
                      <a:pt x="2972005" y="1234631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099EA02-8097-44CE-ABA3-D27A4AA00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2354" y="1198466"/>
              <a:ext cx="1161937" cy="1049976"/>
            </a:xfrm>
            <a:custGeom>
              <a:avLst/>
              <a:gdLst>
                <a:gd name="connsiteX0" fmla="*/ 279459 w 1161937"/>
                <a:gd name="connsiteY0" fmla="*/ 64453 h 1049976"/>
                <a:gd name="connsiteX1" fmla="*/ 99437 w 1161937"/>
                <a:gd name="connsiteY1" fmla="*/ 232093 h 1049976"/>
                <a:gd name="connsiteX2" fmla="*/ 2472 w 1161937"/>
                <a:gd name="connsiteY2" fmla="*/ 507746 h 1049976"/>
                <a:gd name="connsiteX3" fmla="*/ 17712 w 1161937"/>
                <a:gd name="connsiteY3" fmla="*/ 734917 h 1049976"/>
                <a:gd name="connsiteX4" fmla="*/ 85530 w 1161937"/>
                <a:gd name="connsiteY4" fmla="*/ 905320 h 1049976"/>
                <a:gd name="connsiteX5" fmla="*/ 388806 w 1161937"/>
                <a:gd name="connsiteY5" fmla="*/ 1048004 h 1049976"/>
                <a:gd name="connsiteX6" fmla="*/ 755709 w 1161937"/>
                <a:gd name="connsiteY6" fmla="*/ 984282 h 1049976"/>
                <a:gd name="connsiteX7" fmla="*/ 984214 w 1161937"/>
                <a:gd name="connsiteY7" fmla="*/ 856837 h 1049976"/>
                <a:gd name="connsiteX8" fmla="*/ 1144806 w 1161937"/>
                <a:gd name="connsiteY8" fmla="*/ 651859 h 1049976"/>
                <a:gd name="connsiteX9" fmla="*/ 1144806 w 1161937"/>
                <a:gd name="connsiteY9" fmla="*/ 435737 h 1049976"/>
                <a:gd name="connsiteX10" fmla="*/ 894203 w 1161937"/>
                <a:gd name="connsiteY10" fmla="*/ 110173 h 1049976"/>
                <a:gd name="connsiteX11" fmla="*/ 645219 w 1161937"/>
                <a:gd name="connsiteY11" fmla="*/ 11494 h 1049976"/>
                <a:gd name="connsiteX12" fmla="*/ 469102 w 1161937"/>
                <a:gd name="connsiteY12" fmla="*/ 3207 h 1049976"/>
                <a:gd name="connsiteX13" fmla="*/ 279459 w 1161937"/>
                <a:gd name="connsiteY13" fmla="*/ 64453 h 10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1937" h="1049976">
                  <a:moveTo>
                    <a:pt x="279459" y="64453"/>
                  </a:moveTo>
                  <a:cubicBezTo>
                    <a:pt x="206784" y="104934"/>
                    <a:pt x="145538" y="162751"/>
                    <a:pt x="99437" y="232093"/>
                  </a:cubicBezTo>
                  <a:cubicBezTo>
                    <a:pt x="44763" y="314389"/>
                    <a:pt x="10759" y="409258"/>
                    <a:pt x="2472" y="507746"/>
                  </a:cubicBezTo>
                  <a:cubicBezTo>
                    <a:pt x="-3909" y="583660"/>
                    <a:pt x="2377" y="660146"/>
                    <a:pt x="17712" y="734917"/>
                  </a:cubicBezTo>
                  <a:cubicBezTo>
                    <a:pt x="30190" y="795782"/>
                    <a:pt x="48002" y="855980"/>
                    <a:pt x="85530" y="905320"/>
                  </a:cubicBezTo>
                  <a:cubicBezTo>
                    <a:pt x="155730" y="997617"/>
                    <a:pt x="272030" y="1038955"/>
                    <a:pt x="388806" y="1048004"/>
                  </a:cubicBezTo>
                  <a:cubicBezTo>
                    <a:pt x="514251" y="1057720"/>
                    <a:pt x="638361" y="1030764"/>
                    <a:pt x="755709" y="984282"/>
                  </a:cubicBezTo>
                  <a:cubicBezTo>
                    <a:pt x="837339" y="951992"/>
                    <a:pt x="915444" y="911320"/>
                    <a:pt x="984214" y="856837"/>
                  </a:cubicBezTo>
                  <a:cubicBezTo>
                    <a:pt x="1053556" y="801878"/>
                    <a:pt x="1115659" y="735013"/>
                    <a:pt x="1144806" y="651859"/>
                  </a:cubicBezTo>
                  <a:cubicBezTo>
                    <a:pt x="1169285" y="581946"/>
                    <a:pt x="1165951" y="506984"/>
                    <a:pt x="1144806" y="435737"/>
                  </a:cubicBezTo>
                  <a:cubicBezTo>
                    <a:pt x="1104801" y="300673"/>
                    <a:pt x="1011837" y="187801"/>
                    <a:pt x="894203" y="110173"/>
                  </a:cubicBezTo>
                  <a:cubicBezTo>
                    <a:pt x="818860" y="60547"/>
                    <a:pt x="733897" y="28258"/>
                    <a:pt x="645219" y="11494"/>
                  </a:cubicBezTo>
                  <a:cubicBezTo>
                    <a:pt x="587117" y="540"/>
                    <a:pt x="527776" y="-3365"/>
                    <a:pt x="469102" y="3207"/>
                  </a:cubicBezTo>
                  <a:cubicBezTo>
                    <a:pt x="402522" y="10636"/>
                    <a:pt x="337943" y="31782"/>
                    <a:pt x="279459" y="64453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7B9352D-F916-42DA-A39C-C6F0C72BB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50030" y="1304029"/>
              <a:ext cx="846327" cy="774726"/>
            </a:xfrm>
            <a:custGeom>
              <a:avLst/>
              <a:gdLst>
                <a:gd name="connsiteX0" fmla="*/ 223506 w 846327"/>
                <a:gd name="connsiteY0" fmla="*/ 47187 h 774726"/>
                <a:gd name="connsiteX1" fmla="*/ 29100 w 846327"/>
                <a:gd name="connsiteY1" fmla="*/ 283216 h 774726"/>
                <a:gd name="connsiteX2" fmla="*/ 29100 w 846327"/>
                <a:gd name="connsiteY2" fmla="*/ 589064 h 774726"/>
                <a:gd name="connsiteX3" fmla="*/ 155402 w 846327"/>
                <a:gd name="connsiteY3" fmla="*/ 735368 h 774726"/>
                <a:gd name="connsiteX4" fmla="*/ 402957 w 846327"/>
                <a:gd name="connsiteY4" fmla="*/ 770325 h 774726"/>
                <a:gd name="connsiteX5" fmla="*/ 638891 w 846327"/>
                <a:gd name="connsiteY5" fmla="*/ 698887 h 774726"/>
                <a:gd name="connsiteX6" fmla="*/ 818342 w 846327"/>
                <a:gd name="connsiteY6" fmla="*/ 519341 h 774726"/>
                <a:gd name="connsiteX7" fmla="*/ 844917 w 846327"/>
                <a:gd name="connsiteY7" fmla="*/ 356463 h 774726"/>
                <a:gd name="connsiteX8" fmla="*/ 675467 w 846327"/>
                <a:gd name="connsiteY8" fmla="*/ 70523 h 774726"/>
                <a:gd name="connsiteX9" fmla="*/ 343140 w 846327"/>
                <a:gd name="connsiteY9" fmla="*/ 7372 h 774726"/>
                <a:gd name="connsiteX10" fmla="*/ 223506 w 846327"/>
                <a:gd name="connsiteY10" fmla="*/ 47187 h 774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46327" h="774726">
                  <a:moveTo>
                    <a:pt x="223506" y="47187"/>
                  </a:moveTo>
                  <a:cubicBezTo>
                    <a:pt x="131304" y="97288"/>
                    <a:pt x="65391" y="184537"/>
                    <a:pt x="29100" y="283216"/>
                  </a:cubicBezTo>
                  <a:cubicBezTo>
                    <a:pt x="-7380" y="382467"/>
                    <a:pt x="-11952" y="491909"/>
                    <a:pt x="29100" y="589064"/>
                  </a:cubicBezTo>
                  <a:cubicBezTo>
                    <a:pt x="54913" y="650214"/>
                    <a:pt x="97585" y="703078"/>
                    <a:pt x="155402" y="735368"/>
                  </a:cubicBezTo>
                  <a:cubicBezTo>
                    <a:pt x="229697" y="776802"/>
                    <a:pt x="317898" y="779659"/>
                    <a:pt x="402957" y="770325"/>
                  </a:cubicBezTo>
                  <a:cubicBezTo>
                    <a:pt x="485538" y="761181"/>
                    <a:pt x="566120" y="738987"/>
                    <a:pt x="638891" y="698887"/>
                  </a:cubicBezTo>
                  <a:cubicBezTo>
                    <a:pt x="714900" y="656977"/>
                    <a:pt x="781956" y="597827"/>
                    <a:pt x="818342" y="519341"/>
                  </a:cubicBezTo>
                  <a:cubicBezTo>
                    <a:pt x="841964" y="468477"/>
                    <a:pt x="849870" y="412280"/>
                    <a:pt x="844917" y="356463"/>
                  </a:cubicBezTo>
                  <a:cubicBezTo>
                    <a:pt x="834630" y="240449"/>
                    <a:pt x="771955" y="135293"/>
                    <a:pt x="675467" y="70523"/>
                  </a:cubicBezTo>
                  <a:cubicBezTo>
                    <a:pt x="578788" y="5658"/>
                    <a:pt x="458392" y="-11868"/>
                    <a:pt x="343140" y="7372"/>
                  </a:cubicBezTo>
                  <a:cubicBezTo>
                    <a:pt x="301325" y="14325"/>
                    <a:pt x="260748" y="26994"/>
                    <a:pt x="223506" y="47187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BECF786-5D3B-4D7B-941E-FE96E6478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6972" y="1445833"/>
              <a:ext cx="477596" cy="447528"/>
            </a:xfrm>
            <a:custGeom>
              <a:avLst/>
              <a:gdLst>
                <a:gd name="connsiteX0" fmla="*/ 88185 w 477596"/>
                <a:gd name="connsiteY0" fmla="*/ 75022 h 447528"/>
                <a:gd name="connsiteX1" fmla="*/ 79 w 477596"/>
                <a:gd name="connsiteY1" fmla="*/ 236280 h 447528"/>
                <a:gd name="connsiteX2" fmla="*/ 69897 w 477596"/>
                <a:gd name="connsiteY2" fmla="*/ 370964 h 447528"/>
                <a:gd name="connsiteX3" fmla="*/ 172958 w 477596"/>
                <a:gd name="connsiteY3" fmla="*/ 429162 h 447528"/>
                <a:gd name="connsiteX4" fmla="*/ 309165 w 477596"/>
                <a:gd name="connsiteY4" fmla="*/ 440782 h 447528"/>
                <a:gd name="connsiteX5" fmla="*/ 432990 w 477596"/>
                <a:gd name="connsiteY5" fmla="*/ 316957 h 447528"/>
                <a:gd name="connsiteX6" fmla="*/ 476996 w 477596"/>
                <a:gd name="connsiteY6" fmla="*/ 164843 h 447528"/>
                <a:gd name="connsiteX7" fmla="*/ 383937 w 477596"/>
                <a:gd name="connsiteY7" fmla="*/ 26826 h 447528"/>
                <a:gd name="connsiteX8" fmla="*/ 88185 w 477596"/>
                <a:gd name="connsiteY8" fmla="*/ 75022 h 447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7596" h="447528">
                  <a:moveTo>
                    <a:pt x="88185" y="75022"/>
                  </a:moveTo>
                  <a:cubicBezTo>
                    <a:pt x="37798" y="116361"/>
                    <a:pt x="-2016" y="171796"/>
                    <a:pt x="79" y="236280"/>
                  </a:cubicBezTo>
                  <a:cubicBezTo>
                    <a:pt x="1794" y="288763"/>
                    <a:pt x="30178" y="336103"/>
                    <a:pt x="69897" y="370964"/>
                  </a:cubicBezTo>
                  <a:cubicBezTo>
                    <a:pt x="99806" y="397253"/>
                    <a:pt x="135429" y="415636"/>
                    <a:pt x="172958" y="429162"/>
                  </a:cubicBezTo>
                  <a:cubicBezTo>
                    <a:pt x="217249" y="445068"/>
                    <a:pt x="264588" y="454784"/>
                    <a:pt x="309165" y="440782"/>
                  </a:cubicBezTo>
                  <a:cubicBezTo>
                    <a:pt x="366696" y="422780"/>
                    <a:pt x="403272" y="370297"/>
                    <a:pt x="432990" y="316957"/>
                  </a:cubicBezTo>
                  <a:cubicBezTo>
                    <a:pt x="459375" y="269618"/>
                    <a:pt x="481568" y="218469"/>
                    <a:pt x="476996" y="164843"/>
                  </a:cubicBezTo>
                  <a:cubicBezTo>
                    <a:pt x="472043" y="106169"/>
                    <a:pt x="435276" y="55972"/>
                    <a:pt x="383937" y="26826"/>
                  </a:cubicBezTo>
                  <a:cubicBezTo>
                    <a:pt x="289734" y="-26705"/>
                    <a:pt x="173244" y="5299"/>
                    <a:pt x="88185" y="75022"/>
                  </a:cubicBezTo>
                  <a:close/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F19012F-4A59-4866-B2D1-60B1A89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4816" y="1004887"/>
              <a:ext cx="2861881" cy="1271168"/>
            </a:xfrm>
            <a:custGeom>
              <a:avLst/>
              <a:gdLst>
                <a:gd name="connsiteX0" fmla="*/ 0 w 2861881"/>
                <a:gd name="connsiteY0" fmla="*/ 0 h 1271168"/>
                <a:gd name="connsiteX1" fmla="*/ 176879 w 2861881"/>
                <a:gd name="connsiteY1" fmla="*/ 115157 h 1271168"/>
                <a:gd name="connsiteX2" fmla="*/ 400812 w 2861881"/>
                <a:gd name="connsiteY2" fmla="*/ 277178 h 1271168"/>
                <a:gd name="connsiteX3" fmla="*/ 652367 w 2861881"/>
                <a:gd name="connsiteY3" fmla="*/ 421958 h 1271168"/>
                <a:gd name="connsiteX4" fmla="*/ 1110615 w 2861881"/>
                <a:gd name="connsiteY4" fmla="*/ 690848 h 1271168"/>
                <a:gd name="connsiteX5" fmla="*/ 1410843 w 2861881"/>
                <a:gd name="connsiteY5" fmla="*/ 830580 h 1271168"/>
                <a:gd name="connsiteX6" fmla="*/ 1585341 w 2861881"/>
                <a:gd name="connsiteY6" fmla="*/ 917067 h 1271168"/>
                <a:gd name="connsiteX7" fmla="*/ 1896047 w 2861881"/>
                <a:gd name="connsiteY7" fmla="*/ 1114901 h 1271168"/>
                <a:gd name="connsiteX8" fmla="*/ 2042255 w 2861881"/>
                <a:gd name="connsiteY8" fmla="*/ 1204627 h 1271168"/>
                <a:gd name="connsiteX9" fmla="*/ 2276570 w 2861881"/>
                <a:gd name="connsiteY9" fmla="*/ 1271111 h 1271168"/>
                <a:gd name="connsiteX10" fmla="*/ 2568988 w 2861881"/>
                <a:gd name="connsiteY10" fmla="*/ 1128141 h 1271168"/>
                <a:gd name="connsiteX11" fmla="*/ 2726817 w 2861881"/>
                <a:gd name="connsiteY11" fmla="*/ 882110 h 1271168"/>
                <a:gd name="connsiteX12" fmla="*/ 2861882 w 2861881"/>
                <a:gd name="connsiteY12" fmla="*/ 574929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61881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7" y="509492"/>
                    <a:pt x="953167" y="609695"/>
                    <a:pt x="1110615" y="690848"/>
                  </a:cubicBezTo>
                  <a:cubicBezTo>
                    <a:pt x="1208723" y="741426"/>
                    <a:pt x="1310449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7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2" y="57492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A9DE6B4-5329-41C6-9FB0-2E88732A1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85128" y="1004887"/>
              <a:ext cx="2636234" cy="919096"/>
            </a:xfrm>
            <a:custGeom>
              <a:avLst/>
              <a:gdLst>
                <a:gd name="connsiteX0" fmla="*/ 0 w 2636234"/>
                <a:gd name="connsiteY0" fmla="*/ 0 h 919096"/>
                <a:gd name="connsiteX1" fmla="*/ 417862 w 2636234"/>
                <a:gd name="connsiteY1" fmla="*/ 274415 h 919096"/>
                <a:gd name="connsiteX2" fmla="*/ 980218 w 2636234"/>
                <a:gd name="connsiteY2" fmla="*/ 607981 h 919096"/>
                <a:gd name="connsiteX3" fmla="*/ 1473137 w 2636234"/>
                <a:gd name="connsiteY3" fmla="*/ 792290 h 919096"/>
                <a:gd name="connsiteX4" fmla="*/ 1827276 w 2636234"/>
                <a:gd name="connsiteY4" fmla="*/ 914400 h 919096"/>
                <a:gd name="connsiteX5" fmla="*/ 2119218 w 2636234"/>
                <a:gd name="connsiteY5" fmla="*/ 847344 h 919096"/>
                <a:gd name="connsiteX6" fmla="*/ 2269998 w 2636234"/>
                <a:gd name="connsiteY6" fmla="*/ 610362 h 919096"/>
                <a:gd name="connsiteX7" fmla="*/ 2413540 w 2636234"/>
                <a:gd name="connsiteY7" fmla="*/ 361379 h 919096"/>
                <a:gd name="connsiteX8" fmla="*/ 2636235 w 2636234"/>
                <a:gd name="connsiteY8" fmla="*/ 66961 h 919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36234" h="919096">
                  <a:moveTo>
                    <a:pt x="0" y="0"/>
                  </a:moveTo>
                  <a:cubicBezTo>
                    <a:pt x="0" y="0"/>
                    <a:pt x="243745" y="162020"/>
                    <a:pt x="417862" y="274415"/>
                  </a:cubicBezTo>
                  <a:cubicBezTo>
                    <a:pt x="601409" y="392906"/>
                    <a:pt x="781145" y="518732"/>
                    <a:pt x="980218" y="607981"/>
                  </a:cubicBezTo>
                  <a:cubicBezTo>
                    <a:pt x="1140333" y="679799"/>
                    <a:pt x="1310545" y="726091"/>
                    <a:pt x="1473137" y="792290"/>
                  </a:cubicBezTo>
                  <a:cubicBezTo>
                    <a:pt x="1589532" y="839724"/>
                    <a:pt x="1702975" y="897922"/>
                    <a:pt x="1827276" y="914400"/>
                  </a:cubicBezTo>
                  <a:cubicBezTo>
                    <a:pt x="1930813" y="928116"/>
                    <a:pt x="2039208" y="913543"/>
                    <a:pt x="2119218" y="847344"/>
                  </a:cubicBezTo>
                  <a:cubicBezTo>
                    <a:pt x="2192084" y="786956"/>
                    <a:pt x="2228184" y="696087"/>
                    <a:pt x="2269998" y="610362"/>
                  </a:cubicBezTo>
                  <a:cubicBezTo>
                    <a:pt x="2312003" y="524161"/>
                    <a:pt x="2362867" y="442722"/>
                    <a:pt x="2413540" y="361379"/>
                  </a:cubicBezTo>
                  <a:cubicBezTo>
                    <a:pt x="2485835" y="245459"/>
                    <a:pt x="2514886" y="126873"/>
                    <a:pt x="2636235" y="6696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B645CC-35E5-4026-A374-3213D0173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7625" y="1004887"/>
              <a:ext cx="2292381" cy="625711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2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2" y="606171"/>
                  </a:cubicBezTo>
                  <a:cubicBezTo>
                    <a:pt x="1391602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1" y="109347"/>
                    <a:pt x="2292382" y="0"/>
                    <a:pt x="22923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17ABE3A-3743-4935-8680-30474904B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6" y="1004887"/>
              <a:ext cx="1865852" cy="421548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5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5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4" y="246412"/>
                    <a:pt x="283178" y="186881"/>
                  </a:cubicBezTo>
                  <a:cubicBezTo>
                    <a:pt x="176117" y="122777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35BA021-8EE3-4AAC-886D-84BD02C5D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98062" y="1004887"/>
              <a:ext cx="1358265" cy="286935"/>
            </a:xfrm>
            <a:custGeom>
              <a:avLst/>
              <a:gdLst>
                <a:gd name="connsiteX0" fmla="*/ 0 w 1358265"/>
                <a:gd name="connsiteY0" fmla="*/ 11621 h 286935"/>
                <a:gd name="connsiteX1" fmla="*/ 200978 w 1358265"/>
                <a:gd name="connsiteY1" fmla="*/ 163830 h 286935"/>
                <a:gd name="connsiteX2" fmla="*/ 499586 w 1358265"/>
                <a:gd name="connsiteY2" fmla="*/ 258604 h 286935"/>
                <a:gd name="connsiteX3" fmla="*/ 780955 w 1358265"/>
                <a:gd name="connsiteY3" fmla="*/ 284417 h 286935"/>
                <a:gd name="connsiteX4" fmla="*/ 1027843 w 1358265"/>
                <a:gd name="connsiteY4" fmla="*/ 215456 h 286935"/>
                <a:gd name="connsiteX5" fmla="*/ 1358265 w 1358265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5" h="286935">
                  <a:moveTo>
                    <a:pt x="0" y="11621"/>
                  </a:moveTo>
                  <a:cubicBezTo>
                    <a:pt x="0" y="11621"/>
                    <a:pt x="89249" y="104299"/>
                    <a:pt x="200978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3" y="293180"/>
                    <a:pt x="780955" y="284417"/>
                  </a:cubicBezTo>
                  <a:cubicBezTo>
                    <a:pt x="866585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74FDD7A-185B-4C48-925E-B353DDF0A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84276" y="1004887"/>
              <a:ext cx="890968" cy="167300"/>
            </a:xfrm>
            <a:custGeom>
              <a:avLst/>
              <a:gdLst>
                <a:gd name="connsiteX0" fmla="*/ 890968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8" y="0"/>
                  </a:moveTo>
                  <a:cubicBezTo>
                    <a:pt x="890968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ECAF353-692D-4440-A095-A282E677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5548" y="2182176"/>
              <a:ext cx="1677721" cy="3076193"/>
            </a:xfrm>
            <a:custGeom>
              <a:avLst/>
              <a:gdLst>
                <a:gd name="connsiteX0" fmla="*/ 1665434 w 1677721"/>
                <a:gd name="connsiteY0" fmla="*/ 3076194 h 3076193"/>
                <a:gd name="connsiteX1" fmla="*/ 1068693 w 1677721"/>
                <a:gd name="connsiteY1" fmla="*/ 3054382 h 3076193"/>
                <a:gd name="connsiteX2" fmla="*/ 852952 w 1677721"/>
                <a:gd name="connsiteY2" fmla="*/ 3054382 h 3076193"/>
                <a:gd name="connsiteX3" fmla="*/ 519481 w 1677721"/>
                <a:gd name="connsiteY3" fmla="*/ 3002471 h 3076193"/>
                <a:gd name="connsiteX4" fmla="*/ 400610 w 1677721"/>
                <a:gd name="connsiteY4" fmla="*/ 2945892 h 3076193"/>
                <a:gd name="connsiteX5" fmla="*/ 184868 w 1677721"/>
                <a:gd name="connsiteY5" fmla="*/ 2706910 h 3076193"/>
                <a:gd name="connsiteX6" fmla="*/ 59138 w 1677721"/>
                <a:gd name="connsiteY6" fmla="*/ 2451830 h 3076193"/>
                <a:gd name="connsiteX7" fmla="*/ 274 w 1677721"/>
                <a:gd name="connsiteY7" fmla="*/ 2128552 h 3076193"/>
                <a:gd name="connsiteX8" fmla="*/ 172200 w 1677721"/>
                <a:gd name="connsiteY8" fmla="*/ 1672590 h 3076193"/>
                <a:gd name="connsiteX9" fmla="*/ 446806 w 1677721"/>
                <a:gd name="connsiteY9" fmla="*/ 1445133 h 3076193"/>
                <a:gd name="connsiteX10" fmla="*/ 633686 w 1677721"/>
                <a:gd name="connsiteY10" fmla="*/ 1381601 h 3076193"/>
                <a:gd name="connsiteX11" fmla="*/ 840188 w 1677721"/>
                <a:gd name="connsiteY11" fmla="*/ 1260348 h 3076193"/>
                <a:gd name="connsiteX12" fmla="*/ 904768 w 1677721"/>
                <a:gd name="connsiteY12" fmla="*/ 1108615 h 3076193"/>
                <a:gd name="connsiteX13" fmla="*/ 926294 w 1677721"/>
                <a:gd name="connsiteY13" fmla="*/ 955453 h 3076193"/>
                <a:gd name="connsiteX14" fmla="*/ 912959 w 1677721"/>
                <a:gd name="connsiteY14" fmla="*/ 763905 h 3076193"/>
                <a:gd name="connsiteX15" fmla="*/ 949535 w 1677721"/>
                <a:gd name="connsiteY15" fmla="*/ 651320 h 3076193"/>
                <a:gd name="connsiteX16" fmla="*/ 1089934 w 1677721"/>
                <a:gd name="connsiteY16" fmla="*/ 510826 h 3076193"/>
                <a:gd name="connsiteX17" fmla="*/ 1324535 w 1677721"/>
                <a:gd name="connsiteY17" fmla="*/ 323278 h 3076193"/>
                <a:gd name="connsiteX18" fmla="*/ 1677721 w 1677721"/>
                <a:gd name="connsiteY18" fmla="*/ 0 h 3076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77721" h="3076193">
                  <a:moveTo>
                    <a:pt x="1665434" y="3076194"/>
                  </a:moveTo>
                  <a:cubicBezTo>
                    <a:pt x="1494651" y="3069431"/>
                    <a:pt x="1239571" y="3053620"/>
                    <a:pt x="1068693" y="3054382"/>
                  </a:cubicBezTo>
                  <a:cubicBezTo>
                    <a:pt x="996779" y="3054668"/>
                    <a:pt x="924866" y="3056573"/>
                    <a:pt x="852952" y="3054382"/>
                  </a:cubicBezTo>
                  <a:cubicBezTo>
                    <a:pt x="739890" y="3050953"/>
                    <a:pt x="626638" y="3038380"/>
                    <a:pt x="519481" y="3002471"/>
                  </a:cubicBezTo>
                  <a:cubicBezTo>
                    <a:pt x="477667" y="2988469"/>
                    <a:pt x="437567" y="2969990"/>
                    <a:pt x="400610" y="2945892"/>
                  </a:cubicBezTo>
                  <a:cubicBezTo>
                    <a:pt x="309836" y="2886837"/>
                    <a:pt x="242876" y="2798731"/>
                    <a:pt x="184868" y="2706910"/>
                  </a:cubicBezTo>
                  <a:cubicBezTo>
                    <a:pt x="134005" y="2626519"/>
                    <a:pt x="91618" y="2541175"/>
                    <a:pt x="59138" y="2451830"/>
                  </a:cubicBezTo>
                  <a:cubicBezTo>
                    <a:pt x="21324" y="2347913"/>
                    <a:pt x="-2870" y="2238947"/>
                    <a:pt x="274" y="2128552"/>
                  </a:cubicBezTo>
                  <a:cubicBezTo>
                    <a:pt x="4941" y="1962531"/>
                    <a:pt x="71044" y="1804797"/>
                    <a:pt x="172200" y="1672590"/>
                  </a:cubicBezTo>
                  <a:cubicBezTo>
                    <a:pt x="245638" y="1576578"/>
                    <a:pt x="336220" y="1493615"/>
                    <a:pt x="446806" y="1445133"/>
                  </a:cubicBezTo>
                  <a:cubicBezTo>
                    <a:pt x="507099" y="1418749"/>
                    <a:pt x="571012" y="1401890"/>
                    <a:pt x="633686" y="1381601"/>
                  </a:cubicBezTo>
                  <a:cubicBezTo>
                    <a:pt x="711696" y="1356455"/>
                    <a:pt x="789992" y="1324356"/>
                    <a:pt x="840188" y="1260348"/>
                  </a:cubicBezTo>
                  <a:cubicBezTo>
                    <a:pt x="874478" y="1216724"/>
                    <a:pt x="891528" y="1162812"/>
                    <a:pt x="904768" y="1108615"/>
                  </a:cubicBezTo>
                  <a:cubicBezTo>
                    <a:pt x="917055" y="1058323"/>
                    <a:pt x="927152" y="1007174"/>
                    <a:pt x="926294" y="955453"/>
                  </a:cubicBezTo>
                  <a:cubicBezTo>
                    <a:pt x="925246" y="891159"/>
                    <a:pt x="907720" y="827913"/>
                    <a:pt x="912959" y="763905"/>
                  </a:cubicBezTo>
                  <a:cubicBezTo>
                    <a:pt x="916198" y="724090"/>
                    <a:pt x="928961" y="685610"/>
                    <a:pt x="949535" y="651320"/>
                  </a:cubicBezTo>
                  <a:cubicBezTo>
                    <a:pt x="983825" y="594170"/>
                    <a:pt x="1037737" y="552640"/>
                    <a:pt x="1089934" y="510826"/>
                  </a:cubicBezTo>
                  <a:cubicBezTo>
                    <a:pt x="1168039" y="448247"/>
                    <a:pt x="1245477" y="384619"/>
                    <a:pt x="1324535" y="323278"/>
                  </a:cubicBezTo>
                  <a:cubicBezTo>
                    <a:pt x="1423785" y="246221"/>
                    <a:pt x="1594854" y="94202"/>
                    <a:pt x="167772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8A28F31-C1FD-4B00-8A52-48952AB4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40193" y="2492025"/>
              <a:ext cx="1468691" cy="2607257"/>
            </a:xfrm>
            <a:custGeom>
              <a:avLst/>
              <a:gdLst>
                <a:gd name="connsiteX0" fmla="*/ 1450689 w 1468691"/>
                <a:gd name="connsiteY0" fmla="*/ 2568321 h 2607257"/>
                <a:gd name="connsiteX1" fmla="*/ 1210183 w 1468691"/>
                <a:gd name="connsiteY1" fmla="*/ 2590609 h 2607257"/>
                <a:gd name="connsiteX2" fmla="*/ 905573 w 1468691"/>
                <a:gd name="connsiteY2" fmla="*/ 2606802 h 2607257"/>
                <a:gd name="connsiteX3" fmla="*/ 558292 w 1468691"/>
                <a:gd name="connsiteY3" fmla="*/ 2587181 h 2607257"/>
                <a:gd name="connsiteX4" fmla="*/ 467138 w 1468691"/>
                <a:gd name="connsiteY4" fmla="*/ 2568702 h 2607257"/>
                <a:gd name="connsiteX5" fmla="*/ 206343 w 1468691"/>
                <a:gd name="connsiteY5" fmla="*/ 2407063 h 2607257"/>
                <a:gd name="connsiteX6" fmla="*/ 78613 w 1468691"/>
                <a:gd name="connsiteY6" fmla="*/ 2211896 h 2607257"/>
                <a:gd name="connsiteX7" fmla="*/ 2032 w 1468691"/>
                <a:gd name="connsiteY7" fmla="*/ 1936623 h 2607257"/>
                <a:gd name="connsiteX8" fmla="*/ 21177 w 1468691"/>
                <a:gd name="connsiteY8" fmla="*/ 1749933 h 2607257"/>
                <a:gd name="connsiteX9" fmla="*/ 116903 w 1468691"/>
                <a:gd name="connsiteY9" fmla="*/ 1594295 h 2607257"/>
                <a:gd name="connsiteX10" fmla="*/ 241300 w 1468691"/>
                <a:gd name="connsiteY10" fmla="*/ 1512951 h 2607257"/>
                <a:gd name="connsiteX11" fmla="*/ 475805 w 1468691"/>
                <a:gd name="connsiteY11" fmla="*/ 1500949 h 2607257"/>
                <a:gd name="connsiteX12" fmla="*/ 664781 w 1468691"/>
                <a:gd name="connsiteY12" fmla="*/ 1541621 h 2607257"/>
                <a:gd name="connsiteX13" fmla="*/ 803560 w 1468691"/>
                <a:gd name="connsiteY13" fmla="*/ 1541621 h 2607257"/>
                <a:gd name="connsiteX14" fmla="*/ 942340 w 1468691"/>
                <a:gd name="connsiteY14" fmla="*/ 1429131 h 2607257"/>
                <a:gd name="connsiteX15" fmla="*/ 1018921 w 1468691"/>
                <a:gd name="connsiteY15" fmla="*/ 1163383 h 2607257"/>
                <a:gd name="connsiteX16" fmla="*/ 1061974 w 1468691"/>
                <a:gd name="connsiteY16" fmla="*/ 811530 h 2607257"/>
                <a:gd name="connsiteX17" fmla="*/ 1114647 w 1468691"/>
                <a:gd name="connsiteY17" fmla="*/ 574548 h 2607257"/>
                <a:gd name="connsiteX18" fmla="*/ 1243806 w 1468691"/>
                <a:gd name="connsiteY18" fmla="*/ 284893 h 2607257"/>
                <a:gd name="connsiteX19" fmla="*/ 1468691 w 1468691"/>
                <a:gd name="connsiteY19" fmla="*/ 0 h 2607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8691" h="2607257">
                  <a:moveTo>
                    <a:pt x="1450689" y="2568321"/>
                  </a:moveTo>
                  <a:cubicBezTo>
                    <a:pt x="1398682" y="2574989"/>
                    <a:pt x="1262570" y="2587752"/>
                    <a:pt x="1210183" y="2590609"/>
                  </a:cubicBezTo>
                  <a:cubicBezTo>
                    <a:pt x="1108646" y="2596134"/>
                    <a:pt x="1007205" y="2604707"/>
                    <a:pt x="905573" y="2606802"/>
                  </a:cubicBezTo>
                  <a:cubicBezTo>
                    <a:pt x="789464" y="2609088"/>
                    <a:pt x="673354" y="2602802"/>
                    <a:pt x="558292" y="2587181"/>
                  </a:cubicBezTo>
                  <a:cubicBezTo>
                    <a:pt x="527526" y="2582990"/>
                    <a:pt x="497046" y="2577274"/>
                    <a:pt x="467138" y="2568702"/>
                  </a:cubicBezTo>
                  <a:cubicBezTo>
                    <a:pt x="367220" y="2540222"/>
                    <a:pt x="277876" y="2482501"/>
                    <a:pt x="206343" y="2407063"/>
                  </a:cubicBezTo>
                  <a:cubicBezTo>
                    <a:pt x="152527" y="2350294"/>
                    <a:pt x="111379" y="2283047"/>
                    <a:pt x="78613" y="2211896"/>
                  </a:cubicBezTo>
                  <a:cubicBezTo>
                    <a:pt x="38513" y="2124742"/>
                    <a:pt x="9938" y="2032159"/>
                    <a:pt x="2032" y="1936623"/>
                  </a:cubicBezTo>
                  <a:cubicBezTo>
                    <a:pt x="-3207" y="1873567"/>
                    <a:pt x="1174" y="1809845"/>
                    <a:pt x="21177" y="1749933"/>
                  </a:cubicBezTo>
                  <a:cubicBezTo>
                    <a:pt x="40608" y="1691449"/>
                    <a:pt x="73469" y="1638109"/>
                    <a:pt x="116903" y="1594295"/>
                  </a:cubicBezTo>
                  <a:cubicBezTo>
                    <a:pt x="152241" y="1558576"/>
                    <a:pt x="194151" y="1530001"/>
                    <a:pt x="241300" y="1512951"/>
                  </a:cubicBezTo>
                  <a:cubicBezTo>
                    <a:pt x="315881" y="1485900"/>
                    <a:pt x="397224" y="1487519"/>
                    <a:pt x="475805" y="1500949"/>
                  </a:cubicBezTo>
                  <a:cubicBezTo>
                    <a:pt x="539337" y="1511808"/>
                    <a:pt x="601440" y="1529810"/>
                    <a:pt x="664781" y="1541621"/>
                  </a:cubicBezTo>
                  <a:cubicBezTo>
                    <a:pt x="710977" y="1550194"/>
                    <a:pt x="758412" y="1554194"/>
                    <a:pt x="803560" y="1541621"/>
                  </a:cubicBezTo>
                  <a:cubicBezTo>
                    <a:pt x="862711" y="1525143"/>
                    <a:pt x="909288" y="1481233"/>
                    <a:pt x="942340" y="1429131"/>
                  </a:cubicBezTo>
                  <a:cubicBezTo>
                    <a:pt x="992156" y="1350455"/>
                    <a:pt x="1006919" y="1256157"/>
                    <a:pt x="1018921" y="1163383"/>
                  </a:cubicBezTo>
                  <a:cubicBezTo>
                    <a:pt x="1034065" y="1046131"/>
                    <a:pt x="1043972" y="928306"/>
                    <a:pt x="1061974" y="811530"/>
                  </a:cubicBezTo>
                  <a:cubicBezTo>
                    <a:pt x="1074356" y="731425"/>
                    <a:pt x="1091120" y="652081"/>
                    <a:pt x="1114647" y="574548"/>
                  </a:cubicBezTo>
                  <a:cubicBezTo>
                    <a:pt x="1145413" y="472916"/>
                    <a:pt x="1187990" y="375094"/>
                    <a:pt x="1243806" y="284893"/>
                  </a:cubicBezTo>
                  <a:cubicBezTo>
                    <a:pt x="1307623" y="181832"/>
                    <a:pt x="1388396" y="90868"/>
                    <a:pt x="146869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E3F6DD-B482-497A-843E-010612C85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58181" y="2783204"/>
              <a:ext cx="1175182" cy="2095685"/>
            </a:xfrm>
            <a:custGeom>
              <a:avLst/>
              <a:gdLst>
                <a:gd name="connsiteX0" fmla="*/ 1175183 w 1175182"/>
                <a:gd name="connsiteY0" fmla="*/ 1950434 h 2095685"/>
                <a:gd name="connsiteX1" fmla="*/ 696075 w 1175182"/>
                <a:gd name="connsiteY1" fmla="*/ 2077307 h 2095685"/>
                <a:gd name="connsiteX2" fmla="*/ 349175 w 1175182"/>
                <a:gd name="connsiteY2" fmla="*/ 2089309 h 2095685"/>
                <a:gd name="connsiteX3" fmla="*/ 73997 w 1175182"/>
                <a:gd name="connsiteY3" fmla="*/ 1987582 h 2095685"/>
                <a:gd name="connsiteX4" fmla="*/ 2179 w 1175182"/>
                <a:gd name="connsiteY4" fmla="*/ 1818037 h 2095685"/>
                <a:gd name="connsiteX5" fmla="*/ 18086 w 1175182"/>
                <a:gd name="connsiteY5" fmla="*/ 1694402 h 2095685"/>
                <a:gd name="connsiteX6" fmla="*/ 161627 w 1175182"/>
                <a:gd name="connsiteY6" fmla="*/ 1594676 h 2095685"/>
                <a:gd name="connsiteX7" fmla="*/ 384893 w 1175182"/>
                <a:gd name="connsiteY7" fmla="*/ 1664494 h 2095685"/>
                <a:gd name="connsiteX8" fmla="*/ 648069 w 1175182"/>
                <a:gd name="connsiteY8" fmla="*/ 1684401 h 2095685"/>
                <a:gd name="connsiteX9" fmla="*/ 831520 w 1175182"/>
                <a:gd name="connsiteY9" fmla="*/ 1550765 h 2095685"/>
                <a:gd name="connsiteX10" fmla="*/ 909245 w 1175182"/>
                <a:gd name="connsiteY10" fmla="*/ 1315402 h 2095685"/>
                <a:gd name="connsiteX11" fmla="*/ 975062 w 1175182"/>
                <a:gd name="connsiteY11" fmla="*/ 876586 h 2095685"/>
                <a:gd name="connsiteX12" fmla="*/ 989064 w 1175182"/>
                <a:gd name="connsiteY12" fmla="*/ 591312 h 2095685"/>
                <a:gd name="connsiteX13" fmla="*/ 1158514 w 1175182"/>
                <a:gd name="connsiteY13" fmla="*/ 0 h 2095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75182" h="2095685">
                  <a:moveTo>
                    <a:pt x="1175183" y="1950434"/>
                  </a:moveTo>
                  <a:cubicBezTo>
                    <a:pt x="1097554" y="1973485"/>
                    <a:pt x="775799" y="2063115"/>
                    <a:pt x="696075" y="2077307"/>
                  </a:cubicBezTo>
                  <a:cubicBezTo>
                    <a:pt x="581489" y="2097786"/>
                    <a:pt x="465094" y="2100167"/>
                    <a:pt x="349175" y="2089309"/>
                  </a:cubicBezTo>
                  <a:cubicBezTo>
                    <a:pt x="247638" y="2079784"/>
                    <a:pt x="142292" y="2061401"/>
                    <a:pt x="73997" y="1987582"/>
                  </a:cubicBezTo>
                  <a:cubicBezTo>
                    <a:pt x="31420" y="1941481"/>
                    <a:pt x="9513" y="1880616"/>
                    <a:pt x="2179" y="1818037"/>
                  </a:cubicBezTo>
                  <a:cubicBezTo>
                    <a:pt x="-2774" y="1775746"/>
                    <a:pt x="-12" y="1732693"/>
                    <a:pt x="18086" y="1694402"/>
                  </a:cubicBezTo>
                  <a:cubicBezTo>
                    <a:pt x="44755" y="1638110"/>
                    <a:pt x="99810" y="1600295"/>
                    <a:pt x="161627" y="1594676"/>
                  </a:cubicBezTo>
                  <a:cubicBezTo>
                    <a:pt x="240304" y="1587532"/>
                    <a:pt x="310312" y="1635633"/>
                    <a:pt x="384893" y="1664494"/>
                  </a:cubicBezTo>
                  <a:cubicBezTo>
                    <a:pt x="468904" y="1696974"/>
                    <a:pt x="561392" y="1708594"/>
                    <a:pt x="648069" y="1684401"/>
                  </a:cubicBezTo>
                  <a:cubicBezTo>
                    <a:pt x="723602" y="1663351"/>
                    <a:pt x="788563" y="1616488"/>
                    <a:pt x="831520" y="1550765"/>
                  </a:cubicBezTo>
                  <a:cubicBezTo>
                    <a:pt x="877050" y="1480947"/>
                    <a:pt x="893052" y="1397508"/>
                    <a:pt x="909245" y="1315402"/>
                  </a:cubicBezTo>
                  <a:cubicBezTo>
                    <a:pt x="938010" y="1170051"/>
                    <a:pt x="963156" y="1024128"/>
                    <a:pt x="975062" y="876586"/>
                  </a:cubicBezTo>
                  <a:cubicBezTo>
                    <a:pt x="982682" y="781717"/>
                    <a:pt x="981539" y="686276"/>
                    <a:pt x="989064" y="591312"/>
                  </a:cubicBezTo>
                  <a:cubicBezTo>
                    <a:pt x="998970" y="465296"/>
                    <a:pt x="981730" y="160211"/>
                    <a:pt x="11585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A5761FD8-9CFD-4F5A-AB69-F179306BC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853A7FDC-72AB-4F06-8A0A-EE5BE087D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4F1A41BD-2192-490D-9C88-AB9D24292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C2F4F134-CBCA-4B59-8D8A-AEF12063F7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6399BC90-16E2-4AAD-9BB1-6FECCA22B7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393E4470-E7B4-49CF-9EEF-4F40E31F3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E25ED4C5-C452-433A-9E42-979F52F8B8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40B2D17D-9313-4262-BB14-4030DE291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33B17B98-027F-4155-A5F5-FED5D0F73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EB1739-4A5E-4811-8CCC-6E261D292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005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HRM strategy &amp; Workforce Solution for </a:t>
            </a:r>
            <a:r>
              <a:rPr lang="en-GB" err="1">
                <a:solidFill>
                  <a:srgbClr val="FFFFFF"/>
                </a:solidFill>
                <a:latin typeface="Arial"/>
                <a:cs typeface="Arial"/>
              </a:rPr>
              <a:t>Healthconnect</a:t>
            </a:r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 UK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193" y="4074515"/>
            <a:ext cx="7583133" cy="127912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GB" sz="2200">
                <a:solidFill>
                  <a:srgbClr val="FFFFFF"/>
                </a:solidFill>
              </a:rPr>
              <a:t>STUDENT NAME &amp; ID :</a:t>
            </a:r>
          </a:p>
          <a:p>
            <a:pPr algn="l"/>
            <a:r>
              <a:rPr lang="en-GB" sz="2200">
                <a:solidFill>
                  <a:srgbClr val="FFFFFF"/>
                </a:solidFill>
              </a:rPr>
              <a:t>ROSAURA DUMITRU/2510325</a:t>
            </a:r>
          </a:p>
          <a:p>
            <a:pPr algn="l"/>
            <a:r>
              <a:rPr lang="en-GB" sz="2200">
                <a:solidFill>
                  <a:srgbClr val="FFFFFF"/>
                </a:solidFill>
              </a:rPr>
              <a:t>MODULE CODE : LCLM5002</a:t>
            </a: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361195DA-BFB4-4917-BAFD-7D3D669EF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37795" y="4013703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BA6C567-3C4A-4D67-9D01-9CC2623D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9180C785-A181-4425-9C06-6670254CB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Top Left">
            <a:extLst>
              <a:ext uri="{FF2B5EF4-FFF2-40B4-BE49-F238E27FC236}">
                <a16:creationId xmlns:a16="http://schemas.microsoft.com/office/drawing/2014/main" id="{D6CB783F-4879-4A56-B28A-1E2C9A95D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03B7790-AC1F-4C9E-82A5-0D3ED9135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4F41532-E3DD-4685-AF21-DC5A504FC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5153570-165D-4616-83D8-9A81A8594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8D218DB-9E8A-400D-A93E-5F3A437B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FD9BE2F-E553-4E8C-A576-FF0883CD7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DB66DC4-9D1C-4972-9B69-92E0B38ED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58D61B9-00C6-41E7-8666-EE5685A62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0701468-47AF-4411-BA59-AE2B83A64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23B80A-4050-C41A-AB55-E7EE68888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41024"/>
            <a:ext cx="3812079" cy="5396722"/>
          </a:xfrm>
        </p:spPr>
        <p:txBody>
          <a:bodyPr>
            <a:normAutofit/>
          </a:bodyPr>
          <a:lstStyle/>
          <a:p>
            <a:r>
              <a:rPr lang="en-GB" sz="3700">
                <a:cs typeface="Posterama"/>
              </a:rPr>
              <a:t>ORGANISATION OVERVIEW</a:t>
            </a:r>
            <a:br>
              <a:rPr lang="en-GB" sz="3700">
                <a:cs typeface="Posterama"/>
              </a:rPr>
            </a:br>
            <a:r>
              <a:rPr lang="en-GB" sz="3700">
                <a:cs typeface="Posterama"/>
              </a:rPr>
              <a:t> </a:t>
            </a:r>
            <a:endParaRPr lang="en-GB" sz="3700"/>
          </a:p>
        </p:txBody>
      </p:sp>
      <p:grpSp>
        <p:nvGrpSpPr>
          <p:cNvPr id="22" name="Bottom Right">
            <a:extLst>
              <a:ext uri="{FF2B5EF4-FFF2-40B4-BE49-F238E27FC236}">
                <a16:creationId xmlns:a16="http://schemas.microsoft.com/office/drawing/2014/main" id="{9028FA34-8D15-405C-A297-54A197D40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AED69D7-BD1D-491F-835F-95796C4DF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9" name="Graphic 157">
              <a:extLst>
                <a:ext uri="{FF2B5EF4-FFF2-40B4-BE49-F238E27FC236}">
                  <a16:creationId xmlns:a16="http://schemas.microsoft.com/office/drawing/2014/main" id="{9E8BC73D-4B2E-4536-8B48-265F656A8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3DD0BD99-2EC5-440C-A81F-C604BF411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4BDB05EC-0C9A-43B3-A6AB-3D4A0C9700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0EC4D5A-F9ED-429B-8EFF-D45EA716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D8E5202A-45FC-4ACF-A728-CEE4E4842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61AE8ADB-4E56-4A59-94AA-54D5CD6032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E4A7AC17-663B-456E-984D-5322ADFA3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B2E6C460-0C43-446E-A206-1C62381E81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67203C1-C538-43DB-ADAF-111F27A2B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FE49B-3F56-BE97-0CD3-059A5DCDD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788" y="716366"/>
            <a:ext cx="5970490" cy="53967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 b="1"/>
              <a:t>What </a:t>
            </a:r>
            <a:r>
              <a:rPr lang="en-GB" sz="1100" b="1" err="1"/>
              <a:t>Healthconnect</a:t>
            </a:r>
            <a:r>
              <a:rPr lang="en-GB" sz="1100" b="1"/>
              <a:t> UK does: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Arial Nova"/>
              </a:rPr>
              <a:t>Fast-growing Uk digital healthcare provider – virtual consultations, remote patient monitoring , digital health services.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>
                <a:latin typeface="Arial Nova"/>
              </a:rPr>
              <a:t>Current key challenges: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Difficulty attracting skilled healthcare &amp; tech professionals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High employee turnover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Wellbeing concerns &amp; burnout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Digital skills shortages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Low employee engagement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Managing multidisciplinary teams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>
                <a:latin typeface="Arial Nova"/>
              </a:rPr>
              <a:t>Leadership capability gaps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>
                <a:latin typeface="Arial Nova"/>
              </a:rPr>
              <a:t>Strategic role of HRM :</a:t>
            </a:r>
            <a:r>
              <a:rPr lang="en-GB" sz="1100">
                <a:latin typeface="Arial Nova"/>
              </a:rPr>
              <a:t> Align people strategy with business goals ; turn workforce challenges into competitive advantages </a:t>
            </a:r>
            <a:endParaRPr lang="en-GB" sz="1100" b="1"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100">
                <a:latin typeface="Arial Nova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100" b="1"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100" b="1">
              <a:latin typeface="Arial Nov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>
                <a:latin typeface="Arial Nova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1">
                <a:latin typeface="Arial Nova"/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4416809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D15B59-ED32-B180-A799-FF8ABA0E1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cs typeface="Posterama"/>
              </a:rPr>
              <a:t>Workforce planning &amp; skills Gab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F356E-D611-72F1-3005-F2CA2A40D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955401"/>
            <a:ext cx="3988112" cy="31576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100" b="1"/>
          </a:p>
          <a:p>
            <a:pPr marL="0" indent="0">
              <a:lnSpc>
                <a:spcPct val="100000"/>
              </a:lnSpc>
              <a:buNone/>
            </a:pPr>
            <a:endParaRPr lang="en-US" sz="1100" b="1"/>
          </a:p>
          <a:p>
            <a:pPr marL="0" indent="0">
              <a:lnSpc>
                <a:spcPct val="100000"/>
              </a:lnSpc>
              <a:buNone/>
            </a:pPr>
            <a:endParaRPr lang="en-US" sz="1100" b="1"/>
          </a:p>
          <a:p>
            <a:pPr marL="0" indent="0">
              <a:lnSpc>
                <a:spcPct val="100000"/>
              </a:lnSpc>
              <a:buNone/>
            </a:pPr>
            <a:endParaRPr lang="en-US" sz="1100" b="1"/>
          </a:p>
          <a:p>
            <a:pPr marL="0" indent="0">
              <a:lnSpc>
                <a:spcPct val="100000"/>
              </a:lnSpc>
              <a:buNone/>
            </a:pPr>
            <a:endParaRPr lang="en-US" sz="1100" b="1"/>
          </a:p>
          <a:p>
            <a:pPr marL="0" indent="0">
              <a:lnSpc>
                <a:spcPct val="100000"/>
              </a:lnSpc>
              <a:buNone/>
            </a:pPr>
            <a:r>
              <a:rPr lang="en-US" sz="1100" b="1">
                <a:latin typeface="Arial Nova"/>
              </a:rPr>
              <a:t>Why this matters: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>
                <a:latin typeface="Arial Nova"/>
                <a:ea typeface="+mj-lt"/>
                <a:cs typeface="+mj-lt"/>
              </a:rPr>
              <a:t>Without planning, recruitment is reactive – costly, slow, misaligned with future needs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100" b="1">
                <a:latin typeface="Arial Nova"/>
                <a:cs typeface="Posterama"/>
              </a:rPr>
              <a:t>Strategic Human resources management : </a:t>
            </a:r>
            <a:endParaRPr lang="en-US" sz="1100">
              <a:latin typeface="Arial Nova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100">
                <a:latin typeface="Arial Nova"/>
                <a:cs typeface="Posterama"/>
              </a:rPr>
              <a:t>HR practices must be integrated and aligned with organizational objectives (Boxall &amp; Purcell, 2023)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100" b="1">
              <a:latin typeface="Arial Nova"/>
              <a:cs typeface="Posteram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100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8E43CDD-A31E-BA88-04A4-6861D714C3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720267"/>
              </p:ext>
            </p:extLst>
          </p:nvPr>
        </p:nvGraphicFramePr>
        <p:xfrm>
          <a:off x="5602903" y="1613737"/>
          <a:ext cx="6387191" cy="3625275"/>
        </p:xfrm>
        <a:graphic>
          <a:graphicData uri="http://schemas.openxmlformats.org/drawingml/2006/table">
            <a:tbl>
              <a:tblPr firstRow="1"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3206282">
                  <a:extLst>
                    <a:ext uri="{9D8B030D-6E8A-4147-A177-3AD203B41FA5}">
                      <a16:colId xmlns:a16="http://schemas.microsoft.com/office/drawing/2014/main" val="1162611839"/>
                    </a:ext>
                  </a:extLst>
                </a:gridCol>
                <a:gridCol w="3180909">
                  <a:extLst>
                    <a:ext uri="{9D8B030D-6E8A-4147-A177-3AD203B41FA5}">
                      <a16:colId xmlns:a16="http://schemas.microsoft.com/office/drawing/2014/main" val="554525452"/>
                    </a:ext>
                  </a:extLst>
                </a:gridCol>
              </a:tblGrid>
              <a:tr h="657665">
                <a:tc>
                  <a:txBody>
                    <a:bodyPr/>
                    <a:lstStyle/>
                    <a:p>
                      <a:r>
                        <a:rPr lang="en-US" sz="1600" b="1" cap="all" spc="60">
                          <a:solidFill>
                            <a:schemeClr val="tx1"/>
                          </a:solidFill>
                        </a:rPr>
                        <a:t>GAP</a:t>
                      </a:r>
                    </a:p>
                  </a:txBody>
                  <a:tcPr marL="182684" marR="182684" marT="182684" marB="182684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cap="all" spc="60">
                          <a:solidFill>
                            <a:schemeClr val="tx1"/>
                          </a:solidFill>
                        </a:rPr>
                        <a:t>IMPACT</a:t>
                      </a:r>
                    </a:p>
                  </a:txBody>
                  <a:tcPr marL="182684" marR="182684" marT="182684" marB="182684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1232930"/>
                  </a:ext>
                </a:extLst>
              </a:tr>
              <a:tr h="880946">
                <a:tc>
                  <a:txBody>
                    <a:bodyPr/>
                    <a:lstStyle/>
                    <a:p>
                      <a:r>
                        <a:rPr lang="en-US" sz="2100" cap="none" spc="0">
                          <a:solidFill>
                            <a:schemeClr val="tx1"/>
                          </a:solidFill>
                        </a:rPr>
                        <a:t>Clinical staff with digital health literacy</a:t>
                      </a:r>
                    </a:p>
                  </a:txBody>
                  <a:tcPr marL="121790" marR="121790" marT="60895" marB="1217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cap="none" spc="0">
                          <a:solidFill>
                            <a:schemeClr val="tx1"/>
                          </a:solidFill>
                        </a:rPr>
                        <a:t>Inefficient adoption of new technologies  </a:t>
                      </a:r>
                    </a:p>
                  </a:txBody>
                  <a:tcPr marL="121790" marR="121790" marT="60895" marB="1217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864718"/>
                  </a:ext>
                </a:extLst>
              </a:tr>
              <a:tr h="880946">
                <a:tc>
                  <a:txBody>
                    <a:bodyPr/>
                    <a:lstStyle/>
                    <a:p>
                      <a:r>
                        <a:rPr lang="en-US" sz="2100" cap="none" spc="0">
                          <a:solidFill>
                            <a:schemeClr val="tx1"/>
                          </a:solidFill>
                        </a:rPr>
                        <a:t>Health informatics &amp; data specialists</a:t>
                      </a:r>
                    </a:p>
                  </a:txBody>
                  <a:tcPr marL="121790" marR="121790" marT="60895" marB="1217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cap="none" spc="0">
                          <a:solidFill>
                            <a:schemeClr val="tx1"/>
                          </a:solidFill>
                        </a:rPr>
                        <a:t>Limited ability to use patient data effectively </a:t>
                      </a:r>
                    </a:p>
                  </a:txBody>
                  <a:tcPr marL="121790" marR="121790" marT="60895" marB="1217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8483801"/>
                  </a:ext>
                </a:extLst>
              </a:tr>
              <a:tr h="1205718">
                <a:tc>
                  <a:txBody>
                    <a:bodyPr/>
                    <a:lstStyle/>
                    <a:p>
                      <a:r>
                        <a:rPr lang="en-US" sz="2100" cap="none" spc="0">
                          <a:solidFill>
                            <a:schemeClr val="tx1"/>
                          </a:solidFill>
                        </a:rPr>
                        <a:t>Leaders for remote/ multidisciplinary teams </a:t>
                      </a:r>
                    </a:p>
                  </a:txBody>
                  <a:tcPr marL="121790" marR="121790" marT="60895" marB="1217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cap="none" spc="0">
                          <a:solidFill>
                            <a:schemeClr val="tx1"/>
                          </a:solidFill>
                        </a:rPr>
                        <a:t>Inconsistent management, poor team cohesion </a:t>
                      </a:r>
                    </a:p>
                  </a:txBody>
                  <a:tcPr marL="121790" marR="121790" marT="60895" marB="1217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979927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7B2183E-5F65-5453-D257-FF5E838E26CA}"/>
              </a:ext>
            </a:extLst>
          </p:cNvPr>
          <p:cNvSpPr txBox="1"/>
          <p:nvPr/>
        </p:nvSpPr>
        <p:spPr>
          <a:xfrm>
            <a:off x="6094971" y="941593"/>
            <a:ext cx="51914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What is strategic workforce planning ?</a:t>
            </a:r>
          </a:p>
        </p:txBody>
      </p:sp>
    </p:spTree>
    <p:extLst>
      <p:ext uri="{BB962C8B-B14F-4D97-AF65-F5344CB8AC3E}">
        <p14:creationId xmlns:p14="http://schemas.microsoft.com/office/powerpoint/2010/main" val="3027886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A345EEC5-ECAA-408B-B9D7-1C0E1102C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9B09D8-FF9D-4CE5-853B-3BA46FD5C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DC978A2-F53F-4B72-9BAC-5F78F00B6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F73D09D-1DE1-441E-88F5-CD2CBAB88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DE61DBF-5FB0-4603-BE95-C566DD48B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8C89DF5-F013-4C54-B9AD-2E158706C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ED89947-A3CF-4B11-8DE7-5D07A57CB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3E24021-DB80-451B-96A6-0D21AC0C8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BDA2B48-4CD9-45C3-8F12-212553367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A3BE04-41C8-053D-D68A-38BB6FE14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>
            <a:normAutofit/>
          </a:bodyPr>
          <a:lstStyle/>
          <a:p>
            <a:r>
              <a:rPr lang="en-GB">
                <a:latin typeface="Arial Nova"/>
              </a:rPr>
              <a:t>Recruitment challenges &amp; options 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CD1961C6-7A9A-3A2D-8980-4A3D8895BD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85756" y="2384474"/>
          <a:ext cx="4810872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F0A218EB-ECC2-4D0D-9EDC-F5CB062CA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419D1C3-874F-4BF6-A356-1EA4A20D4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4AC4AE33-203A-4A93-8263-6CC6BB608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1F15373C-6DCA-4058-94CC-6476950E59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961BE5B1-15E0-484D-8B21-F6BA455B21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1167C23-6882-4551-BF77-DF537E736E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0749460-4B9F-4DE4-9931-7B5831D68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A567746C-E54C-4865-ACF1-CD31DD1D8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9E7B0826-2FBE-4B23-B784-BB7CDA8B3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DF54EDF-BA0A-440F-B20A-2A76BFE15C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53B2ADC-F80C-403E-B1CA-BCFED2CE5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DFA6936-91F4-7498-B9F4-5ADCB3C781E3}"/>
              </a:ext>
            </a:extLst>
          </p:cNvPr>
          <p:cNvSpPr txBox="1"/>
          <p:nvPr/>
        </p:nvSpPr>
        <p:spPr>
          <a:xfrm>
            <a:off x="1181321" y="2895932"/>
            <a:ext cx="28320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Challenges :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7A6D174-0B07-FF69-4E2E-13D8F1719C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777963"/>
              </p:ext>
            </p:extLst>
          </p:nvPr>
        </p:nvGraphicFramePr>
        <p:xfrm>
          <a:off x="6477002" y="2308987"/>
          <a:ext cx="4967271" cy="3800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9080">
                  <a:extLst>
                    <a:ext uri="{9D8B030D-6E8A-4147-A177-3AD203B41FA5}">
                      <a16:colId xmlns:a16="http://schemas.microsoft.com/office/drawing/2014/main" val="2203771052"/>
                    </a:ext>
                  </a:extLst>
                </a:gridCol>
                <a:gridCol w="1764021">
                  <a:extLst>
                    <a:ext uri="{9D8B030D-6E8A-4147-A177-3AD203B41FA5}">
                      <a16:colId xmlns:a16="http://schemas.microsoft.com/office/drawing/2014/main" val="3659537563"/>
                    </a:ext>
                  </a:extLst>
                </a:gridCol>
                <a:gridCol w="1774170">
                  <a:extLst>
                    <a:ext uri="{9D8B030D-6E8A-4147-A177-3AD203B41FA5}">
                      <a16:colId xmlns:a16="http://schemas.microsoft.com/office/drawing/2014/main" val="1009064989"/>
                    </a:ext>
                  </a:extLst>
                </a:gridCol>
              </a:tblGrid>
              <a:tr h="321543"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</a:rPr>
                        <a:t>Method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</a:rPr>
                        <a:t>Pros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solidFill>
                            <a:schemeClr val="tx1"/>
                          </a:solidFill>
                        </a:rPr>
                        <a:t>Cons </a:t>
                      </a:r>
                    </a:p>
                  </a:txBody>
                  <a:tcPr marL="73078" marR="73078" marT="36539" marB="36539"/>
                </a:tc>
                <a:extLst>
                  <a:ext uri="{0D108BD9-81ED-4DB2-BD59-A6C34878D82A}">
                    <a16:rowId xmlns:a16="http://schemas.microsoft.com/office/drawing/2014/main" val="3021931438"/>
                  </a:ext>
                </a:extLst>
              </a:tr>
              <a:tr h="979245">
                <a:tc>
                  <a:txBody>
                    <a:bodyPr/>
                    <a:lstStyle/>
                    <a:p>
                      <a:r>
                        <a:rPr lang="en-GB" sz="1400"/>
                        <a:t>Internal recruitment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Lower onboarding cost ;boosts morale; known culture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Limited talent pool; may </a:t>
                      </a:r>
                      <a:r>
                        <a:rPr lang="en-GB" sz="1400" err="1"/>
                        <a:t>cau</a:t>
                      </a:r>
                      <a:r>
                        <a:rPr lang="en-GB" sz="1400"/>
                        <a:t>se vacancy </a:t>
                      </a:r>
                    </a:p>
                  </a:txBody>
                  <a:tcPr marL="73078" marR="73078" marT="36539" marB="36539"/>
                </a:tc>
                <a:extLst>
                  <a:ext uri="{0D108BD9-81ED-4DB2-BD59-A6C34878D82A}">
                    <a16:rowId xmlns:a16="http://schemas.microsoft.com/office/drawing/2014/main" val="556958197"/>
                  </a:ext>
                </a:extLst>
              </a:tr>
              <a:tr h="760011">
                <a:tc>
                  <a:txBody>
                    <a:bodyPr/>
                    <a:lstStyle/>
                    <a:p>
                      <a:r>
                        <a:rPr lang="en-GB" sz="1400"/>
                        <a:t>External recruitment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Fresh skills/ideas; wider reach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Higher cost; longer onboarding; risk of poor fit  </a:t>
                      </a:r>
                    </a:p>
                  </a:txBody>
                  <a:tcPr marL="73078" marR="73078" marT="36539" marB="36539"/>
                </a:tc>
                <a:extLst>
                  <a:ext uri="{0D108BD9-81ED-4DB2-BD59-A6C34878D82A}">
                    <a16:rowId xmlns:a16="http://schemas.microsoft.com/office/drawing/2014/main" val="2793901607"/>
                  </a:ext>
                </a:extLst>
              </a:tr>
              <a:tr h="979245">
                <a:tc>
                  <a:txBody>
                    <a:bodyPr/>
                    <a:lstStyle/>
                    <a:p>
                      <a:r>
                        <a:rPr lang="en-GB" sz="1400"/>
                        <a:t>Online/social media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Reaches digital professionals; cost effective; Uk-wide reach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 High volume of applicants; quality varies</a:t>
                      </a:r>
                    </a:p>
                  </a:txBody>
                  <a:tcPr marL="73078" marR="73078" marT="36539" marB="36539"/>
                </a:tc>
                <a:extLst>
                  <a:ext uri="{0D108BD9-81ED-4DB2-BD59-A6C34878D82A}">
                    <a16:rowId xmlns:a16="http://schemas.microsoft.com/office/drawing/2014/main" val="1973774714"/>
                  </a:ext>
                </a:extLst>
              </a:tr>
              <a:tr h="760011">
                <a:tc>
                  <a:txBody>
                    <a:bodyPr/>
                    <a:lstStyle/>
                    <a:p>
                      <a:r>
                        <a:rPr lang="en-GB" sz="1400"/>
                        <a:t>Partnership (unis/</a:t>
                      </a:r>
                      <a:r>
                        <a:rPr lang="en-GB" sz="1400" err="1"/>
                        <a:t>collgaes</a:t>
                      </a:r>
                      <a:r>
                        <a:rPr lang="en-GB" sz="1400"/>
                        <a:t>)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Builds future pipeline; brand building </a:t>
                      </a:r>
                    </a:p>
                  </a:txBody>
                  <a:tcPr marL="73078" marR="73078" marT="36539" marB="36539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Longer-term; slower results </a:t>
                      </a:r>
                    </a:p>
                  </a:txBody>
                  <a:tcPr marL="73078" marR="73078" marT="36539" marB="36539"/>
                </a:tc>
                <a:extLst>
                  <a:ext uri="{0D108BD9-81ED-4DB2-BD59-A6C34878D82A}">
                    <a16:rowId xmlns:a16="http://schemas.microsoft.com/office/drawing/2014/main" val="1718152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5553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Top left">
            <a:extLst>
              <a:ext uri="{FF2B5EF4-FFF2-40B4-BE49-F238E27FC236}">
                <a16:creationId xmlns:a16="http://schemas.microsoft.com/office/drawing/2014/main" id="{ED60728C-88AF-4686-B927-4D16FCA61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78DB09B-A33D-4576-A2A6-C559A7B1D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C41767E-98F0-4274-AE4C-C14CDB115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9E7BFFC-D14C-4D7A-8192-6A701768E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301DF1A-E4DA-478A-BBC7-6F41D3C47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DC4D1C9-C056-4627-9A58-184A528AE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3DE44D-D6F5-4688-A2C8-DB38BF3AE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914BE39-F24F-476F-A0FE-C1284E3C9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50C50DD-114B-4C37-9DEA-C411981AF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6B3C6E-0B32-577A-BD66-BBF41C82D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7973"/>
            <a:ext cx="9988165" cy="1501639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Recommendations: recruitment strategy </a:t>
            </a:r>
          </a:p>
        </p:txBody>
      </p:sp>
      <p:grpSp>
        <p:nvGrpSpPr>
          <p:cNvPr id="25" name="Bottom Right">
            <a:extLst>
              <a:ext uri="{FF2B5EF4-FFF2-40B4-BE49-F238E27FC236}">
                <a16:creationId xmlns:a16="http://schemas.microsoft.com/office/drawing/2014/main" id="{E29543BC-4F82-4E07-AB0A-5F4630678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B1F4E521-92A4-404B-9990-F7F6DF8F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40578EAD-9663-475F-A80B-5DE9F17D1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FC98A82-CD5D-4D9B-97CD-40E2E9C103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590100E2-61F2-4AAB-A0ED-B08B7A708C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7E20DC85-459A-4BEB-8147-3AE04CC421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F72A9DDF-0B98-41A6-8F44-54776E027F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43F611D7-5B82-42F8-B143-68F2A6CDA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7D58D974-C48E-4A34-90C2-C8D37E080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360CE22-0882-4148-AD09-1074F556B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790FCD0D-4FF7-CAE1-3299-38A9B02133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3653927"/>
              </p:ext>
            </p:extLst>
          </p:nvPr>
        </p:nvGraphicFramePr>
        <p:xfrm>
          <a:off x="838200" y="1982167"/>
          <a:ext cx="10515600" cy="4194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1778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Top Left">
            <a:extLst>
              <a:ext uri="{FF2B5EF4-FFF2-40B4-BE49-F238E27FC236}">
                <a16:creationId xmlns:a16="http://schemas.microsoft.com/office/drawing/2014/main" id="{D6CB783F-4879-4A56-B28A-1E2C9A95D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03B7790-AC1F-4C9E-82A5-0D3ED9135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4F41532-E3DD-4685-AF21-DC5A504FC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5153570-165D-4616-83D8-9A81A8594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8D218DB-9E8A-400D-A93E-5F3A437B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FD9BE2F-E553-4E8C-A576-FF0883CD7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DB66DC4-9D1C-4972-9B69-92E0B38ED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58D61B9-00C6-41E7-8666-EE5685A62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0701468-47AF-4411-BA59-AE2B83A64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D5CF93-5CCF-7211-1302-D9EFC9F8A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41024"/>
            <a:ext cx="3812079" cy="5396722"/>
          </a:xfrm>
        </p:spPr>
        <p:txBody>
          <a:bodyPr>
            <a:normAutofit/>
          </a:bodyPr>
          <a:lstStyle/>
          <a:p>
            <a:r>
              <a:rPr lang="en-GB">
                <a:cs typeface="Posterama"/>
              </a:rPr>
              <a:t>Learning &amp; development + talent management </a:t>
            </a:r>
          </a:p>
        </p:txBody>
      </p:sp>
      <p:grpSp>
        <p:nvGrpSpPr>
          <p:cNvPr id="22" name="Bottom Right">
            <a:extLst>
              <a:ext uri="{FF2B5EF4-FFF2-40B4-BE49-F238E27FC236}">
                <a16:creationId xmlns:a16="http://schemas.microsoft.com/office/drawing/2014/main" id="{9028FA34-8D15-405C-A297-54A197D40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AED69D7-BD1D-491F-835F-95796C4DF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9E8BC73D-4B2E-4536-8B48-265F656A8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3DD0BD99-2EC5-440C-A81F-C604BF411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4BDB05EC-0C9A-43B3-A6AB-3D4A0C9700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0EC4D5A-F9ED-429B-8EFF-D45EA716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D8E5202A-45FC-4ACF-A728-CEE4E4842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61AE8ADB-4E56-4A59-94AA-54D5CD6032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E4A7AC17-663B-456E-984D-5322ADFA3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B2E6C460-0C43-446E-A206-1C62381E81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67203C1-C538-43DB-ADAF-111F27A2B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45681-6339-4C23-6E59-E6F4269CD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788" y="716366"/>
            <a:ext cx="5970490" cy="53967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b="1"/>
              <a:t>Key issues 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Rapid technological changes means skills become outdated quickly, no clear progression pathway /high performers leave, remote teams feel disconnected from development opportunities </a:t>
            </a:r>
          </a:p>
          <a:p>
            <a:pPr marL="0" indent="0">
              <a:buNone/>
            </a:pPr>
            <a:r>
              <a:rPr lang="en-US" sz="1800" b="1">
                <a:latin typeface="Arial"/>
                <a:ea typeface="Calibri"/>
                <a:cs typeface="Arial"/>
              </a:rPr>
              <a:t>Recommendations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1800">
                <a:latin typeface="Arial"/>
                <a:ea typeface="Calibri"/>
                <a:cs typeface="Arial"/>
              </a:rPr>
              <a:t>Digital upskilling framework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1800">
                <a:latin typeface="Arial"/>
                <a:ea typeface="Calibri"/>
                <a:cs typeface="Arial"/>
              </a:rPr>
              <a:t>Leadership development </a:t>
            </a:r>
            <a:r>
              <a:rPr lang="en-US" sz="1800" err="1">
                <a:latin typeface="Arial"/>
                <a:ea typeface="Calibri"/>
                <a:cs typeface="Arial"/>
              </a:rPr>
              <a:t>programme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1800">
                <a:latin typeface="Arial"/>
                <a:ea typeface="Calibri"/>
                <a:cs typeface="Arial"/>
              </a:rPr>
              <a:t>Talent mapping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1800">
                <a:latin typeface="Arial"/>
                <a:ea typeface="Calibri"/>
                <a:cs typeface="Arial"/>
              </a:rPr>
              <a:t>Visible career pathway </a:t>
            </a:r>
          </a:p>
          <a:p>
            <a:pPr marL="0" indent="0">
              <a:buNone/>
            </a:pPr>
            <a:r>
              <a:rPr lang="en-US" sz="1800" b="1">
                <a:latin typeface="Arial"/>
                <a:ea typeface="Calibri"/>
                <a:cs typeface="Arial"/>
              </a:rPr>
              <a:t>Theoretical </a:t>
            </a:r>
            <a:r>
              <a:rPr lang="en-US" sz="1800" b="1" err="1">
                <a:latin typeface="Arial"/>
                <a:ea typeface="Calibri"/>
                <a:cs typeface="Arial"/>
              </a:rPr>
              <a:t>justificationion</a:t>
            </a:r>
            <a:r>
              <a:rPr lang="en-US" sz="1800" b="1">
                <a:latin typeface="Arial"/>
                <a:ea typeface="Calibri"/>
                <a:cs typeface="Arial"/>
              </a:rPr>
              <a:t>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1800">
                <a:latin typeface="Arial"/>
                <a:ea typeface="Calibri"/>
                <a:cs typeface="Arial"/>
              </a:rPr>
              <a:t>Kolb's experiential learning cycle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US" sz="1800">
                <a:latin typeface="Arial"/>
                <a:ea typeface="Calibri"/>
                <a:cs typeface="Arial"/>
              </a:rPr>
              <a:t>Social exchange theory 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US" sz="18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800">
              <a:latin typeface="Avenir Next LT Pro"/>
              <a:ea typeface="Calibri"/>
              <a:cs typeface="Arial"/>
            </a:endParaRPr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US" sz="1800" b="1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591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8FDA2A-20D5-E8EF-BC2E-5C3246631F8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259" b="6254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0F20D-1E63-F050-FB8A-0B7D7EC3A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Posterama"/>
              </a:rPr>
              <a:t>Performance management &amp; employee motivation </a:t>
            </a: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A058D-E1B1-59D7-4BE3-DF6E6AB8C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Key issues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Remote work creates visibility concerns , annual reviews are too infrequent to catch wellbeing or performance issues , high workload means feedback feels like criticism rather than support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Recommendations :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Output- based management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Continuous check-ins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Multi-source feedback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  <a:latin typeface="Arial"/>
                <a:cs typeface="Arial"/>
              </a:rPr>
              <a:t>Recognition program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Theoretical justification </a:t>
            </a:r>
          </a:p>
          <a:p>
            <a:pPr marL="285750" indent="-28575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Herzberg's two-factor theory </a:t>
            </a:r>
          </a:p>
          <a:p>
            <a:pPr marL="285750" indent="-28575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Maslow's Hierarchy of needs </a:t>
            </a:r>
          </a:p>
          <a:p>
            <a:pPr marL="285750" indent="-28575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  <a:latin typeface="Arial"/>
                <a:cs typeface="Arial"/>
              </a:rPr>
              <a:t>Mcgregor's theory y </a:t>
            </a:r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GB" sz="1700" b="1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05690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32D15CB3-AC64-41F7-86F8-22A111F3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B8FAC53-55F6-4B51-8FAD-977E5E7D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C29D267-CD4D-4FD7-8F45-1C8FB423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FC9A2B-D1CA-4247-836D-EAB80EB5E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4F9AB28-B3F0-425B-8E51-E16DDB853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91B00CE-2CF5-4DF1-A345-4516E2E83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332657-F1E9-428F-BA70-8DD848E55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6A6EF8-94C7-4127-9EF9-584AD6885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1C2001-8549-4C7B-86AB-049B0C99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8AE126-C24E-BF62-2E0F-10A9501AA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>
            <a:normAutofit/>
          </a:bodyPr>
          <a:lstStyle/>
          <a:p>
            <a:pPr algn="ctr"/>
            <a:r>
              <a:rPr lang="en-GB">
                <a:cs typeface="Posterama"/>
              </a:rPr>
              <a:t>Reward systems &amp; leadership styles </a:t>
            </a:r>
            <a:endParaRPr lang="en-GB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921D9B61-CDA2-49D1-82AA-53469149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A202591B-301C-460E-801A-4C116AC08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57EC7EC-4934-4A65-B3AA-6AE3BD0739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1FEC27-F3E2-41E5-8C3B-FF66A13D84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CBFE67A7-A995-43D6-8414-EBB2A758A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DB28E40-FF5E-459D-B516-A16554BBB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724247A-6615-4D27-80F0-339276282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95168B2-CEF6-486B-AD0C-D063CDD98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27C133D-9749-4B34-9018-29F3FF86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388060-18B7-4BD6-A3C5-F6B8E1467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8858215-CA5D-6276-2788-6E4549A69D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5101253"/>
              </p:ext>
            </p:extLst>
          </p:nvPr>
        </p:nvGraphicFramePr>
        <p:xfrm>
          <a:off x="600306" y="1854097"/>
          <a:ext cx="10982091" cy="426192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707501">
                  <a:extLst>
                    <a:ext uri="{9D8B030D-6E8A-4147-A177-3AD203B41FA5}">
                      <a16:colId xmlns:a16="http://schemas.microsoft.com/office/drawing/2014/main" val="3703055778"/>
                    </a:ext>
                  </a:extLst>
                </a:gridCol>
                <a:gridCol w="7274590">
                  <a:extLst>
                    <a:ext uri="{9D8B030D-6E8A-4147-A177-3AD203B41FA5}">
                      <a16:colId xmlns:a16="http://schemas.microsoft.com/office/drawing/2014/main" val="2816620759"/>
                    </a:ext>
                  </a:extLst>
                </a:gridCol>
              </a:tblGrid>
              <a:tr h="614510">
                <a:tc>
                  <a:txBody>
                    <a:bodyPr/>
                    <a:lstStyle/>
                    <a:p>
                      <a:r>
                        <a:rPr lang="en-GB" sz="2300" b="0" cap="none" spc="0">
                          <a:solidFill>
                            <a:schemeClr val="tx1"/>
                          </a:solidFill>
                        </a:rPr>
                        <a:t>Element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b="0" cap="none" spc="0">
                          <a:solidFill>
                            <a:schemeClr val="tx1"/>
                          </a:solidFill>
                        </a:rPr>
                        <a:t>Approach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1415023"/>
                  </a:ext>
                </a:extLst>
              </a:tr>
              <a:tr h="961411">
                <a:tc>
                  <a:txBody>
                    <a:bodyPr/>
                    <a:lstStyle/>
                    <a:p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Base pay </a:t>
                      </a:r>
                    </a:p>
                  </a:txBody>
                  <a:tcPr marL="148672" marR="148672" marT="104070" marB="104070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Market-competitive; benchmark </a:t>
                      </a:r>
                      <a:r>
                        <a:rPr lang="en-GB" sz="2300" cap="none" spc="0" err="1">
                          <a:solidFill>
                            <a:schemeClr val="tx1"/>
                          </a:solidFill>
                        </a:rPr>
                        <a:t>againts</a:t>
                      </a: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 NHS and private digital health providers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043557"/>
                  </a:ext>
                </a:extLst>
              </a:tr>
              <a:tr h="862296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Flexible benefits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Annual leave purchase, wellness allowance, professional development budget, enhance family-friendly policies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5488868"/>
                  </a:ext>
                </a:extLst>
              </a:tr>
              <a:tr h="961411">
                <a:tc>
                  <a:txBody>
                    <a:bodyPr/>
                    <a:lstStyle/>
                    <a:p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Performance recognition </a:t>
                      </a:r>
                    </a:p>
                  </a:txBody>
                  <a:tcPr marL="148672" marR="148672" marT="104070" marB="104070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Team-based rewards (avoiding unhealthy individual competition); peer-to-peer recognition platforms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1638034"/>
                  </a:ext>
                </a:extLst>
              </a:tr>
              <a:tr h="862296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Intrinsic rewards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Purpose-driven communication; visible impact on patient care; autonomy in role </a:t>
                      </a:r>
                    </a:p>
                  </a:txBody>
                  <a:tcPr marL="148672" marR="148672" marT="104070" marB="10407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63664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7328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D605CF-2B71-B9C6-F5FC-EC6F86A13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>
                <a:cs typeface="Posterama"/>
              </a:rPr>
              <a:t>Critical evaluation: HRM &amp; organisational performance </a:t>
            </a:r>
            <a:endParaRPr lang="en-GB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720457-A8DB-EE04-3BE6-231CA786C2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5835869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03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90EDFD8F-35D8-DA0D-DA86-A3E078FF79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22398" r="5" b="5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C89CCA-8A3E-A4B6-AB5A-9FA84AA2A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Posterama"/>
              </a:rPr>
              <a:t>Conclusion </a:t>
            </a: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6708D-B90D-504A-9467-3FE119D46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Key takeaways 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Plan first – </a:t>
            </a:r>
            <a:r>
              <a:rPr lang="en-GB" sz="1800">
                <a:solidFill>
                  <a:srgbClr val="FFFFFF"/>
                </a:solidFill>
                <a:latin typeface="Arial"/>
                <a:ea typeface="Calibri"/>
                <a:cs typeface="Arial"/>
              </a:rPr>
              <a:t>understand your future skills needs before recruiting 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Build from within- </a:t>
            </a:r>
            <a:r>
              <a:rPr lang="en-GB" sz="1800">
                <a:solidFill>
                  <a:srgbClr val="FFFFFF"/>
                </a:solidFill>
                <a:latin typeface="Arial"/>
                <a:ea typeface="Calibri"/>
                <a:cs typeface="Arial"/>
              </a:rPr>
              <a:t>develop existing staff; they already know your mission and values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Reward fairly, recognise freely- </a:t>
            </a:r>
            <a:r>
              <a:rPr lang="en-GB" sz="1800">
                <a:solidFill>
                  <a:srgbClr val="FFFFFF"/>
                </a:solidFill>
                <a:latin typeface="Arial"/>
                <a:ea typeface="Calibri"/>
                <a:cs typeface="Arial"/>
              </a:rPr>
              <a:t>purpose+ appreciation often outweighs pay alone 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Lead with support- </a:t>
            </a:r>
            <a:r>
              <a:rPr lang="en-GB" sz="1800">
                <a:solidFill>
                  <a:srgbClr val="FFFFFF"/>
                </a:solidFill>
                <a:latin typeface="Arial"/>
                <a:ea typeface="Calibri"/>
                <a:cs typeface="Arial"/>
              </a:rPr>
              <a:t>transformational leadership is your most powerful retention tool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rgbClr val="FFFFFF"/>
                </a:solidFill>
                <a:latin typeface="Arial"/>
                <a:ea typeface="Calibri"/>
                <a:cs typeface="Arial"/>
              </a:rPr>
              <a:t>HR is strategic- </a:t>
            </a:r>
            <a:r>
              <a:rPr lang="en-GB" sz="1800">
                <a:solidFill>
                  <a:srgbClr val="FFFFFF"/>
                </a:solidFill>
                <a:latin typeface="Arial"/>
                <a:ea typeface="Calibri"/>
                <a:cs typeface="Arial"/>
              </a:rPr>
              <a:t>these practices directly improve patient care, service quality and business growth </a:t>
            </a:r>
          </a:p>
        </p:txBody>
      </p:sp>
    </p:spTree>
    <p:extLst>
      <p:ext uri="{BB962C8B-B14F-4D97-AF65-F5344CB8AC3E}">
        <p14:creationId xmlns:p14="http://schemas.microsoft.com/office/powerpoint/2010/main" val="1687489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73EC8D8-C118-4A24-B3A2-F22636F20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A839E4-FE02-4C32-B9F7-07884043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C10340A-FCF2-4B86-A53A-4AC07E6CF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85F37B-D9B1-4701-B54A-A91E836FA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27C5295-7462-4E42-B19A-682465F9F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12C31CF-3625-4E9F-99FC-C7AA5BBA8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EDCF2F-2C4B-4D4B-964F-F640BCDCE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1B0354D-2FFC-40F9-91E5-A83DDD77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4F4CED2-0CA8-4824-93F0-00BE4C7D1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7B2D76-9FAA-98A0-9A6B-D3A654BF1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0254" cy="5577934"/>
          </a:xfrm>
        </p:spPr>
        <p:txBody>
          <a:bodyPr>
            <a:normAutofit/>
          </a:bodyPr>
          <a:lstStyle/>
          <a:p>
            <a:r>
              <a:rPr lang="en-GB">
                <a:cs typeface="Posterama"/>
              </a:rPr>
              <a:t>References </a:t>
            </a:r>
            <a:endParaRPr lang="en-GB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3BA0B410-FA41-4CD6-A923-146E029BB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2448B270-CA89-4A7C-8CFC-8237ED03A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BD2ED6FF-1F6E-4BF0-BFFF-5CB8D36F14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F2CCA35-C35D-416B-A083-A167138A57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70FAEE04-D524-4356-8CFE-091D44ED18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5F641E2E-FB37-449C-96DA-945907C75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83CE73A-E65A-44EA-9C23-C6F2137AFB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1745A30-6979-4D1D-A629-E7C0C6A53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70C366B-087F-442D-AC20-1319F97A9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D2F7A6B-9CB6-4AC5-B906-664FC95A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B6FC07-A6EA-AFB9-800A-7AC78F520D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531583"/>
              </p:ext>
            </p:extLst>
          </p:nvPr>
        </p:nvGraphicFramePr>
        <p:xfrm>
          <a:off x="5408988" y="341165"/>
          <a:ext cx="6173409" cy="5843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7015339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ExploreVTI</vt:lpstr>
      <vt:lpstr>HRM strategy &amp; Workforce Solution for Healthconnect UK  </vt:lpstr>
      <vt:lpstr>ORGANISATION OVERVIEW  </vt:lpstr>
      <vt:lpstr>Workforce planning &amp; skills Gab Analysis </vt:lpstr>
      <vt:lpstr>Recruitment challenges &amp; options </vt:lpstr>
      <vt:lpstr>Recommendations: recruitment strategy </vt:lpstr>
      <vt:lpstr>Learning &amp; development + talent management </vt:lpstr>
      <vt:lpstr>Performance management &amp; employee motivation </vt:lpstr>
      <vt:lpstr>Reward systems &amp; leadership styles </vt:lpstr>
      <vt:lpstr>Critical evaluation: HRM &amp; organisational performance 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179</cp:revision>
  <dcterms:created xsi:type="dcterms:W3CDTF">2026-10-11T08:55:52Z</dcterms:created>
  <dcterms:modified xsi:type="dcterms:W3CDTF">2026-10-20T20:26:16Z</dcterms:modified>
</cp:coreProperties>
</file>