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1"/>
    <p:sldMasterId id="2147483663" r:id="rId2"/>
    <p:sldMasterId id="2147483668" r:id="rId3"/>
    <p:sldMasterId id="2147483669" r:id="rId4"/>
    <p:sldMasterId id="2147483778" r:id="rId5"/>
  </p:sldMasterIdLst>
  <p:notesMasterIdLst>
    <p:notesMasterId r:id="rId10"/>
  </p:notesMasterIdLst>
  <p:sldIdLst>
    <p:sldId id="257" r:id="rId6"/>
    <p:sldId id="258" r:id="rId7"/>
    <p:sldId id="459" r:id="rId8"/>
    <p:sldId id="461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E0F72D-BE52-4ACC-A146-2C0638B8D24B}" v="3" dt="2026-07-30T19:46:46.97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320"/>
    <p:restoredTop sz="73761" autoAdjust="0"/>
  </p:normalViewPr>
  <p:slideViewPr>
    <p:cSldViewPr snapToGrid="0" snapToObjects="1">
      <p:cViewPr varScale="1">
        <p:scale>
          <a:sx n="67" d="100"/>
          <a:sy n="67" d="100"/>
        </p:scale>
        <p:origin x="1212" y="4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presProps" Target="presProps.xml"/><Relationship Id="rId5" Type="http://schemas.openxmlformats.org/officeDocument/2006/relationships/slideMaster" Target="slideMasters/slideMaster5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949757A-AD69-4126-B2D1-7959911563A1}"/>
    <pc:docChg chg="custSel delSld modSld">
      <pc:chgData name="Alison Rees-Edwards" userId="6ddc9a34-5fd4-438d-87b4-9c8b83b97512" providerId="ADAL" clId="{7949757A-AD69-4126-B2D1-7959911563A1}" dt="2026-07-30T20:00:58.840" v="2143" actId="20577"/>
      <pc:docMkLst>
        <pc:docMk/>
      </pc:docMkLst>
      <pc:sldChg chg="modSp mod">
        <pc:chgData name="Alison Rees-Edwards" userId="6ddc9a34-5fd4-438d-87b4-9c8b83b97512" providerId="ADAL" clId="{7949757A-AD69-4126-B2D1-7959911563A1}" dt="2026-07-30T20:00:58.840" v="2143" actId="20577"/>
        <pc:sldMkLst>
          <pc:docMk/>
          <pc:sldMk cId="4000592592" sldId="257"/>
        </pc:sldMkLst>
        <pc:spChg chg="mod">
          <ac:chgData name="Alison Rees-Edwards" userId="6ddc9a34-5fd4-438d-87b4-9c8b83b97512" providerId="ADAL" clId="{7949757A-AD69-4126-B2D1-7959911563A1}" dt="2026-07-30T20:00:23.827" v="2070" actId="20577"/>
          <ac:spMkLst>
            <pc:docMk/>
            <pc:sldMk cId="4000592592" sldId="257"/>
            <ac:spMk id="2" creationId="{BADC0A30-BE25-DB7F-6367-EEDD0CD07380}"/>
          </ac:spMkLst>
        </pc:spChg>
        <pc:spChg chg="mod">
          <ac:chgData name="Alison Rees-Edwards" userId="6ddc9a34-5fd4-438d-87b4-9c8b83b97512" providerId="ADAL" clId="{7949757A-AD69-4126-B2D1-7959911563A1}" dt="2026-07-30T20:00:58.840" v="2143" actId="20577"/>
          <ac:spMkLst>
            <pc:docMk/>
            <pc:sldMk cId="4000592592" sldId="257"/>
            <ac:spMk id="3" creationId="{C7E06FFB-A1DB-B9D6-C19A-B6F200C6B85E}"/>
          </ac:spMkLst>
        </pc:spChg>
      </pc:sldChg>
      <pc:sldChg chg="modSp mod modNotesTx">
        <pc:chgData name="Alison Rees-Edwards" userId="6ddc9a34-5fd4-438d-87b4-9c8b83b97512" providerId="ADAL" clId="{7949757A-AD69-4126-B2D1-7959911563A1}" dt="2026-07-30T19:37:40.093" v="894" actId="20577"/>
        <pc:sldMkLst>
          <pc:docMk/>
          <pc:sldMk cId="891992905" sldId="258"/>
        </pc:sldMkLst>
        <pc:spChg chg="mod">
          <ac:chgData name="Alison Rees-Edwards" userId="6ddc9a34-5fd4-438d-87b4-9c8b83b97512" providerId="ADAL" clId="{7949757A-AD69-4126-B2D1-7959911563A1}" dt="2026-07-30T19:37:40.093" v="894" actId="20577"/>
          <ac:spMkLst>
            <pc:docMk/>
            <pc:sldMk cId="891992905" sldId="258"/>
            <ac:spMk id="3" creationId="{460A7315-B909-41F8-CDDC-A839B65EC7CB}"/>
          </ac:spMkLst>
        </pc:spChg>
        <pc:spChg chg="mod">
          <ac:chgData name="Alison Rees-Edwards" userId="6ddc9a34-5fd4-438d-87b4-9c8b83b97512" providerId="ADAL" clId="{7949757A-AD69-4126-B2D1-7959911563A1}" dt="2026-07-30T19:34:45.855" v="130" actId="20577"/>
          <ac:spMkLst>
            <pc:docMk/>
            <pc:sldMk cId="891992905" sldId="258"/>
            <ac:spMk id="4" creationId="{6C645EF5-D069-8894-ADC1-5AD0C051121F}"/>
          </ac:spMkLst>
        </pc:spChg>
        <pc:spChg chg="mod">
          <ac:chgData name="Alison Rees-Edwards" userId="6ddc9a34-5fd4-438d-87b4-9c8b83b97512" providerId="ADAL" clId="{7949757A-AD69-4126-B2D1-7959911563A1}" dt="2026-07-30T19:37:04.317" v="676" actId="27636"/>
          <ac:spMkLst>
            <pc:docMk/>
            <pc:sldMk cId="891992905" sldId="258"/>
            <ac:spMk id="6" creationId="{6D20C1C3-D0CD-D855-4E9F-66DEEC1AC0BC}"/>
          </ac:spMkLst>
        </pc:spChg>
      </pc:sldChg>
      <pc:sldChg chg="modSp mod modNotesTx">
        <pc:chgData name="Alison Rees-Edwards" userId="6ddc9a34-5fd4-438d-87b4-9c8b83b97512" providerId="ADAL" clId="{7949757A-AD69-4126-B2D1-7959911563A1}" dt="2026-07-30T19:47:07.339" v="1982" actId="113"/>
        <pc:sldMkLst>
          <pc:docMk/>
          <pc:sldMk cId="3026624250" sldId="459"/>
        </pc:sldMkLst>
        <pc:spChg chg="mod">
          <ac:chgData name="Alison Rees-Edwards" userId="6ddc9a34-5fd4-438d-87b4-9c8b83b97512" providerId="ADAL" clId="{7949757A-AD69-4126-B2D1-7959911563A1}" dt="2026-07-30T19:46:20.348" v="1888" actId="27636"/>
          <ac:spMkLst>
            <pc:docMk/>
            <pc:sldMk cId="3026624250" sldId="459"/>
            <ac:spMk id="3" creationId="{51931A4B-D18C-EAC1-7B27-C8AABCBC3032}"/>
          </ac:spMkLst>
        </pc:spChg>
        <pc:spChg chg="mod">
          <ac:chgData name="Alison Rees-Edwards" userId="6ddc9a34-5fd4-438d-87b4-9c8b83b97512" providerId="ADAL" clId="{7949757A-AD69-4126-B2D1-7959911563A1}" dt="2026-07-30T19:42:10.582" v="1024" actId="14100"/>
          <ac:spMkLst>
            <pc:docMk/>
            <pc:sldMk cId="3026624250" sldId="459"/>
            <ac:spMk id="4" creationId="{ADE25AD3-E428-FB9A-EF21-7A36BE3C9B0A}"/>
          </ac:spMkLst>
        </pc:spChg>
        <pc:spChg chg="mod">
          <ac:chgData name="Alison Rees-Edwards" userId="6ddc9a34-5fd4-438d-87b4-9c8b83b97512" providerId="ADAL" clId="{7949757A-AD69-4126-B2D1-7959911563A1}" dt="2026-07-30T19:46:20.332" v="1887" actId="27636"/>
          <ac:spMkLst>
            <pc:docMk/>
            <pc:sldMk cId="3026624250" sldId="459"/>
            <ac:spMk id="6" creationId="{518DDF5C-B0D0-7BEB-7CD0-AF5CE5D12B5F}"/>
          </ac:spMkLst>
        </pc:spChg>
      </pc:sldChg>
      <pc:sldChg chg="del">
        <pc:chgData name="Alison Rees-Edwards" userId="6ddc9a34-5fd4-438d-87b4-9c8b83b97512" providerId="ADAL" clId="{7949757A-AD69-4126-B2D1-7959911563A1}" dt="2026-07-30T19:47:45.230" v="1983" actId="47"/>
        <pc:sldMkLst>
          <pc:docMk/>
          <pc:sldMk cId="3903898980" sldId="460"/>
        </pc:sldMkLst>
      </pc:sldChg>
      <pc:sldChg chg="modSp mod">
        <pc:chgData name="Alison Rees-Edwards" userId="6ddc9a34-5fd4-438d-87b4-9c8b83b97512" providerId="ADAL" clId="{7949757A-AD69-4126-B2D1-7959911563A1}" dt="2026-07-30T19:48:00.510" v="2008" actId="20577"/>
        <pc:sldMkLst>
          <pc:docMk/>
          <pc:sldMk cId="1067377225" sldId="461"/>
        </pc:sldMkLst>
        <pc:spChg chg="mod">
          <ac:chgData name="Alison Rees-Edwards" userId="6ddc9a34-5fd4-438d-87b4-9c8b83b97512" providerId="ADAL" clId="{7949757A-AD69-4126-B2D1-7959911563A1}" dt="2026-07-30T19:48:00.510" v="2008" actId="20577"/>
          <ac:spMkLst>
            <pc:docMk/>
            <pc:sldMk cId="1067377225" sldId="461"/>
            <ac:spMk id="2" creationId="{1AA644C3-EB4F-BD98-88B0-78D4F7D0A3F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altLang="cy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Learners need an understanding of Cymraeg 2050 and leadership responsibilities before they can critically reflect.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A41D5A-FE16-0892-7076-EC91B16D50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9705A4A-1304-DACF-D49B-11864C06A51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02870D-A4E3-54CD-240A-F3A899C4C2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activity: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Consolidates learning from the session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Supports continuous improvement within the setting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Demonstrates leadership in promoting Welsh language and culture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Provides valuable evidence for Patch 3 assessment</a:t>
            </a:r>
          </a:p>
          <a:p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5AE87E-C406-E0D0-AF3B-5F10179456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133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989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6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err="1"/>
              <a:t>Sesiwn</a:t>
            </a:r>
            <a:r>
              <a:rPr lang="en-GB" sz="3600" b="1" dirty="0"/>
              <a:t> 5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Gweithgareddau</a:t>
            </a:r>
            <a:r>
              <a:rPr lang="en-GB" sz="3600" dirty="0"/>
              <a:t> </a:t>
            </a:r>
            <a:r>
              <a:rPr lang="en-GB" sz="3600" dirty="0" err="1"/>
              <a:t>ôl-sesiwn</a:t>
            </a:r>
            <a:br>
              <a:rPr lang="en-GB" sz="3600" b="1" dirty="0"/>
            </a:br>
            <a:br>
              <a:rPr lang="en-GB" sz="3600" b="1" dirty="0"/>
            </a:br>
            <a:r>
              <a:rPr lang="en-GB" sz="3600" dirty="0" err="1"/>
              <a:t>Cynllun</a:t>
            </a:r>
            <a:r>
              <a:rPr lang="en-GB" sz="3600" dirty="0"/>
              <a:t> </a:t>
            </a:r>
            <a:r>
              <a:rPr lang="en-GB" sz="3600" dirty="0" err="1"/>
              <a:t>gweithredu</a:t>
            </a:r>
            <a:r>
              <a:rPr lang="en-GB" sz="3600" dirty="0"/>
              <a:t> </a:t>
            </a:r>
            <a:r>
              <a:rPr lang="en-GB" sz="3600" dirty="0" err="1"/>
              <a:t>arweinyddiaeth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Session 5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Post-session activities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/>
                <a:ea typeface="ＭＳ Ｐゴシック" charset="-128"/>
              </a:rPr>
              <a:t>Leadership action plan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Adfyfyriad</a:t>
            </a:r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 Cymraeg 2050 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20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 2050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7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192215"/>
            <a:ext cx="3867150" cy="344327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Ar hyn o bryd, sut mae fy lleoliad yn cyfrannu at Cymraeg 2050 a beth all gwella?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192215"/>
            <a:ext cx="3867150" cy="344327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does my setting currently contribute to Cymraeg 2050 and what could be improved?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929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E82CF-69ED-39CB-DAA9-7B7141177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E25AD3-E428-FB9A-EF21-7A36BE3C9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737" y="365125"/>
            <a:ext cx="882967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  <a:t>Cynllun gwella arweinyddiaeth 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latin typeface="Arial" panose="020B0604020202020204" pitchFamily="34" charset="0"/>
                <a:cs typeface="Arial" panose="020B0604020202020204" pitchFamily="34" charset="0"/>
              </a:rPr>
              <a:t>30 munud</a:t>
            </a:r>
            <a:r>
              <a:rPr lang="cy-GB" sz="2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cy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improvement</a:t>
            </a: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</a:t>
            </a:r>
            <a:b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sz="27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y-GB" sz="27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30 </a:t>
            </a:r>
            <a:r>
              <a:rPr lang="cy-GB" sz="2700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minutes</a:t>
            </a:r>
            <a:r>
              <a:rPr lang="cy-GB" sz="40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4000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31A4B-D18C-EAC1-7B27-C8AABCBC30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86000"/>
            <a:ext cx="3867150" cy="3349487"/>
          </a:xfrm>
        </p:spPr>
        <p:txBody>
          <a:bodyPr>
            <a:normAutofit fontScale="77500" lnSpcReduction="2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Yn dilyn y sesiwn, datblygwch cynllun gweithredu arweinyddiaeth sydd yn adnabod: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Meysydd blaenoriaeth i’w gwella;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Camau gweithredu;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Amserlenni gweithredu;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Dangosyddion llwyddiant a chanlyniadau.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8DDF5C-B0D0-7BEB-7CD0-AF5CE5D12B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286000"/>
            <a:ext cx="3867150" cy="3349487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Following the session, develop a leadership action plan that identifies: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Priority areas for improvement;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Actions to be taken;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Timescales for implementation;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Success indicators and outcomes.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624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644C3-EB4F-BD98-88B0-78D4F7D0A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Templed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cynllun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opsiynol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template (optional)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EB2AA-5989-DDF1-4276-37898E3B7B9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Moodle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EC4D7-2B10-04E7-75A4-E3B347D467A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1067377225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215</Words>
  <Application>Microsoft Office PowerPoint</Application>
  <PresentationFormat>On-screen Show (4:3)</PresentationFormat>
  <Paragraphs>33</Paragraphs>
  <Slides>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ＭＳ Ｐゴシック</vt:lpstr>
      <vt:lpstr>Arial</vt:lpstr>
      <vt:lpstr>Calibri</vt:lpstr>
      <vt:lpstr>Calibri Light</vt:lpstr>
      <vt:lpstr>Title Slide 1</vt:lpstr>
      <vt:lpstr>Title Slide 2</vt:lpstr>
      <vt:lpstr>Title Slide 4</vt:lpstr>
      <vt:lpstr>Sub Title 1</vt:lpstr>
      <vt:lpstr>Accessible 2</vt:lpstr>
      <vt:lpstr>Sesiwn 5  Gweithgareddau ôl-sesiwn  Cynllun gweithredu arweinyddiaeth   </vt:lpstr>
      <vt:lpstr>Adfyfyriad Cymraeg 2050 (20 munud) Cymraeg 2050 reflection (20 minutes)</vt:lpstr>
      <vt:lpstr>Cynllun gwella arweinyddiaeth  (30 munud) Leadership improvement plan  (30 minutes)</vt:lpstr>
      <vt:lpstr>Templed cynllun (opsiynol) Plan template (optional)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Alison Rees-Edwards</cp:lastModifiedBy>
  <cp:revision>19</cp:revision>
  <dcterms:created xsi:type="dcterms:W3CDTF">2021-03-10T12:10:47Z</dcterms:created>
  <dcterms:modified xsi:type="dcterms:W3CDTF">2026-07-30T20:01:06Z</dcterms:modified>
</cp:coreProperties>
</file>