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B68891-434E-B320-A4D2-136EA2FBAFBB}" v="146" dt="2025-07-31T07:12:34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5647"/>
            <a:ext cx="4310419" cy="931839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accent2">
                    <a:lumMod val="49000"/>
                  </a:schemeClr>
                </a:solidFill>
              </a:rPr>
              <a:t>WOOD FIRED SAUNA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" y="986219"/>
            <a:ext cx="4310417" cy="5298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/>
              <a:t>---HOT STONES---</a:t>
            </a:r>
          </a:p>
        </p:txBody>
      </p:sp>
      <p:pic>
        <p:nvPicPr>
          <p:cNvPr id="4" name="Picture 3" descr="A pile of rocks with a round stone in it&#10;&#10;AI-generated content may be incorrect.">
            <a:extLst>
              <a:ext uri="{FF2B5EF4-FFF2-40B4-BE49-F238E27FC236}">
                <a16:creationId xmlns:a16="http://schemas.microsoft.com/office/drawing/2014/main" id="{964673F2-7947-7D35-ABE7-F4EA7B4820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99" y="1512627"/>
            <a:ext cx="8238749" cy="5345374"/>
          </a:xfrm>
          <a:prstGeom prst="rect">
            <a:avLst/>
          </a:prstGeom>
        </p:spPr>
      </p:pic>
      <p:pic>
        <p:nvPicPr>
          <p:cNvPr id="5" name="Picture 4" descr="A collage of a person in a sauna&#10;&#10;AI-generated content may be incorrect.">
            <a:extLst>
              <a:ext uri="{FF2B5EF4-FFF2-40B4-BE49-F238E27FC236}">
                <a16:creationId xmlns:a16="http://schemas.microsoft.com/office/drawing/2014/main" id="{7BBBDB19-5B4C-3EA5-91A1-D0A77C9F2F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5780" y="3968728"/>
            <a:ext cx="3965958" cy="2901146"/>
          </a:xfrm>
          <a:prstGeom prst="rect">
            <a:avLst/>
          </a:prstGeom>
        </p:spPr>
      </p:pic>
      <p:pic>
        <p:nvPicPr>
          <p:cNvPr id="6" name="Picture 5" descr="A bunch of leaves and brooms&#10;&#10;AI-generated content may be incorrect.">
            <a:extLst>
              <a:ext uri="{FF2B5EF4-FFF2-40B4-BE49-F238E27FC236}">
                <a16:creationId xmlns:a16="http://schemas.microsoft.com/office/drawing/2014/main" id="{634E6999-3062-625E-2E63-D151A4586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0107" y="-7037"/>
            <a:ext cx="2705100" cy="1526701"/>
          </a:xfrm>
          <a:prstGeom prst="rect">
            <a:avLst/>
          </a:prstGeom>
        </p:spPr>
      </p:pic>
      <p:pic>
        <p:nvPicPr>
          <p:cNvPr id="7" name="Picture 6" descr="A wooden house with a porch and chairs&#10;&#10;AI-generated content may be incorrect.">
            <a:extLst>
              <a:ext uri="{FF2B5EF4-FFF2-40B4-BE49-F238E27FC236}">
                <a16:creationId xmlns:a16="http://schemas.microsoft.com/office/drawing/2014/main" id="{1B5FD358-FE01-75A0-562C-2EB56C2045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54130" y="-1"/>
            <a:ext cx="4951176" cy="3969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WOOD FIRED SAUNA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87</cp:revision>
  <dcterms:created xsi:type="dcterms:W3CDTF">2025-07-31T06:30:20Z</dcterms:created>
  <dcterms:modified xsi:type="dcterms:W3CDTF">2025-07-31T07:15:17Z</dcterms:modified>
</cp:coreProperties>
</file>